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10/30/2019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10: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Application of </a:t>
            </a:r>
            <a:r>
              <a:rPr lang="en-ID" dirty="0" smtClean="0"/>
              <a:t>Derivatives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Second derivative test for local </a:t>
            </a:r>
            <a:r>
              <a:rPr lang="en-ID" dirty="0" err="1" smtClean="0"/>
              <a:t>extrema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87" y="2430277"/>
            <a:ext cx="8330226" cy="216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7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30" y="1462048"/>
            <a:ext cx="3943797" cy="7672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730" y="2278981"/>
            <a:ext cx="7359942" cy="14133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730" y="3742070"/>
            <a:ext cx="7360080" cy="1341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256" y="5209055"/>
            <a:ext cx="7473488" cy="1512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049475"/>
            <a:ext cx="3373353" cy="3672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676" y="1456546"/>
            <a:ext cx="6854653" cy="22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Optimization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14" y="1844140"/>
            <a:ext cx="8593020" cy="10066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56" y="3206555"/>
            <a:ext cx="3150320" cy="29253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0859" y="3987507"/>
            <a:ext cx="4574182" cy="41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9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Optimization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67" y="1690689"/>
            <a:ext cx="8735369" cy="7406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15" y="2819487"/>
            <a:ext cx="2477620" cy="29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01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583016"/>
              </p:ext>
            </p:extLst>
          </p:nvPr>
        </p:nvGraphicFramePr>
        <p:xfrm>
          <a:off x="2235573" y="2269565"/>
          <a:ext cx="4222377" cy="4086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7459"/>
                <a:gridCol w="1407459"/>
                <a:gridCol w="1407459"/>
              </a:tblGrid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Nilai Min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Nilai Max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Grade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54.99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64.99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74.99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B+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89.99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A-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15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98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most important applications of the derivative is its use as a tool </a:t>
            </a:r>
            <a:r>
              <a:rPr lang="en-US" dirty="0" smtClean="0"/>
              <a:t>for finding </a:t>
            </a:r>
            <a:r>
              <a:rPr lang="en-US" dirty="0"/>
              <a:t>the optimal (best) solutions to problems.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ptimization </a:t>
            </a:r>
            <a:r>
              <a:rPr lang="en-US" dirty="0"/>
              <a:t>problems abound in </a:t>
            </a:r>
            <a:r>
              <a:rPr lang="en-US" dirty="0" smtClean="0"/>
              <a:t>mathematics, physical </a:t>
            </a:r>
            <a:r>
              <a:rPr lang="en-US" dirty="0"/>
              <a:t>science and engineering, business and economics, and biology </a:t>
            </a:r>
            <a:r>
              <a:rPr lang="en-US" dirty="0" smtClean="0"/>
              <a:t>and medicine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7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Extreme value of functions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25" y="2196939"/>
            <a:ext cx="6665746" cy="166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6192" y="2895542"/>
            <a:ext cx="3049511" cy="2369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25" y="5457145"/>
            <a:ext cx="7313429" cy="50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88609"/>
            <a:ext cx="5829300" cy="2641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42" y="4527726"/>
            <a:ext cx="8177008" cy="219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1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Maximum and minimum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42" y="1415479"/>
            <a:ext cx="6344523" cy="5305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0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Local extreme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70" y="1486147"/>
            <a:ext cx="8513860" cy="16915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352915"/>
            <a:ext cx="7521323" cy="336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2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Finding </a:t>
            </a:r>
            <a:r>
              <a:rPr lang="en-ID" dirty="0" err="1"/>
              <a:t>e</a:t>
            </a:r>
            <a:r>
              <a:rPr lang="en-ID" dirty="0" err="1" smtClean="0"/>
              <a:t>xtrema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57" y="1683170"/>
            <a:ext cx="7863985" cy="14611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2733" y="2699691"/>
            <a:ext cx="3993776" cy="4101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6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Critical 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156" y="2147042"/>
            <a:ext cx="8488344" cy="7306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590" y="3182091"/>
            <a:ext cx="3447222" cy="335682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4996" y="3182091"/>
            <a:ext cx="3685907" cy="34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1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5676</TotalTime>
  <Words>137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Calculus   Lecture 10:   Application of Derivatives</vt:lpstr>
      <vt:lpstr>PowerPoint Presentation</vt:lpstr>
      <vt:lpstr>Overview</vt:lpstr>
      <vt:lpstr>Extreme value of functions</vt:lpstr>
      <vt:lpstr>Example</vt:lpstr>
      <vt:lpstr>Maximum and minimum points</vt:lpstr>
      <vt:lpstr>Local extreme values</vt:lpstr>
      <vt:lpstr>Finding extrema</vt:lpstr>
      <vt:lpstr>Critical point</vt:lpstr>
      <vt:lpstr>Second derivative test for local extrema</vt:lpstr>
      <vt:lpstr>Example</vt:lpstr>
      <vt:lpstr>Example (cont’d)</vt:lpstr>
      <vt:lpstr>Optimization</vt:lpstr>
      <vt:lpstr>Optimization (cont’d)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216</cp:revision>
  <dcterms:created xsi:type="dcterms:W3CDTF">2017-06-12T04:19:19Z</dcterms:created>
  <dcterms:modified xsi:type="dcterms:W3CDTF">2019-10-30T02:57:06Z</dcterms:modified>
</cp:coreProperties>
</file>