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 2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5: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Infinite Sequences and Series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Infinite Series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63" y="1690689"/>
            <a:ext cx="8419074" cy="37150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5441951"/>
            <a:ext cx="5861134" cy="115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0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Infinite Series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76417"/>
            <a:ext cx="6874809" cy="533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9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Geometric 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68" y="1837165"/>
            <a:ext cx="8424906" cy="348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this point in calculus, we have focused on the derivative and integral </a:t>
            </a:r>
            <a:r>
              <a:rPr lang="en-US" dirty="0" smtClean="0"/>
              <a:t>of a </a:t>
            </a:r>
            <a:r>
              <a:rPr lang="en-US" dirty="0"/>
              <a:t>function. </a:t>
            </a:r>
            <a:endParaRPr lang="en-US" dirty="0" smtClean="0"/>
          </a:p>
          <a:p>
            <a:r>
              <a:rPr lang="en-US" dirty="0" smtClean="0"/>
              <a:t>Now </a:t>
            </a:r>
            <a:r>
              <a:rPr lang="en-US" dirty="0"/>
              <a:t>we introduce a third key topic of interest in the analysis and </a:t>
            </a:r>
            <a:r>
              <a:rPr lang="en-US" dirty="0" smtClean="0"/>
              <a:t>computation of </a:t>
            </a:r>
            <a:r>
              <a:rPr lang="en-US" dirty="0"/>
              <a:t>functions, called </a:t>
            </a:r>
            <a:r>
              <a:rPr lang="en-US" i="1" dirty="0"/>
              <a:t>infinite series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series give us precise ways to express many </a:t>
            </a:r>
            <a:r>
              <a:rPr lang="en-US" dirty="0" smtClean="0"/>
              <a:t>numbers and </a:t>
            </a:r>
            <a:r>
              <a:rPr lang="en-US" dirty="0"/>
              <a:t>functions, both familiar and new, as arithmetic sums with infinitely many terms.</a:t>
            </a:r>
          </a:p>
          <a:p>
            <a:r>
              <a:rPr lang="en-US" dirty="0"/>
              <a:t>For example, we will learn </a:t>
            </a:r>
            <a:r>
              <a:rPr lang="en-US" dirty="0" smtClean="0"/>
              <a:t>that: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419" y="4793055"/>
            <a:ext cx="4404188" cy="7265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961" y="5573421"/>
            <a:ext cx="5682601" cy="81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5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14" y="1683199"/>
            <a:ext cx="5930146" cy="8081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05" y="2614485"/>
            <a:ext cx="8703136" cy="20247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504" y="4908177"/>
            <a:ext cx="8710567" cy="167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3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Sequences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47" y="2044455"/>
            <a:ext cx="8315064" cy="467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90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Convergence and Divergence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150" y="1878948"/>
            <a:ext cx="8511699" cy="22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5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Limits of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80" y="1838605"/>
            <a:ext cx="8499108" cy="30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1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Limits of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00" y="1916672"/>
            <a:ext cx="8756392" cy="323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7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Recursive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21" y="1829792"/>
            <a:ext cx="8426180" cy="1626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329" y="4375404"/>
            <a:ext cx="4427910" cy="16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8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Infinite Series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10" y="1815740"/>
            <a:ext cx="8552700" cy="321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5911</TotalTime>
  <Words>126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Calculus 2   Lecture 5:  Infinite Sequences and Series</vt:lpstr>
      <vt:lpstr>Overview</vt:lpstr>
      <vt:lpstr>Sequences</vt:lpstr>
      <vt:lpstr>Sequences representation</vt:lpstr>
      <vt:lpstr>Convergence and Divergence</vt:lpstr>
      <vt:lpstr>Limits of Sequences</vt:lpstr>
      <vt:lpstr>Limits of Sequences</vt:lpstr>
      <vt:lpstr>Recursive Definitions</vt:lpstr>
      <vt:lpstr>Infinite Series (1)</vt:lpstr>
      <vt:lpstr>Infinite Series (2)</vt:lpstr>
      <vt:lpstr>Infinite Series (3)</vt:lpstr>
      <vt:lpstr>Geometric series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120</cp:revision>
  <dcterms:created xsi:type="dcterms:W3CDTF">2017-06-12T04:19:19Z</dcterms:created>
  <dcterms:modified xsi:type="dcterms:W3CDTF">2020-02-10T15:07:45Z</dcterms:modified>
</cp:coreProperties>
</file>