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20" r:id="rId3"/>
    <p:sldId id="328" r:id="rId4"/>
    <p:sldId id="323" r:id="rId5"/>
    <p:sldId id="324" r:id="rId6"/>
    <p:sldId id="325" r:id="rId7"/>
    <p:sldId id="32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1:04:50.8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1237 8626,'-26'-26,"13"26,0 0,0 0,0-13,13 13,0 0,0 0,-13 0,0 13,0 26,13 65,0-14,13 26,26 1,13 154,-26-180,13 116,0-26,0-13,-39 13,39 26,-26-78,13 40,-26 25,13 51,-26-115,26-14,0-25,0-40,0 1,13-13,13 0,26-14,0-12,13-13,0-13,26-25,-38 12,38-52</inkml:trace>
  <inkml:trace contextRef="#ctx0" brushRef="#br0" timeOffset="580.1054">1133 8704,'0'0,"0"0,0 0,0 0,26 0,39 0,39 0,26-13,13 26,-78 0,39 13,-26-1,-52-12</inkml:trace>
  <inkml:trace contextRef="#ctx0" brushRef="#br0" timeOffset="1977.1715">4971 8665,'0'0,"0"0,0 0,13-13,39-26,26 0,0 1,-13 12,-25 26,-1 0,0 26,13 64,13 65,-39-25,-13 102,-13 14,0-65,0 52,26-26,26 26,-13-65,0 65,0-65,-13-52,-26 14,0-14,-13-38,-13-14,-13 1,0-26,-78-1,26-38,-26-38,-1-14,27 13,-78 13</inkml:trace>
  <inkml:trace contextRef="#ctx0" brushRef="#br0" timeOffset="2637.2788">5882 8549,'0'-39,"0"39,0 0,0 0,0 0,13 39,-26 193,13-25,13 26,-26 65,26-66,26-25,0 91,26-53,-26-51,26 13,-26 0,-13-90,26 12,-13-64,14-27,-14-12,-13-13,39 0,-39-26</inkml:trace>
  <inkml:trace contextRef="#ctx0" brushRef="#br0" timeOffset="3147.6016">5882 8497,'13'0,"-13"0,0 0,0 0,0 0,52 0,13 0,-13 0,-13 0,13 13,65 39,-65-40</inkml:trace>
  <inkml:trace contextRef="#ctx0" brushRef="#br0" timeOffset="3950.1979">7483 8639,'13'-26,"-13"13,26 0,13 0,-13-12,0 12,-13 0,0 13,26 51,26 105,-39-27,26 168,-39-64,-13 0,-13 39,13-40,0-25,13-26,-13 65,13-78,0-13,0-64,-13-13,0-27,0 14,0-39,-13-13,0 0,-13-13,-65-13,26-13,26 0,39 26</inkml:trace>
  <inkml:trace contextRef="#ctx0" brushRef="#br0" timeOffset="4379.5644">8198 9751,'-13'0,"13"0,0 0,13 0,39 0,0 0,0 13,13 0,40 0,-27 0,-65-13</inkml:trace>
  <inkml:trace contextRef="#ctx0" brushRef="#br0" timeOffset="4567.005">8237 10230,'-13'-26,"13"26,0 0,13 0,13 13,0-13,-13 0,39 26</inkml:trace>
  <inkml:trace contextRef="#ctx0" brushRef="#br0" timeOffset="5233.429">9161 8471,'-91'0,"91"0,0 0,0 39,13 142,-26 90,-13 1,39 51,-26-77,26 26,0 116,0-156,26 105,-26-130,0-13,39-78,13 0,0-25,0-26,39-14,1-38,25-77</inkml:trace>
  <inkml:trace contextRef="#ctx0" brushRef="#br0" timeOffset="5608.3066">9044 8600,'0'-13,"0"13,13 0,52 0,13-13,26 1,-65 12,0 0,0 0,26 25</inkml:trace>
  <inkml:trace contextRef="#ctx0" brushRef="#br0" timeOffset="6507.1341">10670 8574,'13'-12,"-13"12,0 0,14 0,25 0,0-13,13-13,-13 13,-13 13,0 13,26 64,-13 78,-26 27,-26 89,26 1,0-65,-26 64,39 1,13-1,0-77,13 13,13 130,-26-182,13 13,13 39,-39-91,0-12,0-1,-26-64,0 0,-13-13,-39-1,-13-12,0 0,26 0,39-13</inkml:trace>
  <inkml:trace contextRef="#ctx0" brushRef="#br0" timeOffset="12679.9969">2057 9092,'-13'-78,"13"78,-13-13,13 0,0 13,0 0,0 0,-13 13,-14 117,27 76,14-128,-14 26,0-40,0-25,0-13,0-13,0 0,0 0,0-13,0 38</inkml:trace>
  <inkml:trace contextRef="#ctx0" brushRef="#br0" timeOffset="13621.2273">4191 8859,'0'0,"0"0,0 0,0 0,-27 13,-51 77,-39 27,65-53,13-12,26-26,0-13,13 0,52 13,91 38,-52-38,-25 0,-27 0,-13 0,-13 13,-13 12,-13-12,-13 0,-26 13,-40 0,14-14,13-12,13-26,39 0,13 0</inkml:trace>
  <inkml:trace contextRef="#ctx0" brushRef="#br0" timeOffset="13921.8311">4138 8820,'0'0,"0"0,0 0,13 0,27 13,38-13,39 26,52-26,-104 0,-13 13,-26 0,0 13,0 38</inkml:trace>
  <inkml:trace contextRef="#ctx0" brushRef="#br0" timeOffset="14658.0414">1796 10799,'-13'-13,"13"13,0 0,0 0,0 0,0 0,0 0,13-13,26 0,26 0,0 0,14 26,-14 0,65 0,-52-26</inkml:trace>
  <inkml:trace contextRef="#ctx0" brushRef="#br0" timeOffset="15244.1378">2434 10514,'-91'-77,"91"77,0 0,13-13,52-39,39 0,0 14,0 25,-39 39,-13 12,-13 27,-26-13,-13 38,-13-12,-26 12,-13 1,0-26,26-27,13-12,0-13,13-13,0 0,0 13,39 0,13-13,13 0,13 0,-13 13,-13-13,14 39</inkml:trace>
  <inkml:trace contextRef="#ctx0" brushRef="#br0" timeOffset="16305.2336">4099 10476,'-65'-143,"65"143,0 0,0 0,26-13,39-12,-12-1,-1 0,0 13,-13 13,13 13,13 39,-13 25,-13 14,-13 12,-26 1,-13 12,-13 13,-13 26,26-64,0-26,0-27,13 14,0-26,0 0,26 0,-13-13</inkml:trace>
  <inkml:trace contextRef="#ctx0" brushRef="#br0" timeOffset="16663.0238">4243 10682,'-13'13,"13"-13,0 0,0 0,0 0,78-13,0-12,13-14,-26 26,0 0,-26 0,0 13,39 26,-65-13</inkml:trace>
  <inkml:trace contextRef="#ctx0" brushRef="#br0" timeOffset="17446.8758">3605 10708,'-39'-26,"39"26,0 0,0 0,-13 0,0 0,13 0,0 0,0 0,0 0,0 0,13-12,13-1,26 0,0 13,0 0,-26 0,0 0,0 13,0-13,78 25,-78-37</inkml:trace>
  <inkml:trace contextRef="#ctx0" brushRef="#br0" timeOffset="19594.788">6663 8743,'-39'-13,"39"13,0 0,0 0,0 0,0 13,26 51,26 40,0-14,-13-12,0-14,-13-25,0 0,-13-13,0 13,13-26,0-13</inkml:trace>
  <inkml:trace contextRef="#ctx0" brushRef="#br0" timeOffset="19857.1115">7040 8768,'-13'-13,"13"13,-13 0,-13 13,-65 65,-26 0,13-1,26-12,13 12,26-25,39 13,0-52</inkml:trace>
  <inkml:trace contextRef="#ctx0" brushRef="#br0" timeOffset="20139.2591">7209 9247,'0'0,"0"0,0 90,0 1,0 0,-13-14,0 27,13-1</inkml:trace>
  <inkml:trace contextRef="#ctx0" brushRef="#br0" timeOffset="22829.4914">6520 10372,'0'13,"0"-13,13 13,39 103,13 1,-13-40,-13-12,0-13,0-1,0-12,0 0,-13-13,13 0,-13-13,0 13</inkml:trace>
  <inkml:trace contextRef="#ctx0" brushRef="#br0" timeOffset="23131.4172">6949 10398,'-13'-26,"13"26,0 0,0 0,-13 13,-39 90,-39 14,13-14,26-25,-13 0,26-40,13 1,26-13</inkml:trace>
  <inkml:trace contextRef="#ctx0" brushRef="#br0" timeOffset="23668.9223">7014 10941,'13'0,"-13"0,0 0,0 0,26-26,39 0,13 1,-26 25,0 12,-26 14,0 13,-13 39,-13-27,0 1,0 13,0-39,0 0,0-13,13-1,13 1,40 0,-14-13,0-13,78 26</inkml:trace>
  <inkml:trace contextRef="#ctx0" brushRef="#br0" timeOffset="25314.7082">9838 8730,'13'0,"-13"0,0 0,26-13,13 0,0 0,0 13,-13 0,0 26,13 64,-39 91,-26 52,13-78,-13-51,13-14,-13 1,13-14,0 14,0-52,0-26,0 0,26-13,-13 0</inkml:trace>
  <inkml:trace contextRef="#ctx0" brushRef="#br0" timeOffset="25639.7349">9838 9156,'0'0,"0"0,0 0,0 0,0 0,13-13,39 13,13-12,52-1,-52 0,-13 13,39-13,-26 13,13 13,0 13,78 38</inkml:trace>
  <inkml:trace contextRef="#ctx0" brushRef="#br0" timeOffset="26359.6364">9525 10851,'-13'-13,"13"13,0 0,78 13,-38-13,25 13,-26-13,0 12,26 1,-13-13,39 13,0 0,-13 13</inkml:trace>
  <inkml:trace contextRef="#ctx0" brushRef="#br0" timeOffset="27008.7027">10710 10618,'-105'-26,"105"26,-13 13,-26 26,-13 12,26-12,13-13,0 0,13 0,13 0,13-13,26 25,-13 1,0 13,-13 0,-39 25,-13 14,-26-39,0-1,0-12,0-13,0-26,26 0,-13-13</inkml:trace>
  <inkml:trace contextRef="#ctx0" brushRef="#br0" timeOffset="27288.7386">10670 10631,'-91'-65,"91"65,0 0,0 0,0 0,13 13,26 13,0 13,27-13,12-1,0-25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2:28:38.74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2187 3867,'0'-13,"0"13,-13 0,-13 26,-26 51,-79 92,66-105,13 1,26-39,26 0,26-1,39 14,13 13,27 26,-40-1,-13-25,-26 0,0-1,-26 1,-26 0,-13 25,0-25,0-26,13-13,0 0,13 0</inkml:trace>
  <inkml:trace contextRef="#ctx0" brushRef="#br0" timeOffset="328.1509">2070 4164,'-26'-90,"26"90,0 0,0 0,0 0,52 13,13-13,52 0,-39 0,52 13,-13 13,13-26,-13 38</inkml:trace>
  <inkml:trace contextRef="#ctx0" brushRef="#br0" timeOffset="982.6441">3215 4371,'-13'-13,"0"0,0 13,13 0,0 0,13 26,26 52,52 64,-26-38,-13-53,52 79,-65-79,0 1,0-13,13 13,78 38</inkml:trace>
  <inkml:trace contextRef="#ctx0" brushRef="#br0" timeOffset="1262.039">3813 4281,'-26'13,"-26"25,-39 40,-26 26,-39 38,78-65,-52 66,51-27,40-38,13-40,39 1,66 26</inkml:trace>
  <inkml:trace contextRef="#ctx0" brushRef="#br0" timeOffset="1511.9611">4204 4811,'0'0,"0"26,26 51,0 27,-13-26,0 12,0 39,0-77</inkml:trace>
  <inkml:trace contextRef="#ctx0" brushRef="#br0" timeOffset="1952.2975">5231 4449,'0'13,"0"-13,0 0,0 26,26 77,1 26,12 40,-13 12,-13-52,-13-38,13-1,26-51,-13-39</inkml:trace>
  <inkml:trace contextRef="#ctx0" brushRef="#br0" timeOffset="2257.1174">4997 4811,'-13'0,"13"0,0 0,0 0,0 0,13 0,130 39,-39-26,1 13,-14-13,13 25,0-25,26 39</inkml:trace>
  <inkml:trace contextRef="#ctx0" brushRef="#br0" timeOffset="5691.777">7079 4501,'-26'-169,"26"169,0 0,0 0,0 0,0 0,0 0,-13 13,-52 91,-26 12,26-51,13-13,13-14,0-12,13 0,13-13,13-13,0 0,0 0,0 0,65 26,26-26,13 0,39-13,-65 13,-13 0,-26 0,-13 0,78 26,-65-26,27-13,12-26,-52 13</inkml:trace>
  <inkml:trace contextRef="#ctx0" brushRef="#br0" timeOffset="5940.2946">7652 4514,'-78'-52,"78"52,0 0,-13 39,0 51,0 27,0-1,-26 91,26-117,-13-12,12-26,1-13,13-14,13-12</inkml:trace>
  <inkml:trace contextRef="#ctx0" brushRef="#br0" timeOffset="7108.6719">8029 4604,'-13'-78,"13"78,0 0,0 0,39 39,39 52,39 38,26 39,-52-64,1-1,-27-38,-13-13,-13-1,26-12,0-13,-26-39</inkml:trace>
  <inkml:trace contextRef="#ctx0" brushRef="#br0" timeOffset="7374.2104">8784 4604,'-13'0,"0"0,-13 13,-26 39,-39 25,-27 91,40-51,-13-1,39-25,13-39,39 12,91-25</inkml:trace>
  <inkml:trace contextRef="#ctx0" brushRef="#br0" timeOffset="7850.6824">9005 5238,'0'0,"0"0,0 0,13-13,13 0,0 13,13 13,0 13,0 25,-26 27,-13-13,0-26,-13-1,13 14,0-26,13 0,13 0,52-1,13-12,-13-26,0 1,-25-40</inkml:trace>
  <inkml:trace contextRef="#ctx0" brushRef="#br0" timeOffset="8452.2062">10124 4811,'-39'-52,"39"52,0 0,0 0,0 0,0 0,26-13,52-13,65 26,-52 0,-26 0,0 13,-13-13,40 26,-66-26</inkml:trace>
  <inkml:trace contextRef="#ctx0" brushRef="#br0" timeOffset="8702.2444">10241 5096,'0'0,"0"0,0 0,13 0,13 0,78 38,-13-25,-13 0,92 26,-131-13</inkml:trace>
  <inkml:trace contextRef="#ctx0" brushRef="#br0" timeOffset="14235.4088">11855 4358,'-13'-13,"13"13,0 0,0-13,0 1,13-14,52-26,13 0,26 26,0 26,-13 0,-26 13,-26 0,-13 13,-13 13,0 13,-26-1,-13 14,0-26,0-13,0 0,13-1,13 14,13-13,13 0,26 13,13 0,65 64,-78-64,-13 0,-13 64,-39-38,-39-14,-39 1,-65 0,52-26,26-13,0 0,39-26,39 13,13 0</inkml:trace>
  <inkml:trace contextRef="#ctx0" brushRef="#br0" timeOffset="14868.4948">13338 4332,'0'0,"0"0,0 0,-13 13,-39 52,-13 0,13-14,13 1,26-39,13 0,13 0,39 26,78 13,-39-14,-13 1,-39-13,-13 0,0 13,-13 12,-26 27,-26-13,-26-14,0-12,0-13,0-13,0-13,52 0,0 13</inkml:trace>
  <inkml:trace contextRef="#ctx0" brushRef="#br0" timeOffset="15225.0818">13637 4449,'0'0,"0"0,0 0,0 0,0-65,13 52,26-13,39 13,26 1,1-1,25-13,26 65,13 25</inkml:trace>
  <inkml:trace contextRef="#ctx0" brushRef="#br0" timeOffset="19896.3825">2694 6854,'-39'-13,"26"1,-13-1,0 0,0 0,13 0,-13-26,0 0,0-13,26-12,13 12,39-13,26 1,39-1,-39 39,-13 26,-13 26,-13 13,0 103,-39-25,-39 12,-39 13,-26 0,-13-38,13-14,13-25,13-13,26-26,26-13,13-13,0 0,13 0,26-13,78-13,39 0,-26 26,-13 0,-39 13,13 13,26-26,-38-13,12 13,-13-13</inkml:trace>
  <inkml:trace contextRef="#ctx0" brushRef="#br0" timeOffset="20300.5897">3371 6389,'0'0,"0"0,0 0,0 0,26 13,39 38,39 53,13 38,-39-38,0-27,-13 1,0 12,-13-38,-13 0,-13-26,26 51,-52-77</inkml:trace>
  <inkml:trace contextRef="#ctx0" brushRef="#br0" timeOffset="20559.4849">4256 6402,'-13'0,"13"0,-13 0,-26 26,-66 64,-12 39,0-12,13-1,39-38,13 12,39-38,26 39</inkml:trace>
  <inkml:trace contextRef="#ctx0" brushRef="#br0" timeOffset="20815.4487">4633 7035,'-13'-77,"13"77,0 26,26 103,-13 13,-26 1,0-40,13 0,26-12,13-65</inkml:trace>
  <inkml:trace contextRef="#ctx0" brushRef="#br0" timeOffset="21176.4885">5947 6363,'0'-13,"0"13,0 13,0 116,13 78,-13-90,0 12,0-13,-13 27,26-14,0-64,13 12,-13-51</inkml:trace>
  <inkml:trace contextRef="#ctx0" brushRef="#br0" timeOffset="21504.0285">5583 6906,'0'0,"0"0,0 0,0 0,26 0,39-13,52 13,-26 13,13 0,-26 0,0 0,0 13,39 0</inkml:trace>
  <inkml:trace contextRef="#ctx0" brushRef="#br0" timeOffset="41939.3253">8576 6647,'-39'-116,"39"116,0 0,0 0,0 0,13 13,39 52,39 38,13 14,-39-40,13 1,-13-27,13 27,-39-26,0-13,0-1,-13-12,0-13,0 0,-13-13</inkml:trace>
  <inkml:trace contextRef="#ctx0" brushRef="#br0" timeOffset="42270.7745">9473 6466,'0'0,"0"0,0 0,-39 26,-39 52,-26 25,-26 27,13-14,13-12,-65 38,91-91,26-12,26-26,0 26,26 13</inkml:trace>
  <inkml:trace contextRef="#ctx0" brushRef="#br0" timeOffset="42897.8787">9499 7113,'-13'-13,"13"13,0 0,0-13,13-13,26 0,27 1,12-14,-13 26,-13 26,-13 26,13 64,-39-12,-26-14,-13 14,-13-27,0-25,13 0,0-13,13-13,13 0,0 0,26 0,39-13,13 0,0-13,52 0,-52 13</inkml:trace>
  <inkml:trace contextRef="#ctx0" brushRef="#br0" timeOffset="43335.2798">10788 6725,'-52'-116,"52"116,0 0,0 0,0 0,0 0,13-13,26 0,39-13,0 13,-26 0,-13 13,0 13,13 13,26 26,26 25</inkml:trace>
  <inkml:trace contextRef="#ctx0" brushRef="#br0" timeOffset="43647.7077">10801 7010,'-26'-39,"26"39,0 0,13 0,13 0,26 0,26-13,26 0,-26 0,0 13,0 0,78 13</inkml:trace>
  <inkml:trace contextRef="#ctx0" brushRef="#br0" timeOffset="63465.7042">456 2949,'-13'-91,"0"78,13 13,0 0,0 0,0 13,13 26,13 64,0 27,-26-27,13 65,-13-103,0 0,13 38,-13-38</inkml:trace>
  <inkml:trace contextRef="#ctx0" brushRef="#br0" timeOffset="63872.6164">951 2548,'-131'77,"131"-77,0 0,0 0,39 52,13 64,1 14,12 77,-39 13,-26-78,-26 26,-65 52,-1-52,-64 39,13-91,-13 27,52-27,13-51,78-52</inkml:trace>
  <inkml:trace contextRef="#ctx0" brushRef="#br0" timeOffset="64591.1968">4555 802,'-52'-26,"52"26,0 0,0 0,0 52,26 116,-26 13,0 155,-26-207,13 91,0 52,0-194,13 64,26-26,52-103</inkml:trace>
  <inkml:trace contextRef="#ctx0" brushRef="#br0" timeOffset="65043.2486">4178 763,'13'-26,"0"13,78 13,182-39,-182 39,78 26,0 39,-39 25,-13-12,-64-26,-14-13,-26 12,-13 27,-92 64,-12-64,-130 12,104-38,0 26,91-52,26-26,26 12,39-24</inkml:trace>
  <inkml:trace contextRef="#ctx0" brushRef="#br0" timeOffset="65671.6656">5999 866,'0'0,"0"0,26 91,13 77,-26 39,-26-26,0 0,-13 0,-13 65,26-168,-13 38,13-51,13-40</inkml:trace>
  <inkml:trace contextRef="#ctx0" brushRef="#br0" timeOffset="66102.9287">5765 1048,'13'-13,"-13"0,117-39,52 13,-52 52,26 39,-64-13,-27 51,-39 1,-39-1,-65 40,-14-1,-25 13,65-77,26-1,39-12,39 0,130 13,40-40,-27-25,39 0,-104-25,26 12,-52 0,-39 13,-39 13</inkml:trace>
  <inkml:trace contextRef="#ctx0" brushRef="#br0" timeOffset="66493.4863">3774 3169,'0'0,"39"0,130-26,157 0,-53-13,91 13,-25 13,12-13,-52 13,-52 0,27 26,-53-26,-91 13,-26 13,0 0,-91 0,0 52</inkml:trace>
  <inkml:trace contextRef="#ctx0" brushRef="#br0" timeOffset="73207.7138">664 9389,'52'91,"-65"-91,0 0,0-13,0 0,0 0,0-26,13 0,0-12,39-27,0 39,13 0,0 14,0 25,1 25,-27 14,13 52,-39-14,-26 27,-53 25,-12-25,13-40,13-12,13-13,13-13,13-13,13 0,0-13,13 12,26 1,26 0,26 13,-13-13,-13 13,-26-13,0 13,13-13,53-13,-53-26</inkml:trace>
  <inkml:trace contextRef="#ctx0" brushRef="#br0" timeOffset="73742.8488">1237 8781,'-13'0,"0"0,0 39,26 90,26 104,26 0,-13-78,52 91,-78-78,-39 13,-39 26,-26-52,-65 13,-26 26,65-116,12 13,66-53,13-25</inkml:trace>
  <inkml:trace contextRef="#ctx0" brushRef="#br0" timeOffset="79421.0577">3917 9570,'0'0,"0"0,0 0,0 0,0 0,-13 13,-52 39,-39 38,0 14,-65 38,65-38,26-27,26-25,13-13,26-26,0 0,13 0,65 0,104-26,-26 0,26-26,-26 26,-26 13,0 0,-39 13,-12-13,-14 0,-26 0,0 0,-13 0,13 13</inkml:trace>
  <inkml:trace contextRef="#ctx0" brushRef="#br0" timeOffset="79717.7934">4256 9790,'-26'0,"26"0,0 0,0 39,0 77,13 91,-39-90,0 12,-14 52,14-52,13 1,0-79,0 1,26 39,0-14</inkml:trace>
  <inkml:trace contextRef="#ctx0" brushRef="#br0" timeOffset="81206.2598">4906 10049,'-39'-78,"39"78,0 0,0 0,0 0,0 0,26 13,52 104,0-1,26 52,-39-77,14 25,-27-13,0-12,0-1,-13-25,-13-26,-13-13,0 0,0-13,0-39</inkml:trace>
  <inkml:trace contextRef="#ctx0" brushRef="#br0" timeOffset="81502.0121">5609 10010,'-13'-26,"13"26,-13 0,0 0,-13 13,-91 116,-39 40,25-14,14-26,0 0,39 1,39-79,26 14,13-26</inkml:trace>
  <inkml:trace contextRef="#ctx0" brushRef="#br0" timeOffset="82809.3237">6194 10734,'-39'-13,"39"13,0 0,0 39,26 77,-26-12,0-14,0 14,13 12,26 14,-26-92</inkml:trace>
  <inkml:trace contextRef="#ctx0" brushRef="#br0" timeOffset="83245.0668">7235 10010,'-26'-52,"26"52,0 0,0 13,26 142,-26-25,0 38,-26 26,26-78,-13 52,13-77,-13-14,13-25,0 13,0-26,-13-39</inkml:trace>
  <inkml:trace contextRef="#ctx0" brushRef="#br0" timeOffset="83541.112">6806 10553,'-13'13,"13"-13,0 0,13 0,39-26,78-26,52-12,-13 64,-25 0,-1-13,-52 13,-26-13,13 26</inkml:trace>
  <inkml:trace contextRef="#ctx0" brushRef="#br0" timeOffset="84549.534">8445 9506,'0'0,"0"0,13-13,53-13,38 13,-13 0,13 13,0 0,13 52,-39-1,-13 40,-13 64,-65 52,0 0,-13-52,-65 78,39-117,13-12,-13-1,26-38,13-26,0-26,13 13,-26 51</inkml:trace>
  <inkml:trace contextRef="#ctx0" brushRef="#br0" timeOffset="84830.688">8771 10230,'0'0,"0"0,26 0,78-26,26 39,-39 0,-13 0,-13 0,13 0,0 0,13-13,-78 0</inkml:trace>
  <inkml:trace contextRef="#ctx0" brushRef="#br0" timeOffset="85191.2048">9955 9855,'-91'-52,"91"52,0 0,26 26,39 52,65 77,-65-78,26 27,13 25,-26-51,0 12,-39-25,0-13,-13-14,0-12,26-39</inkml:trace>
  <inkml:trace contextRef="#ctx0" brushRef="#br0" timeOffset="85462.3714">10827 9777,'-13'-13,"13"13,-13 0,-26 13,-79 78,-38 38,-39 13,39 14,39-40,-52 78,104-142,13-1,26-12,39-13</inkml:trace>
  <inkml:trace contextRef="#ctx0" brushRef="#br0" timeOffset="88528.3017">11074 10734,'-39'-13,"39"13,0 0,0-13,0 0,0-25,39-14,0 13,39-13,-13 39,0 13,-26 39,0 52,-39 12,-26-12,-13-14,-26 27,13-52,-13-1,26-25,13-13,13 0,0-13,13 0,0 0,39 13,52 13,-13-13,0 0,-26-13,52 13,-13 0,-13-1</inkml:trace>
  <inkml:trace contextRef="#ctx0" brushRef="#br0" timeOffset="89058.997">12167 9868,'-39'-13,"39"13,0 0,0 0,0-13,13 0,26-13,78 13,-13 13,52 0,-78 0,13 26,-26-26,0 13,27 26,-53-26</inkml:trace>
  <inkml:trace contextRef="#ctx0" brushRef="#br0" timeOffset="89362.8541">12271 10450,'-65'-130,"65"130,0 0,0 0,0 0,26-13,52 1,26-1,0 0,13-13,-13 39,-26 0,27 25,-27 14</inkml:trace>
  <inkml:trace contextRef="#ctx0" brushRef="#br0" timeOffset="91975.0577">14067 9247,'-13'-52,"26"39,0 0,0 0,0 0,26 13,-13 26,39 130,-26 141,-39-194,0 104,-13-90,0 38,13 0,0-103,0 13,0-27,0-12,0-13,0 0,0 0</inkml:trace>
  <inkml:trace contextRef="#ctx0" brushRef="#br0" timeOffset="92541.5574">15095 9260,'0'-26,"0"26,0 0,0 0,0 0,-13 39,-79 116,-25 13,39-77,-13-1,26-12,26-39,13-14,13-12,13-13,0 0,78-13,91-12,-39-1,-12 13,-27 0,39 13,-65 0,0 13,-26-13,-13 0,13 0,-13-13,13 13,-39 0</inkml:trace>
  <inkml:trace contextRef="#ctx0" brushRef="#br0" timeOffset="92823.6536">15654 9247,'0'0,"0"13,-26 142,0 26,-13-26,-39 78,39-78,0-38,13-40,0 1,0-39,13-13,0 12</inkml:trace>
  <inkml:trace contextRef="#ctx0" brushRef="#br0" timeOffset="130386.1917">7574 6234,'-39'-26,"39"26,0 0,-13 0,0 0,0 0,0 0,0 13,-13 0,-1 12,-25 66,-13 12,0 1,0-1,0 1,0 38,39-51,0 77,26-78,0-12,13-1,13-12,0 0,26-1,-13-25,13-13,39 13,-52-26,0-26,13-13,-12 0,-1-13,0-12,-13-14,0-13,-13 27,-13 12,-13 13,-13 0,-52 39,-14 39,-12 0,-13 12,39-12,39 0,26 12,13-38</inkml:trace>
  <inkml:trace contextRef="#ctx0" brushRef="#br0" timeOffset="145271.7092">12154 6311,'0'-13,"-13"13,0 0,13 0,0-13,0 0,0-12,0-1,13 0,0 13,26-13,52 13,-39 13,0 13,0 0,-13 0,-13 0,26 26,-26-14,0 1,-26 26,-26 39,-26-1,13-38,-26 13,13-27,13-12,26-13,0-13,13 0,0 0,13 13,26 0,26 13,-13 13,39 25,-52-38,0 0,-26-13,0 0,-13 13,-13 13,-26-1,-65 40,13-26,13-14,26-25,13 0,13 13,26-13</inkml:trace>
  <inkml:trace contextRef="#ctx0" brushRef="#br0" timeOffset="146050.6863">13494 6027,'-13'-26,"13"26,0 0,0 0,0 0,0 0,-26 26,-26 103,-13 39,-13 0,52-64,0-1,13 27,0-27,26-12,39 38,-13-65,0-12,13 13,13-26,-13-26,39-26,-13-26,0 0,-13-13,0-12,-13-14,-12-25,-27 77,-13 0,-13 13,-66 13,-51 52,-39 25,65-12,13 13,26-1,-13 91</inkml:trace>
  <inkml:trace contextRef="#ctx0" brushRef="#br0" timeOffset="156035.2543">4763 12066,'0'-13,"0"13,0 0,0 0,0 0,0 0,0 13,39 52,26 38,26 27,-26-40,-13-12,26 25,-13-38,-12-13,-1-1,-13-12,0 13,-13-13,-13 0,13-14,-26-25</inkml:trace>
  <inkml:trace contextRef="#ctx0" brushRef="#br0" timeOffset="156514.086">5609 12118,'-39'-26,"39"26,0 0,0 0,-13 0,-13 0,-52 52,-26 51,-40 65,27-38,39-53,0 1,26-26,13-13,13-1,0 1,13-13,26 0</inkml:trace>
  <inkml:trace contextRef="#ctx0" brushRef="#br0" timeOffset="157815.3186">6181 12700,'-78'-52,"78"52,0 0,0 0,0 0,0 0,0 39,13 129,-39-13,26 14,0-66,-13-12,13-27,26-12</inkml:trace>
  <inkml:trace contextRef="#ctx0" brushRef="#br0" timeOffset="158324.5691">7248 12299,'-26'-13,"26"13,0 0,0 0,13 26,0 39,13 51,-26-12,0 12,0 52,-13-77,13 38,0-51,13-14,0-12,13 13,-39 12</inkml:trace>
  <inkml:trace contextRef="#ctx0" brushRef="#br0" timeOffset="158784.389">6962 12842,'-78'-26,"78"26,0 0,0 0,0 0,0 0,0 0,13 0,26 0,91 0,-39 0,39-13,-52 13,-26 0,1 0,-27 0,0 0,0 0,-13 13,0 0,52 0,-13 0</inkml:trace>
  <inkml:trace contextRef="#ctx0" brushRef="#br0" timeOffset="160050.0033">9174 12002,'-65'-13,"65"13,0 0,0 0,0 0,-26 38,-52 92,26-40,13-12,26-39,13 0,26-1,39 27,26 13,0-14,0 1,-39-13,-13 25,-26-38,-13 0,-26 0,-13-13,-78 51,26-51,13-13,39-13,26 0,-78-65</inkml:trace>
  <inkml:trace contextRef="#ctx0" brushRef="#br0" timeOffset="160329.9596">8953 12002,'0'0,"13"0,39-13,78-13,-13 13,-13 26,-13 0,-26 13,27 25,25 1</inkml:trace>
  <inkml:trace contextRef="#ctx0" brushRef="#br0" timeOffset="161081.6215">10202 12092,'0'0,"0"0,39 26,39 65,13 64,-13 0,-26-65,-13-25,13 0,0-1,-12-12,-1-13,0 0,0-13,-26-26</inkml:trace>
  <inkml:trace contextRef="#ctx0" brushRef="#br0" timeOffset="161362.506">11022 12079,'-13'-13,"13"13,-13 0,-26 39,-52 52,-65 103,51-78,-38 39,52-77,13 25,0-25,39-26,13-14</inkml:trace>
  <inkml:trace contextRef="#ctx0" brushRef="#br0" timeOffset="161908.5117">11425 12778,'-143'-65,"143"65,-13 0,0 0,0 0,13 0,0 0,39-26,39 0,13 26,-26 13,-26 26,13 116,-52-77,0-27,-39 40,13-39,13-13,0-1,0 1,13-13,13 0,26 0,39 0,-13-26,13-13,-64 13</inkml:trace>
  <inkml:trace contextRef="#ctx0" brushRef="#br0" timeOffset="162404.6721">12909 12299,'-92'13,"92"-13,0 0,0 0,0 0,0 0,13 0,27-13,64-13,26 13,-52 13,26 0,-52 13,0 0,26 13</inkml:trace>
  <inkml:trace contextRef="#ctx0" brushRef="#br0" timeOffset="162701.3891">12817 12803,'0'0,"0"0,0 0,39 0,53 0,77-12,-91 12,91-26,-78 26,-13 13,-65-13</inkml:trace>
  <inkml:trace contextRef="#ctx0" brushRef="#br0" timeOffset="172521.3572">14717 11872,'13'-103,"-13"103,0 0,0 13,0 39,-26 77,0 104,-13-39,13-91,0-12,0-14,13-25,0 0,0-14,13-25,0 0,0-13</inkml:trace>
  <inkml:trace contextRef="#ctx0" brushRef="#br0" timeOffset="173045.8339">15095 12002,'0'13,"0"-13,0 0,0 25,0 53,-26 38,0 14,26-1,0-25,0-53,26-12,-13 0,13-26,0 0,26 0,26-39,-13-13,13-52,-13-25,0-65,-26 39,-26 38,-13 1,0 51,-26 0,-13 14,-65-1,-26 39,39 13,0 13,52-1,13-12,52 78</inkml:trace>
  <inkml:trace contextRef="#ctx0" brushRef="#br0" timeOffset="175671.064">1276 14317,'0'-104,"0"104,0 0,-13 0,0 0,0-13,13 0,13-13,13 1,39-27,13 13,39 13,-52 26,-13 13,-13 13,-26-13,0 26,-26 25,-13 14,-26 0,13-40,0 1,13-13,13-13,13 0,0 0,39 13,26 0,-13-14,13 27,-13 0,-39-26,-13 13,-26 26,-39 12,-52 27,13-39,0-14,39-25,39 0,13 0,0-13</inkml:trace>
  <inkml:trace contextRef="#ctx0" brushRef="#br0" timeOffset="176005.5513">2122 13735,'-13'-39,"13"39,0 0,0 0,0 13,0 77,26 65,13 78,-39-65,-13 39,-26-51,-26-14,-40 26,-12 26,13-26,26-65,0-12,52-26</inkml:trace>
  <inkml:trace contextRef="#ctx0" brushRef="#br0" timeOffset="192329.0304">4633 14588,'-65'0,"65"0,0 0,-13 0,0 0,0-13,0-26,0 14,0-14,0 13,13 0,13-13,0 13,13-12,13 12,13 13,13 26,13 26,-26-1,-13 1,0 13,-13-13,0 12,-13 1,-26 13,-39 12,-26 1,-13 13,13-14,-13-12,26-14,13-12,0 0,13-13,26-13,0-13,0 0,13 0,0 0,26-13,65 0,0 0,0 13,-13 0,0 0,-13 13,-13 0,-13 0,0 0,39 13,-26 0</inkml:trace>
  <inkml:trace contextRef="#ctx0" brushRef="#br0" timeOffset="192957.9461">5544 14459,'-78'-39,"65"39,-13 0,13-13,0 13,0 0,13 0,0 0,13 26,13 26,65 64,0-38,0-14,-13-12,-13-13,-26 13,0-1,-13 1,-13 0,0 0,13-1,13-38</inkml:trace>
  <inkml:trace contextRef="#ctx0" brushRef="#br0" timeOffset="193318.4994">6168 14342,'-78'0,"78"0,0 0,0 0,-13 13,-26 13,-26 65,-39 12,0 1,13-40,26 1,13-26,13 0,13-1,13 1,13 0,13 13,0-39</inkml:trace>
  <inkml:trace contextRef="#ctx0" brushRef="#br0" timeOffset="193740.4189">6311 14963,'-52'-77,"52"77,0 0,0 0,0 13,13 38,-13 14,0 25,0-25,13-13,0 0,0-14</inkml:trace>
  <inkml:trace contextRef="#ctx0" brushRef="#br0" timeOffset="194419.7533">7326 14420,'26'-26,"-26"26,0 0,0 0,0 26,13 78,-13 38,0-39,26 1,-26-27,13-12,0 0,-13-14,0 1,27 13,-27-52</inkml:trace>
  <inkml:trace contextRef="#ctx0" brushRef="#br0" timeOffset="194720.8502">7196 14976,'13'-77,"-13"77,0 0,0 0,26 0,13 0,13-13,13 13,27-13,-14 0,-13 13,0 0,0 0,-52 0</inkml:trace>
  <inkml:trace contextRef="#ctx0" brushRef="#br0" timeOffset="196110.6405">8602 14459,'-39'-26,"39"26,-13 0,13 0,-13 0,13-13,13-13,13 0,52-12,-13 25,65-26,-65 39,-13 13,-26 0,-13 0,0 12,-13 27,-26 0,-13 0,13-26,-13 25,26-25,0-13,13 13,13 0,13 0,78 25,-39-25,0 13,-39-13,-13-13,0 0,-13 13,-26 25,-39-12,-39 13,26-13,13-13,13-14,26 1,0 0</inkml:trace>
  <inkml:trace contextRef="#ctx0" brushRef="#br0" timeOffset="196501.141">9460 14291,'0'13,"0"-13,13 26,65 38,1 27,12-1,-13-12,-13-1,0-12,0-13,-13-13,0-13,-13-1,-26 14,-13-26</inkml:trace>
  <inkml:trace contextRef="#ctx0" brushRef="#br0" timeOffset="196808.2926">10137 14381,'-13'-39,"13"39,0 0,0 0,0 13,-26 26,-26 26,-104 64,65-38,26-14,26-25,-13 0,13 0,-1 51,27-90</inkml:trace>
  <inkml:trace contextRef="#ctx0" brushRef="#br0" timeOffset="197405.7716">10423 14756,'0'0,"0"0,13 0,13-13,39 0,-26 1,0 12,0 12,0 14,-12 13,-14 13,-39 25,-1 1,-25 0,13-27,0-12,13-13,13-13,13 0,13 0,26 13,39 0,1-14,38-12,-39-12</inkml:trace>
  <inkml:trace contextRef="#ctx0" brushRef="#br0" timeOffset="198205.3634">11698 14562,'-13'13,"13"-13,0 0,0 0,0 0,0 0,13 0,52 0,1 0,25 0,-13 0,-26 0,0 13,0-13,52 13,-91 0,-13-13</inkml:trace>
  <inkml:trace contextRef="#ctx0" brushRef="#br0" timeOffset="198439.6616">11685 15015,'13'-65,"-13"65,0 0,39 13,53 13,12-13,-39 0,13-13,52 0,-65 0</inkml:trace>
  <inkml:trace contextRef="#ctx0" brushRef="#br0" timeOffset="203556.3682">13052 14123,'-13'0,"13"0,0 0,-13 0,13 0</inkml:trace>
  <inkml:trace contextRef="#ctx0" brushRef="#br0" timeOffset="204333.0108">12870 14019,'0'0,"0"0,0 0,0 0,0 0,0 0,13 0,13 0,39-13,52 13,0 0,-13-13,26-13,-26 26,-26 0,-13 0,-13 13,-13 0,-13 0,-13 0,0 13,0 65,-52 64,0 0,-13 13,26-77,0 12,0 13,13-38,0 0,0-14,13-12,-13-26,13 0,0-13,0 0,0-13,13 0</inkml:trace>
  <inkml:trace contextRef="#ctx0" brushRef="#br0" timeOffset="204800.2674">13416 14588,'-26'0,"26"0,0 0,0 0,0 0,0 0,0 0,13 0,13 0,13 0,13 0,13 13,-13 0,26 0,-26 0,-13 0,-13 0,13 0,0 0,1 0,-1 0,52 12</inkml:trace>
  <inkml:trace contextRef="#ctx0" brushRef="#br0" timeOffset="213027.9962">5153 15830,'-39'-13,"39"13,-13 0,0 0,0 0,0 0,-13-26,13 13,13 0,0 0,0 0,13-13,0 0,39 1,26-1,0 0,-12 13,-14 13,-13 0,-13 13,-13 0,-13-13,0 0,0 13,-13 0,-13 13,13-14,0 1,0 0,13 0,0 0,13 0,26 0,26 13,13 0,-26 0,-26-13,0 0,-26-1,0 1,-13 0,0 0,-26 13,-39 0,-26 13,39-13,26-13,0 0,12-1,14 14,40-26</inkml:trace>
  <inkml:trace contextRef="#ctx0" brushRef="#br0" timeOffset="213689.7176">5986 15675,'-13'12,"13"-12,0 0,0 0,0 13,13 13,13 13,13 13,13 0,0-1,0 1,26 26,-39-40,1 1,-1 0,-13-13,26 0,13-13,-65-39</inkml:trace>
  <inkml:trace contextRef="#ctx0" brushRef="#br0" timeOffset="214028.6568">6507 15713,'-13'0,"13"0,-13 0,0 13,-13 0,-13 13,-13 13,-1 13,1-1,13-12,13-13,0 13,0-13,13 0,39-14,-13-12</inkml:trace>
  <inkml:trace contextRef="#ctx0" brushRef="#br0" timeOffset="214456.7723">6702 16050,'0'-13,"0"13,0 0,0 13,0 12,0 40,0 26,0 12,-13-51,13 0,13-27,0 1</inkml:trace>
  <inkml:trace contextRef="#ctx0" brushRef="#br0" timeOffset="215338.8166">7717 15856,'0'0,"0"0,0 0,0 13,13 12,13 40,0 77,-13-64,-13 25,0-25,0-26,0-1,0 1,0-26,13 13,-13-26</inkml:trace>
  <inkml:trace contextRef="#ctx0" brushRef="#br0" timeOffset="215847.9212">7691 16192,'-156'39,"156"-39,-13 0,0 0,13 0,0 0,0 0,0 0,13 0,39 0,26-13,13 13,13 0,-26 0,-26 0,0 0,-26 0,0 0,0 0,-13 0,0 0,26-13,-26 13</inkml:trace>
  <inkml:trace contextRef="#ctx0" brushRef="#br0" timeOffset="220568.1764">9278 15830,'26'-39,"-26"39,-13-26,13 13,0 13,0-13,-13-13,0 0,-13 1,13 12,-13 0,-13 0,-26 26,26 13,-13 12,0 40,13 13,26-14,13-25,0-13,13-13,0-14,26 1,13-26,-13-12,13-40,-13 0,-13 1,-13 38,-13 13,0 0,0 13,0 0,0 13,13 51,0 27,13 0,0-27,-13-12,-13 0,-13-1,0-12,-13 0,-26 13,0-1,-26-12,13-13,26-13,13-13,26 0,13 0</inkml:trace>
  <inkml:trace contextRef="#ctx0" brushRef="#br0" timeOffset="220978.2437">9643 15765,'26'-65,"-26"65,0 0,0 26,13 39,26 25,0 14,0-26,13 25,-13-38,0-1,-13-12,0-13,0 0,-13-13,0-14,0 1,0 0,-13-13</inkml:trace>
  <inkml:trace contextRef="#ctx0" brushRef="#br0" timeOffset="221306.2646">10085 15933,'-26'-52,"26"52,0 0,0 0,0 0,0 0,0 0,0 0,-39 13,-52 65,0 13,13-14,13-12,13-13,13-14,12-12,14-13,13 0,13 39</inkml:trace>
  <inkml:trace contextRef="#ctx0" brushRef="#br0" timeOffset="223315.1984">11881 16063,'0'0,"0"0,0 0,0 0,0 0,13 0,26 0,26-13,-13 13,13 0,-13 0,0 0,26 0,-39 0,13 0,-39 0</inkml:trace>
  <inkml:trace contextRef="#ctx0" brushRef="#br0" timeOffset="223674.2312">11985 16386,'0'0,"0"0,0 0,13 0,26-13,26 0,13 0,13 0,0 13,0 0,-26 0,52 0</inkml:trace>
  <inkml:trace contextRef="#ctx0" brushRef="#br0" timeOffset="231839.822">10358 16347,'-13'0,"13"0,0 0,0 0,0 0,0-13,0 0,13-13,0 13,39-25,13 12,-26 13,39 0,-39 13,0 13,1 13,-27-13,0 12,-13 14,-13 13,-26 26,-1-27,-12 14,0-13,0-1,13-25,13-13,13 0,13 0,0 0,0 0,13 0,13 0,39 0,0-13,-13 13,14-13,-1 0,-26 13,0-13,0 0</inkml:trace>
  <inkml:trace contextRef="#ctx0" brushRef="#br0" timeOffset="246690.1751">13325 15804,'-39'-13,"39"13,0 0,0 0,0 0,0 0,13 0,-13 0,13 26,13 77,-26 1,-13 12,0-12,0-14,13-12,-13-27,13-25,0 0,0-13,0 0,0 0,13 0</inkml:trace>
  <inkml:trace contextRef="#ctx0" brushRef="#br0" timeOffset="248188.0011">14041 15843,'-39'-52,"39"52,0 0,0 0,0 0,0 0,0 0,0 13,-26 39,-27 38,1 14,13-53,26-25,0-13,13 0,0 0,13 0,13 0,39 0,1 0,-14 13,0-1,0 1,-13 0,-13 13,-13-13,-13 13,-13 12,-13-12,-39 13,-26 13,-27-14,53-38,26 0,0-13,26 0,13-13,-13-26</inkml:trace>
  <inkml:trace contextRef="#ctx0" brushRef="#br0" timeOffset="248632.5619">13963 15856,'-27'-26,"27"26,0 0,27 0,77-13,-39 13,13 0,-26 0,-13 13,13 0,65-13,-52-13</inkml:trace>
  <inkml:trace contextRef="#ctx0" brushRef="#br0" timeOffset="256125.5056">6351 15933,'-14'0,"14"0,0 0,0 0,0 0,-13 0,0 0,13 0,0 0,0 0,0 0,0 0,-13 0,13 0,-13 0,13 0,0 0,0 0,0 0,-13 0,0 0,13 0,-13 0,0 13,0 0,0 0,0 0,0 0,0 0,0 13,0 0,0-1,-13 1,0 0,0 0,0 0,0 0,13-13,-13 13,0-1,13 1,-13 0,13 0,0-13,0 0,13 0,0 0,0-13,0 0,0 0,0 0,0 0,0 0,26 0,-13 13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1:06:24.1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925 12765,'-118'-117,"105"117,0-26,0 1,0-1,0 13,13 0,0 13,0 0,0 103,0 65,0 26,0 13,26 65,-13-78,26 168,-39 26,26-65,-26-167,0 12,26-26,0-39,1-38,-1 0,0-14,13-12,0-13,-13-13</inkml:trace>
  <inkml:trace contextRef="#ctx0" brushRef="#br0" timeOffset="471.4886">911 12803,'-104'-64,"104"64,0 0,0 0,0 0,0 0,13-13,13 0,0 13,13 0,14 26,-27-13</inkml:trace>
  <inkml:trace contextRef="#ctx0" brushRef="#br0" timeOffset="1018.5796">1640 12933,'-104'-52,"91"52,13 0,0 0,0 0,0 26,26 39,39 51,0-13,-13-12,0-26,13-1,0 1,-26-13,0 25,-25-25</inkml:trace>
  <inkml:trace contextRef="#ctx0" brushRef="#br0" timeOffset="1315.5549">2161 13010,'0'-77,"0"77,0 0,-13 13,-52 38,-105 92,66-53,13 1,0-1,39-38,13 0,13 12,52 1,26-26</inkml:trace>
  <inkml:trace contextRef="#ctx0" brushRef="#br0" timeOffset="1578.5249">2460 13670,'-117'-13,"117"13,0 0,0 26,0 51,-13 40,0-14,0 1,13-78</inkml:trace>
  <inkml:trace contextRef="#ctx0" brushRef="#br0" timeOffset="2054.6012">1653 14549,'-26'0,"26"0,0 0,13 39,26 52,0 12,13-12,0 12,13 1,-13-14,-13-38,14 0,-27-39</inkml:trace>
  <inkml:trace contextRef="#ctx0" brushRef="#br0" timeOffset="2312.3942">2083 14756,'-52'13,"52"-13,-13 26,-40 26,-38 64,-26 39,52-51,26-27,39 1,39-65</inkml:trace>
  <inkml:trace contextRef="#ctx0" brushRef="#br0" timeOffset="2760.3094">2525 15261,'-143'26,"143"-26,-13 0,13 0,0 0,0-13,13-13,26 0,0 26,-13 13,0 39,-26 25,-13 1,0-14,-13-12,26-13,0-13,0 0,13-13,13 0,91-26,-65-13</inkml:trace>
  <inkml:trace contextRef="#ctx0" brushRef="#br0" timeOffset="3516.1445">2733 12713,'-26'-91,"26"91,0 0,0 0,13-13,26 1,13-1,13 26,0 12,-13 14,0 13,14 64,-14 91,0 65,-39-65,13 64,-13-12,0-52,52 155,-39-271,39 64,-13-13,-26-26,-26-38,0 25,-13-51,0-26,0 0,-13 0,0-13,0 0,26-13,0-65</inkml:trace>
  <inkml:trace contextRef="#ctx0" brushRef="#br0" timeOffset="3859.8473">3709 14161,'0'0,"0"0,0 0,39-25,13-1,0 0,-13 13,26 26,-26 13</inkml:trace>
  <inkml:trace contextRef="#ctx0" brushRef="#br0" timeOffset="4062.8782">3969 14433,'-91'-13,"91"13,0 0,13 0,13 0,52-13,26 39,-78-26</inkml:trace>
  <inkml:trace contextRef="#ctx0" brushRef="#br0" timeOffset="19921.7487">5622 12894,'0'-52,"0"52,0 0,-13 0,13 0,0 0,0 0,-13 13,0 39,-13 77,13-38,13-14,0 1,0-39,13 0,26 12,0 66</inkml:trace>
  <inkml:trace contextRef="#ctx0" brushRef="#br0" timeOffset="20626.4829">4802 14123,'-78'-156,"78"156,0 0,0 0,52 0,65-13,0 13,26-25,40 25,-40 0,65-13,-65-26,39-13,-91 39,0 0,-26 0,13 13,-51 13,-1-13,0 13,-13 0,0 0,0 13</inkml:trace>
  <inkml:trace contextRef="#ctx0" brushRef="#br0" timeOffset="42231.2301">6168 15105,'0'0,"0"0,0 0,-13 0,0 0,0 0,0 0,0 0,0 0,0-12,0-1,13-13</inkml:trace>
  <inkml:trace contextRef="#ctx0" brushRef="#br0" timeOffset="43054.3673">5609 14653,'-39'-13,"26"13,0 0,-13 0,13-13,-13 0,0 0,0-13,13 13,0-13,0 1,13-14,13 13,39-13,65 0,-26 26,0 26,-39 13,-26 13,13 13,-13-1,-13 1,-26 0,-13 0,0-1,-13-25,13 0,13-13,0 0,0-13,13 0,0 13,13 0,26 26,26 12,0-12,-39 0,0 0,0 0,-26-1,-26 14,-13 0,-26 0,-65 12,65-38,26-13,26-13</inkml:trace>
  <inkml:trace contextRef="#ctx0" brushRef="#br0" timeOffset="44604.6349">7196 12209,'-13'-13,"13"13,0 0,0 0,0 13,-26 103,-13 91,0 0,0 129,-13-64,39-104,13 207,26-181,26 155,13-116,-26-91,13 13,0-13,0-64,-13-26,26-26,105-78,-92-13</inkml:trace>
  <inkml:trace contextRef="#ctx0" brushRef="#br0" timeOffset="45089.0686">7274 12221,'-26'-77,"26"77,0-13,0 13,0 0,0 0,13 0,26 0,26 13,27 0,-14-13,26 0,39 26</inkml:trace>
  <inkml:trace contextRef="#ctx0" brushRef="#br0" timeOffset="48723.2044">10306 12338,'-13'-13,"13"13,0 0,13 0,39 0,13-13,13-13,-26 0,0 13,-13 13,-26 0,0 26,27 39,-14 38,-13 1,0 25,0 39,-13-51,-13 90,13-78,0 26,13 13,13-51,-13 77,0-91,0 52,-26-25,13 25,-13-39,13-64,0 0,0-14,0-12,0-13,0 0,0 0,0-13,-13 13,-39 0,0 0,-1 0,14 0,26-13,13-13</inkml:trace>
  <inkml:trace contextRef="#ctx0" brushRef="#br0" timeOffset="51625.4443">7470 12803,'0'0,"0"0,0 0,0 0,0 0,0 0,0 0,0 0,0 0,13 0,13 0,26 13,-13-13,0 13,52 13,-65-13</inkml:trace>
  <inkml:trace contextRef="#ctx0" brushRef="#br0" timeOffset="52415.8843">7951 12558,'0'-26,"0"26,0 0,13 0,13-13,26 0,13-13,0 0,-13 26,0 13,-13 13,-13 26,0 64,-26-12,-39 25,13 0,-13-12,-13 38,39-65,0-38,13-13,0-13,0-13,13 0</inkml:trace>
  <inkml:trace contextRef="#ctx0" brushRef="#br0" timeOffset="52797.9151">8120 12997,'-26'-12,"26"12,0 0,0 0,0 0,26 0,26-13,26 13,-26-13,-13 13,0 0,13 13,40 12,-40-12</inkml:trace>
  <inkml:trace contextRef="#ctx0" brushRef="#br0" timeOffset="62213.1744">10137 14032,'0'-26,"0"26,0 0,0 26,26 26,-13 38,0-12,-13-26,0 25,0-25,0 0,13 38,13-64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1:07:59.7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9460 12881,'-13'-52,"13"52,0 0,0 0,0 0,0 0,0 0,0 0,0 0,0 0,13 0,26 0,-13 0,0 0,0 0,1 0,-14 0,13 13,0-13,26 0,-13 0,39 0,26 13,-78-13</inkml:trace>
  <inkml:trace contextRef="#ctx0" brushRef="#br0" timeOffset="1140.366">10345 12558,'0'0,"0"0,0 0,0 0,0 0,0 0,-13 0,-13 26,-13 12,-13 27,13-26,13 0,13-26,0 0,13-1,13-12,26 0,13-12,0 24,-13 1,-13 13,0 0,0 26,-13 0,-13-14,-13 1,-13 0,0-13,-39 13,0-1,26-25,0 0,13-13,26 0,0-26</inkml:trace>
  <inkml:trace contextRef="#ctx0" brushRef="#br0" timeOffset="1577.7727">10306 12700,'13'-103,"-13"103,0 0,0 0,13 0,26 0,13 0,13-13,-26 13,-13 0,0 13,0-1,52 27</inkml:trace>
  <inkml:trace contextRef="#ctx0" brushRef="#br0" timeOffset="3825.8478">7990 14485,'-26'0,"26"0,-13 0,13 0,0-13,0 0,26-26,26 0,13 0,-13 14,0 12,-13 13,-13 13,-13 12,0 53,-26 13,-13-14,-26 40,13-53,13-12,13-39,13 0,13 0,52 13,26-39,-26 0,0 13,0-13,-12 13,12 0,26 0,-78 0</inkml:trace>
  <inkml:trace contextRef="#ctx0" brushRef="#br0" timeOffset="5187.5464">11894 12571,'0'0,"0"0,0 0,0 0,0 0,0 0,0 26,-13 103,0 130,-26-27,-27 66,14-40,26 79,13-130,26 129,0-233,39 65,14 39,-27-103,13-1,0-12,0-27,13 1,-26-52,26-65</inkml:trace>
  <inkml:trace contextRef="#ctx0" brushRef="#br0" timeOffset="5751.7266">11816 12364,'-13'-26,"26"39,26 0,39 0,0-13,26 13,-26 0,0-13,0 0,13-13,0 26</inkml:trace>
  <inkml:trace contextRef="#ctx0" brushRef="#br0" timeOffset="7321.5002">13039 12752,'-39'-104,"39"104,0 0,26 0,39-26,0 13,-13 1,-13 12,-13 12,26 79,-13 38,-39 27,-39-27,13 0,0-25,13-27,0-12,0 25,0-25,-13-13,13-26,13-13,-13-13</inkml:trace>
  <inkml:trace contextRef="#ctx0" brushRef="#br0" timeOffset="7587.0396">12909 13036,'0'0,"0"0,13 0,65 13,13 0,-26-13,-13 0,39 26,-52-13,65 0,26-13</inkml:trace>
  <inkml:trace contextRef="#ctx0" brushRef="#br0" timeOffset="8148.9471">12518 14588,'0'-13,"0"13,0 0,39 13,26-13,13 0,-13-13,-26 13,13-13,-12 13,64 13,-65 0</inkml:trace>
  <inkml:trace contextRef="#ctx0" brushRef="#br0" timeOffset="8668.7979">13468 14368,'0'0,"-13"13,0 13,0 26,13 0,13-14,13 1,26 13,-13 0,-13-1,-13 1,-13 0,-13 0,-13-27,-13 1,0 0,0-13,0-26,39 13,-52 0</inkml:trace>
  <inkml:trace contextRef="#ctx0" brushRef="#br0" timeOffset="8867.4254">13455 14394,'0'0,"13"0,26 13,26-13,-13 0,0-13,52 13,-65 0</inkml:trace>
  <inkml:trace contextRef="#ctx0" brushRef="#br0" timeOffset="9979.0466">13910 12325,'-13'-13,"13"13,0 0,13 0,92-13,-27 13,0 0,-26 0,-13 26,39 64,0 117,-52 26,0-39,-52 168,13-38,-52 64,0 0,65-156,13-63,13 37,0-63,0-27,-13-25,-13-27,0-25,0-13,-13-13,-39 26,-26-13,-13-1,13-25,52 0</inkml:trace>
  <inkml:trace contextRef="#ctx0" brushRef="#br0" timeOffset="11083.4088">14886 13748,'0'-52,"0"52,0 0,39 13,39 0,14-13,12 0,13 0,-39 0,0 0,-13 13</inkml:trace>
  <inkml:trace contextRef="#ctx0" brushRef="#br0" timeOffset="11336.5683">15029 14278,'-13'13,"13"-13,0 0,27 0,25-13,39 13,65-13,-65 13,65 39</inkml:trace>
  <inkml:trace contextRef="#ctx0" brushRef="#br0" timeOffset="17904.4884">16916 12829,'-39'-90,"39"77,0-13,-13 0,13 13,0 0,0 13,0 0,0 0,-13 39,-13 77,13 40,39-27,0 0</inkml:trace>
  <inkml:trace contextRef="#ctx0" brushRef="#br0" timeOffset="18277.241">16448 13683,'-13'0,"13"0,0 0,26 0,26-13,39-26,78-13,-78 39,0 1,65-1,-78 26,-12 12,25 14</inkml:trace>
  <inkml:trace contextRef="#ctx0" brushRef="#br0" timeOffset="18859.6724">16630 14420,'-104'13,"104"-13,0 0,0 0,26-13,26-26,26 13,26 13,-52 13,-13 13,-13 0,-13 0,-13 39,-13 0,-26 38,13-38,13-13,0 0,26 12,13-12,13 0,0 0,0 12,-13-25,-26 26,-52 39,-26-27,0-12,26-26,39-13,13-13</inkml:trace>
  <inkml:trace contextRef="#ctx0" brushRef="#br0" timeOffset="19532.8614">18387 11924,'0'0,"0"0,0 0,13 13,0 52,-39 206,-26 27,-1-27,1 117,26-90,26 90,26-156,0 66,14-130,-1-26,13-51,0-1,0-38,13-26,104-26,-52-26</inkml:trace>
  <inkml:trace contextRef="#ctx0" brushRef="#br0" timeOffset="19951.1757">18413 11885,'13'0,"0"0,65 39,52 13,-13-13,-39-14,13 14</inkml:trace>
  <inkml:trace contextRef="#ctx0" brushRef="#br0" timeOffset="30064.6251">18491 12726,'26'-117,"-26"117,0 0,13 0,13 0,26 13,52-13,-39 13,-13-13,13 13,0-13,-39 0</inkml:trace>
  <inkml:trace contextRef="#ctx0" brushRef="#br0" timeOffset="35837.787">19909 14239,'13'-116,"-13"116,0 0,0 0,0-13,0-13,-13 0,0 0,-13 0,-39 0,-26 26,0 26,-26 65,26-14,38-25,14 13,26-26,26-1,13-25,40 13,25-39,-26-26,0-12,39-27,-65 39,-13 26,-13 0,0 0,0 13,0 13,26 26,13 116,0-90,-13 26,-26-1,-13-25,-26 12,-13-12,-39-13,-13-13,39-26,26-13,26 0,39-65</inkml:trace>
  <inkml:trace contextRef="#ctx0" brushRef="#br0" timeOffset="36684.1055">21132 12066,'-65'-13,"65"13,0 0,0 0,0 0,13 0,0-13,39-25,13-1,-13 26,0 26,-13 26,39 155,-39 38,-39-25,0 52,13 0,0-91,39 155,-25-194,-54 195,14-208,-26 143,39-156,-13-25,0-13,-13-14,-13 1,-39 0,-13-13,26-1,39-25,13 0,26-13</inkml:trace>
  <inkml:trace contextRef="#ctx0" brushRef="#br0" timeOffset="37161.0538">22004 13463,'0'-142,"13"155,39 0,26 0,13 0,-39-13,26 12,-13-12,52 52</inkml:trace>
  <inkml:trace contextRef="#ctx0" brushRef="#br0" timeOffset="37352.9641">22199 13709,'-13'0,"13"0,39 13,13 0,0-13,26-13,78-13</inkml:trace>
  <inkml:trace contextRef="#ctx0" brushRef="#br0" timeOffset="38113.6834">22993 12144,'-26'-26,"26"26,0-13,0 13,0 0,0 0,0 13,-52 116,-13 246,13-51,13 12,26-77,13 103,0-155,-13 142,26-142,13-91,13-38,0-26,0-27,39-25,78-64</inkml:trace>
  <inkml:trace contextRef="#ctx0" brushRef="#br0" timeOffset="38509.2094">22863 12066,'0'-13,"13"13,39 13,143-26,-117 0,-13 13,-13-13,0 1,52 37</inkml:trace>
  <inkml:trace contextRef="#ctx0" brushRef="#br0" timeOffset="43099.377">23656 14187,'-13'-129,"13"129,-13 0,13 0,0-13,0-13,13 0,39-13,14 1,-1 12,-13 13,-26 13,-13 26,-26 38,-26 1,-13 0,26-26,13-1,0 1,39 39,0-52,39 25,-13-25,-26 0,-26 26,-39 0,-26-1,-65 14,64-39,40-13,26-13</inkml:trace>
  <inkml:trace contextRef="#ctx0" brushRef="#br0" timeOffset="43784.7297">24424 12299,'-13'-26,"13"26,0 0,0 0,13 0,26-13,39 0,26 0,-39 13,-13 26,-13 13,79 194,-79-104,13 169,-26-104,-26 13,-39 90,0-25,-26-14,-13 1,78-156,0 53,13-79,-13 1,0-26,0-27,0 1,0-13,0 0,-53 26,-25 0,26-26,26 0,26-13</inkml:trace>
  <inkml:trace contextRef="#ctx0" brushRef="#br0" timeOffset="174851.1569">19597 12377,'-117'77,"117"-77,0 0,0 0,0 0,-13-13,0 0,13-12,0-1,0 0,0 13,13 0,13 0,13 0,0 13,0 0,-13 13,26 52,-26-14,-13 14,-13-13,-13 25,-39 27,-13-27,0-12,0-26,26-13,13 0,-1-13,14 0,13-13,0 0,0 12,40 1,12 0,0 0,-13 0,-13 0,13 26,0-13,0 0,-13-13,-13-13,13 0,-13 13,13-65</inkml:trace>
  <inkml:trace contextRef="#ctx0" brushRef="#br0" timeOffset="175655.0668">20195 12428,'0'0,"13"0,-13 0,0 0,0 0,0 0,-26 39,-26 26,-13 0,26-27,13 1,0-13,13 0,0-13,13 0,0 0,0 0,26 12,78 14,0-26,-26 0,-26-13,-13 13,0-13,-13 0,-13 0,0 0,-13 0,0 0,13 0,1 0,-1 0,0 0,0-13,0 0,0-13,-26-77,13 90,0 13,0 0,0 0,0 0,0 26,-26 90,13-25,-27 77,14-103,13-1,0-12,26 0,0 38</inkml:trace>
  <inkml:trace contextRef="#ctx0" brushRef="#br0" timeOffset="184744.884">23136 12959,'-26'-13,"26"13,0 0,0 0,0 0,13 0,13 0,26 0,0-13,-26 13,0 0,-13 0,0 0,0 0,0 0,0 0,39 0</inkml:trace>
  <inkml:trace contextRef="#ctx0" brushRef="#br0" timeOffset="186868.8953">24034 12933,'-104'-39,"104"39,0 0,0 0,0 0,-13 0,-13 0,0 13,-13 26,0 12,-13 40,39-26,13-14,13 1,13 0,0-26,26 13,0-14,-13-12,-13-13,0-26,-13-38,-13-1,-26 13,-13-12,0 12,-13-13,13 1,13-1,0 13,26 1,0-1,0 26,13-13,13 13,0 0,0 1,26-1,0 39,-13 12,-13 1,-13 13,-39 39,0-1,26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1:15:43.298"/>
    </inkml:context>
    <inkml:brush xml:id="br0">
      <inkml:brushProperty name="width" value="0.08819" units="cm"/>
      <inkml:brushProperty name="height" value="0.35278" units="cm"/>
      <inkml:brushProperty name="color" value="#7030A0"/>
      <inkml:brushProperty name="tip" value="rectangle"/>
      <inkml:brushProperty name="rasterOp" value="maskPen"/>
    </inkml:brush>
  </inkml:definitions>
  <inkml:trace contextRef="#ctx0" brushRef="#br0">10827 7113,'-26'-26,"26"26,-13 0,0 0,0 0,13 0,-13 0,13 0,0 0,0 0,0 0,0 0,0 0,0 0,0 0,0 0,0 0,0 0,0 0,0 0,0 0,0 0,0 0,0 0,0 0,0 0,0 13,0 0,0 0,0-13,13 13,13 0,13 0,13-13,0 13,-13-13,13 0,13-13,0 0,0 13,13 13,-13-13,0 0,0 13,-13-13,0 0,0 13,-13-13,0 13,13-1,-12 1,77 13,-52-13,-13 13,0 0,13 0,0-13,0 0,13 0,-26 0,39 25,-13-12,13 0,0 0,-13 0,14-13,64 26,-78-27,52 14,-52 0,13 13,-26 0,-13 0,65 25,-26-12,-26-13,0 0,-12 12,38 40,-13-26,13-1,-39-25,13 0,0 13,39 12,-39-25,-26-13,52 103,-39-77,26 38,-13-25,0 13,1-14,-14-12,0 13,-13-1,65 66,-65-79,0 14,-13 13,13-1,0 27,0-27,-13 1,26 13,-13-27,0 14,26 38,-39 1,0-14,-13-38,13 12,-26-12,0-26,0 0,0 12,26 14,-13-13,0 12,-13 14,0-13,-26 25,13-25,13-1,-26 1,0-13,-13 13,0-1,-26 40,13-14,13-25,13-13,0-14,-13 1,0 13,13-13,0-13,0-1,13 1,-26 52,13-26,-39-1,39-12,13-13,0 0,-13 13,-13-1,-27 40,1-13,26-26,-26 12,26-12,0-13,-26 26,-26-14,39-12,-65 52,65-39,0 0,-13-14,13 1,-26 26,26-13,0 0,-13 12,26-12,-14 0,14-13,-13 13,13-14,-26 14,13 0,-13-13,-26 13,26-13,-13-1,0 14,-52 0,52 0,-52 0,25-14,-12 14,-13 26,0 0,13-14,13 1,-65 13,52-26,0-1,25-12,-38-13,26 26,0-13,-13 13,52-14,13-12,13 0,13 0,13 0,0-13,0 0,13 0,0 0,0 0,0 0,0 0,-13 0,0 0,-39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1:15:44.246"/>
    </inkml:context>
    <inkml:brush xml:id="br0">
      <inkml:brushProperty name="width" value="0.08819" units="cm"/>
      <inkml:brushProperty name="height" value="0.35278" units="cm"/>
      <inkml:brushProperty name="color" value="#7030A0"/>
      <inkml:brushProperty name="tip" value="rectangle"/>
      <inkml:brushProperty name="rasterOp" value="maskPen"/>
    </inkml:brush>
  </inkml:definitions>
  <inkml:trace contextRef="#ctx0" brushRef="#br0">11659 13618,'-13'-39,"13"39,0 0,0 0,0 13,-13 0,0 0,-39 26,-65 26,26-14,0 14,-13 39,39-40,13-12,13-13,0 0,0-14,26-12,0 13,0 0,13 0,0 0,13-13,52 38,26 1,-13-13,26-26,-26 0,0 0,-26 0,-13-13,26 13,-26-13,-26 0,0 0,0 0,-13 0,0 0,0 0,0 0,0 0,0-26,-13-52,-13-90,13 52,0-27,26-38,13 65,-13 77,-13 13,13 0,-13 13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1:09:13.0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1653 9169,'-91'-13,"78"13,0 0,0 0,0 0,-13-13,13 13,0-12,0-1,0 0,0-13,13-13,13 13,26-13,26 1,0 12,0 26,-26 13,-13 0,0 12,-13 14,-26 52,-13-1,-26 1,-26-1,-13 14,39-52,0-14,26-25,13 0,0-13,13 0,0 0,65 0,39-13,-39 13,13 13,-13 0,0 0,-13 0,0 0,13 26,-52-13</inkml:trace>
  <inkml:trace contextRef="#ctx0" brushRef="#br0" timeOffset="579.0303">2239 9040,'0'-26,"0"26,0 0,0 0,0 0,13 13,26 26,13 77,39 14,-39-40,13 1,-13-27,0-12,0-13,0-13,0 0,-26 12</inkml:trace>
  <inkml:trace contextRef="#ctx0" brushRef="#br0" timeOffset="878.7976">2967 8975,'-39'13,"26"-13,-13 13,-26 39,-104 77,52-12,26-14,13-25,0 12,39-51,39 0,39 26</inkml:trace>
  <inkml:trace contextRef="#ctx0" brushRef="#br0" timeOffset="1179.6737">3254 9738,'-13'-51,"0"64,0 51,0 40,0-1,0 1,0-1,0-12,26-1,26-25</inkml:trace>
  <inkml:trace contextRef="#ctx0" brushRef="#br0" timeOffset="1968.1479">4138 9143,'-26'-38,"26"38,0 0,0 0,13 38,26 131,-25-66,-1 26,0-12,-13-27,0 1,0-39,0-1,0-25,-13-26</inkml:trace>
  <inkml:trace contextRef="#ctx0" brushRef="#br0" timeOffset="2217.7818">3826 9480,'13'-26,"-13"26,26 0,39 0,39 13,-26-13,-12 0,-14 13,-13 0,39 25</inkml:trace>
  <inkml:trace contextRef="#ctx0" brushRef="#br0" timeOffset="2542.5849">4984 9118,'-13'0,"13"0,0 13,13 38,13 130,-26-64,-13-1,0 13,-13 1,26-66,0-25,0-26,0-13</inkml:trace>
  <inkml:trace contextRef="#ctx0" brushRef="#br0" timeOffset="2935.4564">5427 9441,'-26'26,"13"13,-26 116,39-78,0-12,13-13,0-13,0-14,39-12,65-26,-26-38,-39 12,26-65,-39 40,-13-14,-26 26,-13 14,-26-1,-26 0,-26 0,39 26,26 13,26 0</inkml:trace>
  <inkml:trace contextRef="#ctx0" brushRef="#br0" timeOffset="3246.6763">6272 9092,'13'-13,"-13"13,13 13,13 26,27 38,12 78,-39-77,0 25,0-25,26 25,-13-25,-13 0,0-27,0-12</inkml:trace>
  <inkml:trace contextRef="#ctx0" brushRef="#br0" timeOffset="3502.0244">6871 9286,'-13'-13,"0"13,-13 0,-26 39,-65 64,-13 26,39-38,-1 12,14 14,65-53,13-51</inkml:trace>
  <inkml:trace contextRef="#ctx0" brushRef="#br0" timeOffset="3968.3668">7014 9971,'-104'-52,"104"52,0-12,13-1,52-26,26 13,-52 13,-13 13,0 26,0 39,-39 12,0 27,0-40,-13-12,13-13,13 0,13-26,13 12,26-12,0-13,13 0</inkml:trace>
  <inkml:trace contextRef="#ctx0" brushRef="#br0" timeOffset="4332.8724">7821 9428,'-13'-13,"13"13,0 0,13 0,13-13,52 0,26-26,-13 14,0 12,-39 13,0 25,26 14</inkml:trace>
  <inkml:trace contextRef="#ctx0" brushRef="#br0" timeOffset="4540.4048">7964 9842,'-26'-39,"26"39,0 0,13 0,65-13,-26 0,0 0,0 0,-13 0,39 13,26 13</inkml:trace>
  <inkml:trace contextRef="#ctx0" brushRef="#br0" timeOffset="5200.1265">8940 9066,'-26'0,"26"0,0 0,0 0,13 13,0 39,26 103,-39 26,-26-13,13-78,13 1,-13-13,0-14,39-25</inkml:trace>
  <inkml:trace contextRef="#ctx0" brushRef="#br0" timeOffset="5953.047">9669 9079,'-13'-13,"13"13,0 0,0 0,-13 13,-26 51,-14 14,-25 13,39-40,26-25,0 0,0-13,0 0,13 0,13 0,26 0,26 0,0-13,40 13,-40-13,0 0,-26 0,0 0,-13-13,-13 13,0 0,0 0,0-13,0 13,0-13,13-52,-26 39,0 13,-13 0,13 0,0 1,0 12,0 12,0 27,0 52,-13 12,-13 1,-26 25,26-51,13-14,13-12,52-26</inkml:trace>
  <inkml:trace contextRef="#ctx0" brushRef="#br0" timeOffset="7946.7125">1237 11174,'-26'-13,"26"13,0 0,0 0,0 0,13 0,13 13,39 13,0 0,0-13,13 12,104 40,-143-52</inkml:trace>
  <inkml:trace contextRef="#ctx0" brushRef="#br0" timeOffset="9461.9542">2434 11096,'-26'-13,"26"13,-13-13,13-12,13-1,26-13,26 0,-13 26,0 13,-26 13,-13 39,-13 25,-26 14,-26-13,-39 38,26-25,39-53,0-12,13-13,13 0,0 0,78 26,52 0,-26-26,-26-1,-13 1,0-13,-39 0,39 13,66-64</inkml:trace>
  <inkml:trace contextRef="#ctx0" brushRef="#br0" timeOffset="9749.7336">3228 10864,'-78'25,"78"-25,0 0,13 26,39 52,13 12,13 1,-13-1,0 1,0-26,-26-27,0 1,0 0,0-13</inkml:trace>
  <inkml:trace contextRef="#ctx0" brushRef="#br0" timeOffset="10018.1325">3852 10941,'-13'-26,"-13"26,-26 26,0 13,-26 39,0-1,-39 27,13 25,39-64,26-14,39 14,26-39</inkml:trace>
  <inkml:trace contextRef="#ctx0" brushRef="#br0" timeOffset="10261.6321">4243 11394,'0'0,"0"0,0 13,0 51,0 92,-13-79,0 1,26-26,-13-27</inkml:trace>
  <inkml:trace contextRef="#ctx0" brushRef="#br0" timeOffset="11109.6198">4932 11342,'-26'0,"26"0,0 0,13 0,78 0,-39 0,0 13,-13 0,13 0,27 13,25-13</inkml:trace>
  <inkml:trace contextRef="#ctx0" brushRef="#br0" timeOffset="11958.807">5622 10993,'0'-13,"0"13,13 0,39-13,13-13,13-13,-39 26,13 0,-13 13,13 26,-13 13,13 65,-26 12,-26 13,-13 1,0-27,0 14,0-1,0-26,0-51,13-13,13-13,13 13</inkml:trace>
  <inkml:trace contextRef="#ctx0" brushRef="#br0" timeOffset="12236.4541">5869 11394,'13'-13,"-13"13,0 0,26 0,39-13,-26 13,0 0,0 0,0 0,91 13,-78-13</inkml:trace>
  <inkml:trace contextRef="#ctx0" brushRef="#br0" timeOffset="12512.6489">6728 10967,'0'-13,"0"13,13 26,39 52,-13-14,13 14,0-1,-13 27,-13-52,0-1,13 14,-13-26,26-13,-52-39</inkml:trace>
  <inkml:trace contextRef="#ctx0" brushRef="#br0" timeOffset="12761.6775">7274 10993,'-13'0,"13"0,-13 13,-26 26,-26 25,-26 40,-26 25,39-38,26-27,39 1,39-65</inkml:trace>
  <inkml:trace contextRef="#ctx0" brushRef="#br0" timeOffset="13158.6706">7391 11484,'0'-13,"0"13,0 0,26 0,1 0,-1 0,0 13,-13 52,-26 51,-13-25,13-26,0-1,13-25,0-13,13 0,26 0,13-13,13-26,78 26,-104-26</inkml:trace>
  <inkml:trace contextRef="#ctx0" brushRef="#br0" timeOffset="14325.8258">8211 11277,'-13'0,"13"0,0 0,0 0,26-13,65 1,26-14,14-26,-14 0,-26 13,26 26</inkml:trace>
  <inkml:trace contextRef="#ctx0" brushRef="#br0" timeOffset="14581.6118">8393 11510,'13'0,"-13"0,0 0,13 0,0 0,0 0,13 0,79 0,-53-13</inkml:trace>
  <inkml:trace contextRef="#ctx0" brushRef="#br0" timeOffset="15645.7868">9643 11316,'0'0,"0"0,0 0,0 0,0 0,0 0,26-13,26-13,0 13,0 1,-13 12,0 0,-13 0,65 38,-52-12</inkml:trace>
  <inkml:trace contextRef="#ctx0" brushRef="#br0" timeOffset="16045.5047">10579 11019,'-39'26,"0"-1,0 27,13 0,13 0,13 12,13-12,13 0,13 0,-13-14,-13 1,0 0,-26 0,-13 0,-13-1,0 1,0-26,13-13,26 0,-26-90</inkml:trace>
  <inkml:trace contextRef="#ctx0" brushRef="#br0" timeOffset="16250.9991">10566 10980,'0'0,"0"0,26 0,39 13,40 0,-14 0,-26-13,-13 0,13 26,-39 77</inkml:trace>
  <inkml:trace contextRef="#ctx0" brushRef="#br0" timeOffset="17274.23">703 12597,'-65'-13,"52"13,13 0,0 0,0 0,26-26,117-13,40 39,142 13,-52-26,91 13,-12-13,38 39,40-26,25 0,-13 39,27-13,-1-14,-12 40,-1-13,-39-26,14-13,-1-52,-25 91,12-91,-52 104,27-91,-53 78,13-91,-77 91,51-78,-91 13,-65 39,13-13,-78 13,14-26,-27 13,-39 0,-13 0,-26 0,0 0,-13 0,0 0,0 0,-13 26</inkml:trace>
  <inkml:trace contextRef="#ctx0" brushRef="#br0" timeOffset="17809.3688">11763 12312,'-13'-13,"13"13,0 0,0 0,0 0,26 78,1 25,-27 1,13 25,-13-51,0-1,0-12,0-1,0-25,13-26,13-13</inkml:trace>
  <inkml:trace contextRef="#ctx0" brushRef="#br0" timeOffset="18090.5246">11646 12752,'-52'-91,"52"91,0 0,0 0,0 0,13 0,26 0,26-13,53-13,-14 1,-13 12,-39 26,-26-13,-13 0</inkml:trace>
  <inkml:trace contextRef="#ctx0" brushRef="#br0" timeOffset="19995.3554">2473 13554,'-39'12,"0"-24,26-1,0 13,0 0,0-13,0 0,0 0,-13 0,0 13,0 26,-39 103,26 0,13 27,26-53,52 1,0-53,65 14,-39-39,65-13,-13-39,-52 13,0-13,-26-13,13-38,-13-14,-26 1,-13-1,-26-25,-13 25,0 14,-13 12,-13 13,-13 0,-52 14,-26 25,65 26,-26 51,78-25,13 0</inkml:trace>
  <inkml:trace contextRef="#ctx0" brushRef="#br0" timeOffset="23010.2784">5765 13838,'-26'0,"26"0,-13 0,0 0,13 0,-13 0,13-26,26-13,52 1,-13 12,-13 13,0 13,-26 13,-13 13,0 25,-13 27,-26 0,0-14,26-25,13 0,13 0,0-1,13 1,13 0,-26-13,-13-13,0 13,-26 12,-26 14,-52 13,13 0,13-27,26-25,39-13,0-26</inkml:trace>
  <inkml:trace contextRef="#ctx0" brushRef="#br0" timeOffset="23495.4868">4321 13838,'-13'-52,"13"52,0 0,0 0,0 0,0 52,0 77,0 1,13-27,-13 14,13-66,13-25,0-13</inkml:trace>
  <inkml:trace contextRef="#ctx0" brushRef="#br0" timeOffset="23731.007">4047 14148,'-65'-90,"65"90,0 0,26 13,78 0,14-13,-27 0,26 0,130 77,-234-77</inkml:trace>
  <inkml:trace contextRef="#ctx0" brushRef="#br0" timeOffset="24154.097">6546 13812,'-39'13,"39"-13,26 39,39 26,26 38,-13 1,-13-27,-26-38,26 13,39-1,-26-38,-65-13</inkml:trace>
  <inkml:trace contextRef="#ctx0" brushRef="#br0" timeOffset="24376.9931">7196 13786,'-91'117,"39"-91,-52 51,-13 40,26-40,13 14,13-14,26-25,52-26</inkml:trace>
  <inkml:trace contextRef="#ctx0" brushRef="#br0" timeOffset="24771.1905">7444 14368,'-14'0,"14"0,0 0,0 0,27-13,-1 0,0 13,0 13,-13 39,-13 26,-13-27,0 1,0 13,26-13,0-27,13 1,39-13,39-39,26 1</inkml:trace>
  <inkml:trace contextRef="#ctx0" brushRef="#br0" timeOffset="25146.1438">8133 14045,'0'0,"26"0,52-13,0 0,0 0,13 13,-12 0,25 13</inkml:trace>
  <inkml:trace contextRef="#ctx0" brushRef="#br0" timeOffset="25366.6016">8380 14368,'0'13,"0"-13,13 0,13 0,26 0,27-13,-14-13,39 39</inkml:trace>
  <inkml:trace contextRef="#ctx0" brushRef="#br0" timeOffset="26480.7911">9799 13735,'13'-65,"-13"52,0-13,0 0,0 13,-39 0,-26 26,-26 39,12 52,1 25,65-64,13-14,13-25,13-13,13-13,26-26,-12-13,-1-12,-26 12,-13 13,0 13,13 13,52 52,26 64,-26 14,-13-14,-13 52,-39-26,-26-77,-52 13,-91 12,-91-12,116-52,14-13</inkml:trace>
  <inkml:trace contextRef="#ctx0" brushRef="#br0" timeOffset="28358.6708">1510 15403,'0'0,"0"0,26 52,39 90,13-39,26-12,26 12,14-25,-79-39,0-26,13-26,39-13,-104 0</inkml:trace>
  <inkml:trace contextRef="#ctx0" brushRef="#br0" timeOffset="28566.8806">2486 15274,'-143'13,"130"-13,-39 12,-52 53,-39 39,-1 12,27 0,13-12,13-14,39-25,52-26</inkml:trace>
  <inkml:trace contextRef="#ctx0" brushRef="#br0" timeOffset="29055.8588">2603 15985,'-52'-26,"52"26,0 0,0 0,26-13,39-13,0 13,0 13,-26 13,-26 0,0 0,0 13,-13 26,0-1,0-25,13 0,0 0,0 0,26 0,13-13,26-52,66-39</inkml:trace>
  <inkml:trace contextRef="#ctx0" brushRef="#br0" timeOffset="29346.1431">3514 15830,'-26'-26,"26"26,0 0,13 0,52-13,0 0,-13-13,0 13,39 0,0 26</inkml:trace>
  <inkml:trace contextRef="#ctx0" brushRef="#br0" timeOffset="29520.4188">3891 15881,'13'0,"-13"0,0 0,26 13,39-13,52 0,-91 0</inkml:trace>
  <inkml:trace contextRef="#ctx0" brushRef="#br0" timeOffset="33027.8307">5049 15299,'-26'0,"26"0,0 0,-13 0,13 0,13-25,26-1,39-13,26 0,-25 26,-14 13,-13 13,-26 13,0 26,-13-1,-26 14,-13-13,0 0,13-27,0 1,13 0,26 0,156 52,-104-52,-39-1,-13 1,-13 26,-39 0,-65 38,-65 14,78-53,26-12,39-26</inkml:trace>
  <inkml:trace contextRef="#ctx0" brushRef="#br0" timeOffset="36670.1275">6975 15817,'0'-13,"0"13,0 0,-26 13,13 0,0 13,-13 12,-13 14,26 0,13-39</inkml:trace>
  <inkml:trace contextRef="#ctx0" brushRef="#br0" timeOffset="42055.8663">8120 15287,'0'38,"0"-38,0 0,0 0,0 0,0 13,26 26,39 39,0 12,-13-25,13 0,13-1,1-25,-27-13,0 0,-26 0,26-1,-13-12</inkml:trace>
  <inkml:trace contextRef="#ctx0" brushRef="#br0" timeOffset="42541.9056">8602 15390,'-13'0,"13"0,0 0,0 0,0 0,0 0,-13 0,-26 13,-1 26,-25 25,-13 40,26-39,13-14,0 1,13-26,13 0,0-13,13 13,26-1,13 1</inkml:trace>
  <inkml:trace contextRef="#ctx0" brushRef="#br0" timeOffset="43250.0924">9174 15791,'-117'-65,"117"65,0 0,0 13,0 13,13 26,-13 25,0-12,0 0,13-14,0 14,13-13,0 0</inkml:trace>
  <inkml:trace contextRef="#ctx0" brushRef="#br0" timeOffset="43790.6955">9669 15519,'0'0,"0"0,0 0,0 0,26 0,26-13,0 0,0 1,26-1,0 13,0 0,-13 25,0 27</inkml:trace>
  <inkml:trace contextRef="#ctx0" brushRef="#br0" timeOffset="44058.4656">9942 15881,'-91'-25,"91"25,0 0,26 13,65-26,26 0,-13-13,26-26,-13 26</inkml:trace>
  <inkml:trace contextRef="#ctx0" brushRef="#br0" timeOffset="66783.4104">11503 15416,'-13'0,"13"0,0 0,0 0,0 0,0 0,0 0,-13 0,13 0,-13 0,13 0,-13 0,0 0,0 0,0 0,-78 0,65 0,13 0,0 0,0 0,0 0,13 0,0 0,0 0,0 0,0-13,13 0,26 0,26 0,13 26,-26-13,0 13,-13-13,-26 0,0 13,0-13,0 0,0 0,26 0,-26-26</inkml:trace>
  <inkml:trace contextRef="#ctx0" brushRef="#br0" timeOffset="67828.7522">12375 15261,'-39'0,"39"0,-13 13,0 0,-13 38,-13 40,13-1,26-12,0 12,0-25,26 13,0-27,26 1,13-13,39-13,-39-26,-13-13,0-13,-13 0,-13-38,-26 12,-26 0,-26-13,-13 1,-39-1,-13-13,13 14,26-1,0-38,52 25,26 13,26 1,26-1,26 0,13 27,-13 25,-26 39,0 90,-65 117,0-78,13-90,39-1</inkml:trace>
  <inkml:trace contextRef="#ctx0" brushRef="#br0" timeOffset="1.42162E6">1835 3932,'-78'-39,"65"39,-13-13,0 0,13 13,0 0,13 0,0-13,0-13,13 13,26-13,39 13,-13 26,-39 0,0 52,-26 38,-26 14,-13-53,-13 40,13-39,13-27,13-12,0-13,13-13,0 0,26 13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1:32:45.1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1315 1500,'39'-168,"-39"168,0 0,0 0,0 0,0 0,0 0,0 0,0 13,13 13,26 51,13 1,13 13,13-1,39 39,0 1,-26-40,1 27,-1-1,-26-51,-13-14,-13 1,-13-26,0-13,-13 0,-13 0,13 0,26 0,26-52,-26 0</inkml:trace>
  <inkml:trace contextRef="#ctx0" brushRef="#br0" timeOffset="512.1203">2473 1539,'-52'-65,"39"52,0 0,0 1,0 12,-13 25,-39 53,-26 90,13-39,0 14,-1-27,1 1,26-1,13-64,13-1,13-12,0-13,0 0,0-13,13 0,0 0,0 38,26-25</inkml:trace>
  <inkml:trace contextRef="#ctx0" brushRef="#br0" timeOffset="948.1665">3006 2444,'-13'0,"13"0,0 0,0 0,0 13,-13 39,0 64,0 1,26 25,0-77,0-1,0-12,26 0,27-26</inkml:trace>
  <inkml:trace contextRef="#ctx0" brushRef="#br0" timeOffset="2794.8433">4217 1655,'0'-13,"0"13,0 0,0 0,0 0,0 0,0 26,0 39,0 103,0-90,0 12,0 1,13-1,0 27,0-66,-13 1,13 65,-13-66,13-25,13 13</inkml:trace>
  <inkml:trace contextRef="#ctx0" brushRef="#br0" timeOffset="3221.2129">3930 2224,'-104'-77,"104"77,0 0,0 0,0 0,0 0,26-13,26 13,52-13,-13 0,-12 13,-14 0,-26 0,0 0,-13 0,0 0,13 65</inkml:trace>
  <inkml:trace contextRef="#ctx0" brushRef="#br0" timeOffset="3994.0229">4997 1655,'-13'0,"13"-13,0 1,13-1,13-13,65-26,-13 26,1 13,-27 13,-13 13,-13 0,0 13,0 26,-26-1,-26 14,0-13,13 0,0-27,13 27,26 0,13 0,39-1,13 14,-26-13,-26-13,-13-1,-26 27,-26-13,-26-1,-39 1,-65 26,78-52,39-13,-1-1,27-12,66-51</inkml:trace>
  <inkml:trace contextRef="#ctx0" brushRef="#br0" timeOffset="4394.7634">5999 1526,'0'0,"0"0,39 39,13 26,0 51,39 26,-26-12,-26-53,27 14,-27-14,13 53,-26-79,0-25,13 13,-13-13,0-13,13-13,52-65,-65 26</inkml:trace>
  <inkml:trace contextRef="#ctx0" brushRef="#br0" timeOffset="4673.9721">6871 1707,'0'-26,"0"26,0 0,-13 0,-39 26,-52 39,-26 51,-13 26,38-25,40-52,-39 64,65-77,0-1,0 1,26-26,39-26</inkml:trace>
  <inkml:trace contextRef="#ctx0" brushRef="#br0" timeOffset="5249.5656">7144 2509,'-13'0,"13"0,0 0,0 0,0 0,0-13,26 0,26 0,-13 13,26 13,-39 13,-13 52,-26 38,-26-38,0-1,13-12,13-26,13-1,0-12,13 13,0-26,26 0,13-13,13-13,40-13,25 13</inkml:trace>
  <inkml:trace contextRef="#ctx0" brushRef="#br0" timeOffset="5741.917">7912 1927,'0'-13,"0"13,0 0,13 0,26 0,39 0,13 0,-26 0,-26 0,39 13,-39-13,13 13,-26 13,52 103</inkml:trace>
  <inkml:trace contextRef="#ctx0" brushRef="#br0" timeOffset="6023.1336">8133 2341,'-13'-13,"13"13,0 0,0 0,13 0,26 0,13 13,-13-13,0 0,0 0,13 13,52 13,-77-13</inkml:trace>
  <inkml:trace contextRef="#ctx0" brushRef="#br0" timeOffset="7836.2038">9617 905,'0'0,"0"0,0 0,0 0,0 0,0 0,-27 26,-90 142,26-25,0 25,39 0,39-52,0 91,39-65,26 1,26-1,-26-77,0-27,39 14,-25-39,-14-13,13-26,-26-26,13-25,-26-1,0-38,-26 51,-26 13,-13 14,-78 38,-14 38,1 40,13 0,52-14,39-12</inkml:trace>
  <inkml:trace contextRef="#ctx0" brushRef="#br0" timeOffset="11984.2863">1835 4307,'-13'-13,"13"13,0-13,13 0,39-13,13 0,1 0,-1 13,0 0,0 0,-13 26,0 13,-26 0,0 52,-26 38,-39-12,-13-1,-13-12,-13-1,26-38,0 0,26-27,-1-12,14-13,0 0,13 0,0 0,26 13,40 0,38-13,26 13,-65-13,0 13,-13 0,-26 0,0 0,0-13,0 13,-13 0</inkml:trace>
  <inkml:trace contextRef="#ctx0" brushRef="#br0" timeOffset="13599.4354">2733 4048,'0'0,"0"0,0 13,13 26,26 25,26 53,26 12,-26-38,0-1,1-12,-14-27,26 40,-26-39,0-13,-26-14,13 27,-13-13,-39 26</inkml:trace>
  <inkml:trace contextRef="#ctx0" brushRef="#br0" timeOffset="13924.9702">3488 4216,'0'0,"0"0,0 0,-13 0,-39 65,-26 64,0-13,-39 53,51-92,1 14,13-27,13-12,13-26,26 26,0 77</inkml:trace>
  <inkml:trace contextRef="#ctx0" brushRef="#br0" timeOffset="14216.1902">3969 4824,'13'-13,"-26"52,13 51,0 14,0-14,-13-12,13 25,0-77,0 13,13-26</inkml:trace>
  <inkml:trace contextRef="#ctx0" brushRef="#br0" timeOffset="14794.0284">4997 4203,'-13'-52,"13"52,0 0,0 26,13 78,13 12,-13 1,0 25,26-39,-13-12,-13-27,0 14,0 0,13-14,0-25,40 0</inkml:trace>
  <inkml:trace contextRef="#ctx0" brushRef="#br0" timeOffset="15132.337">4750 4682,'0'-13,"0"13,0 0,39 0,52 13,0 0,26-13,-39 0,0-13,-38 13,-14 0,0-13,-13 13,52 0,-52-13</inkml:trace>
  <inkml:trace contextRef="#ctx0" brushRef="#br0" timeOffset="16678.2903">6285 3945,'-39'-52,"39"52,0 0,0 0,0 26,-13 25,-13 14,-130 155,117-168,-65 51,65-77,26-13,0 0,0-13,13 13,52 0,39 0,0-13,0 0,26 0,-38 13,-14-1,-26-12,0 0,39 0,-52 0,-13-12,0-1,0 0,13 0</inkml:trace>
  <inkml:trace contextRef="#ctx0" brushRef="#br0" timeOffset="16916.1843">6611 4203,'26'26,"-26"-26,-13 39,0 64,0-25,-13 64,13-77,13-13,-13-14,13-12,0 26,0-39,13 13</inkml:trace>
  <inkml:trace contextRef="#ctx0" brushRef="#br0" timeOffset="17511.6272">7092 4164,'-13'-77,"13"77,0 13,13 13,13 25,39 27,0 38,-13-38,13 25,-26-38,1-13,-1-1,0-12,-13-13,0 0,65-26,-65-26</inkml:trace>
  <inkml:trace contextRef="#ctx0" brushRef="#br0" timeOffset="17792.3797">7730 4164,'-26'-77,"26"77,0 0,0 0,0 0,-156 245,104-180,-27 39,1-1,-13-25,26-27,26-25,13-13,26 13</inkml:trace>
  <inkml:trace contextRef="#ctx0" brushRef="#br0" timeOffset="18272.8162">8029 4604,'-13'0,"13"0,0 0,0 0,0 0,0 0,39-13,-13 13,0 0,-13 13,0 52,-13-65,-13 90,-13-25,13 0,0-27,13 14,13-13,13 0,26 12,26-12,-13-39,0-13,0-13,0 1,1 12</inkml:trace>
  <inkml:trace contextRef="#ctx0" brushRef="#br0" timeOffset="18626.206">8732 4320,'0'-13,"0"13,0 0,13 0,13 13,52-1,0 1,0-26,-26 1,0 12,-13 12,0 14,-13 13</inkml:trace>
  <inkml:trace contextRef="#ctx0" brushRef="#br0" timeOffset="18857.6888">8758 4798,'0'-52,"0"52,0 0,39 0,26 0,-13 0,13 0,-13-13,0 0,65 1,-91-1</inkml:trace>
  <inkml:trace contextRef="#ctx0" brushRef="#br0" timeOffset="20013.3053">9890 4061,'-78'-39,"78"39,0 0,0 52,0 64,-26 52,13-90,0 38,-13-25,13-39,0-14,13-12,0 0,13 0,65-39</inkml:trace>
  <inkml:trace contextRef="#ctx0" brushRef="#br0" timeOffset="20454.1534">10254 4216,'26'0,"-26"0,0 65,13 51,-26-25,13 51,0-77,13-27,26 1,0-13,39 0,-13-39,13-13,-13-26,40-25,-53 25,0-64,-52 64,0 0,-26-12,-13 12,-65-13,-14 13,14 39,39 1,-39 50,13 27</inkml:trace>
  <inkml:trace contextRef="#ctx0" brushRef="#br0" timeOffset="64336.6254">1471 6324,'-13'-26,"13"26,0 0,-13-13,0 0,13 13,-13-13,13 13,0 0,0 0,0 0,0 0,0 0,0 0,0 0,0 0,-13 0,13 13,-13 26,0 0,13 13,0 25,0 1,13 38,0-38,0 0,-13 12,0-12,-13 25,13-25,0 25,13 14,-13-40,13 14,-13 12,0-25,-13 25,0 14,13-1,0 0,0-51,13 26,-13-14,0-12,0 12,0-12,13 0,13 25,0-12,0-26,0-1,0 1,0 0,0-13,0-14,-13-12,0 0,0 13,13 0,0-13,0 13,78 0,-39-26,-13-13</inkml:trace>
  <inkml:trace contextRef="#ctx0" brushRef="#br0" timeOffset="65140.6916">1692 6376,'-130'13,"130"-13,0 0,0 0,0 0,0 0,0 0,0 0,-13-13,13 13,0 0,0 0,13-13,13 13,13 13,0 0,0 0,0 0,-13 0,0 0,-13-1,0 14</inkml:trace>
  <inkml:trace contextRef="#ctx0" brushRef="#br0" timeOffset="66764.0803">2460 6764,'0'0,"0"0,0 0,0 0,0 0,-13 0,0 13,-13 39,13 12,13-12,0 0,0-26,26 38,-13-38,0 13,0-13,0 0,0-1,0 14</inkml:trace>
  <inkml:trace contextRef="#ctx0" brushRef="#br0" timeOffset="67858.5833">4529 6686,'0'-13,"0"13,0-13,13-12,0-1,13 0,26-13,26 13,-13 13,-13 26,-13 0,-13 0,-13 0,-13 0,-13 26,-13 12,0-12,13-13,13 13,13-13,26 25,39 1,13 0,-52-26,-13 0,-13-13,0 12,-39 40,-13-13,-13 0,-13-1,13-25,13 0,26-13</inkml:trace>
  <inkml:trace contextRef="#ctx0" brushRef="#br0" timeOffset="69700.2851">6741 6324,'-13'-13,"13"13,0 0,0 0,0 0,0 0,13 39,39-39</inkml:trace>
  <inkml:trace contextRef="#ctx0" brushRef="#br0" timeOffset="69915.2654">6741 6777,'-26'-26,"26"26,0 0,0 0,0 0,0 13,0 0,26 13</inkml:trace>
  <inkml:trace contextRef="#ctx0" brushRef="#br0" timeOffset="70119.2974">6728 7191,'-13'0,"13"0,0 13,0-1,13 27,-26 91</inkml:trace>
  <inkml:trace contextRef="#ctx0" brushRef="#br0" timeOffset="70335.0413">6741 7695,'0'-26,"0"26,0 0,0 13,0 0,13 39,26-39</inkml:trace>
  <inkml:trace contextRef="#ctx0" brushRef="#br0" timeOffset="70526.7299">6780 8225,'-13'39,"13"-39,0 0,0 0,0 13,13 26,13-13</inkml:trace>
  <inkml:trace contextRef="#ctx0" brushRef="#br0" timeOffset="70744.5172">6715 8924,'0'0,"0"0,0 0,26 25,-13-12,52 26</inkml:trace>
  <inkml:trace contextRef="#ctx0" brushRef="#br0" timeOffset="70895.0577">6819 9234,'-26'26,"26"-26,0 0,13 13,52-13</inkml:trace>
  <inkml:trace contextRef="#ctx0" brushRef="#br0" timeOffset="71881.1555">7782 6221,'-13'-52,"13"52,0 0,0-13,0 13,0-13,0 13,-13 0,-26 13,-13 26,-26 64,26-12,0 90,26-104,26 27,0-1,13-25,13-13,0-27,13-12,39 13,0-26,26-13,0-26,-52-13,0-12,-26 12,0 0,-13 13,-13 0,-26 13,-104 13,13 39,0 26,52-13,26-14,-13 79</inkml:trace>
  <inkml:trace contextRef="#ctx0" brushRef="#br0" timeOffset="73006.2419">8510 6091,'0'-13,"0"13,0 0,27 0,38-13,13 1,26-1,-52 13,13 0,0 0,0 13,-13 12,0 14,0 39,39 64,-52-26,-13 53,-13-27,0 104,-13-1,13-77,-13 65,13 0,0-52,13 65,13 90,-13-220,13 91,13-26,-25-51,-14 25,13-39,-13-51,0-26,-13-26,0 0,0 0,0-13,-39 0,-27-13,-51-13,13 0,52 26</inkml:trace>
  <inkml:trace contextRef="#ctx0" brushRef="#br0" timeOffset="74742.5729">2408 8290,'-117'-78,"117"78,0 0,0 0,0-13,0-12,13-1,13-13,0 0,26-13,13 14,0 12,0 13,-26 26,0 0,-13 12,0 1,-13 26,0 13,-39 25,-26 40,13-66,0-25,0 0,13-13,-52 13,39-27,13 1,13-13,0 0,13 0,0 0,0 0,52 13,26 0,52 13,-65-26,13-13,-13 0,-26 13,-13 0,0 13,0-13,-13 0</inkml:trace>
  <inkml:trace contextRef="#ctx0" brushRef="#br0" timeOffset="75924.5642">4867 7928,'0'-26,"0"26,0 0,0 0,0 0,-26 26,-39 51,13-12,-13 13,26-40,13-12,0 0,13-13,13 0,0 0,26 0,39 13,13-13,52 0,-65-13,39 0,-39-13,-13 13,0 0,-13 0,-13 0,1 0,-1 0,52-13</inkml:trace>
  <inkml:trace contextRef="#ctx0" brushRef="#br0" timeOffset="76180.8722">5375 7992,'13'0,"-13"0,-13 78,-13 38,-13 1,13-1,-1-12,-25 12,26-25,13-53,0 1,13-26</inkml:trace>
  <inkml:trace contextRef="#ctx0" brushRef="#br0" timeOffset="77318.3414">7834 8057,'-13'-65,"13"65,0 0,0 13,0 13,-26 78,0-1,0 52,13-90,0 0,-13 38,13-64,13-13,0 0,13-39</inkml:trace>
  <inkml:trace contextRef="#ctx0" brushRef="#br0" timeOffset="77772.2384">8224 8225,'-13'0,"13"0,0 39,-13 52,0-1,0-12,13-14,0-12,0-13,13-13,26 0,13-13,13-26,0-13,-13-26,0-13,1-38,-27 25,-26 14,-13-53,0 78,-13 1,-14-1,-25 0,0 26,0 0,52 26</inkml:trace>
  <inkml:trace contextRef="#ctx0" brushRef="#br0" timeOffset="94855.2195">638 10514,'0'-26,"0"-12,0 12,-13 13,0-13,13 0,-13 13,13 0,-13 0,13 0,0 13,0 0,0 0,0 13,0 26,13 26,0 38,0-38,0 13,0-14,0-12,-13 26,0-27,13 14,-13-26,0 116</inkml:trace>
  <inkml:trace contextRef="#ctx0" brushRef="#br0" timeOffset="95675.5122">599 10514,'-13'-129,"0"129,0-13,13 0,0 0,0-13,13 13,13-12,26-14,26 13,0 39,-26 13,-13 0,-12 12,-14 27,-26 26,-27-14,-12 1,0-14,0-12,13-13,0 0,26-26,0 0,0-13,13 0,0 13,13-1,26-12,39 13,52 0,-38 0,-1 0,-26 0,-13-13,-26 0,0 13,-13-13,0 26,0 90</inkml:trace>
  <inkml:trace contextRef="#ctx0" brushRef="#br0" timeOffset="97644.8474">1484 10851,'-13'-13,"13"13,0 0,-13-13,13-13,0 13,13-13,0 13,0 0,13 0,0 13,0 0,-13 13,0 26,0 39,-26 12,-26 27,0-53,13-12,0-13,0-13,13-13,0-1,0-12,0 13,13-13,0 0,13 13,26 0,13-13,-13 0,-13 0,0 13,0-13,-13 13,13 0,39 26</inkml:trace>
  <inkml:trace contextRef="#ctx0" brushRef="#br0" timeOffset="98811.8539">2109 10838,'-26'-26,"26"26,0 0,0 0,0 0,0 0,0 0,0 0,26 0,0 0,26 0,-13 0,0 0,-13 0,0 0,0 13,-13 0,13 13,39 12,-26-12</inkml:trace>
  <inkml:trace contextRef="#ctx0" brushRef="#br0" timeOffset="100167.1066">3150 10747,'-118'-52,"118"52,0-13,0-25,0-1,13 0,13 0,27-12,12 12,0 13,-26 26,0 13,-13 26,-13 38,-26 40,-26-27,-26 27,13-40,-26 40,12-40,27-25,13-13,13-26,0 0,13-1,13 1,39 0,0-13,1 13,-1 0,0-13,0 13,0 13,-13-13,-13-13</inkml:trace>
  <inkml:trace contextRef="#ctx0" brushRef="#br0" timeOffset="100476.1249">4021 10618,'-52'-52,"39"52,13 0,-13 65,0 64,13 78,-39-13,13-78,0-12,0-14,0-25,13-39,0 0,13-13,0-13</inkml:trace>
  <inkml:trace contextRef="#ctx0" brushRef="#br0" timeOffset="100963.8643">3800 10592,'13'-26,"-13"26,13-13,39-13,39 0,-13 26,-13 13,-26 13,1 39,-27-13,-13 12,-13 40,-27-53,-12 1,-13 13,0-13,0 12,26-25,13-13,13-13,13 13,13-13,26 13,39-1,0-12,13-13,-12-13,-27 13,13 13,13 0,-26 0</inkml:trace>
  <inkml:trace contextRef="#ctx0" brushRef="#br0" timeOffset="101195.5941">4555 11148,'0'0,"0"0,0 0,0 13,0 52,-13 38,0 1,0-27,13-12,13 25,52-77</inkml:trace>
  <inkml:trace contextRef="#ctx0" brushRef="#br0" timeOffset="101652.5611">5323 10786,'0'0,"0"0,0 0,0 0,13 26,13 90</inkml:trace>
  <inkml:trace contextRef="#ctx0" brushRef="#br0" timeOffset="101855.8099">5453 11342,'-117'-39,"117"39,0 0,0 0,0 13,13 0</inkml:trace>
  <inkml:trace contextRef="#ctx0" brushRef="#br0" timeOffset="105275.3247">1679 12506,'-52'-65,"52"65,0 0,0 0,-13-13,13 13,0 0,0 0,0 0,-13 52,-13 103,0-38,13 38,-13 0,13 117,-13-104,13 103,-26-77,26 78,13-130,0 13,0-12,26-27,26-12,0-40,0 1,-26-26,104-1,-104-50</inkml:trace>
  <inkml:trace contextRef="#ctx0" brushRef="#br0" timeOffset="106069.9257">1718 12403,'-104'-13,"104"13,0 0,0 0,13 0,26 0,78-13,91 0,-77-13,38 13,-91 0,26 0,39-26,-78 26,0 13,-52 0</inkml:trace>
  <inkml:trace contextRef="#ctx0" brushRef="#br0" timeOffset="107527.9668">2499 12855,'-26'-39,"13"39,0 0,0 0,13 0,-13 39,0 65,13 25,-13-26,0 1,0-39,13-27,39 14</inkml:trace>
  <inkml:trace contextRef="#ctx0" brushRef="#br0" timeOffset="109548.7912">4125 12855,'-13'-39,"13"39,0 0,0-25,13-1,13 0,53-13,12 13,-13 13,26-13,-52 13,-13 13,-13 0,-13 0,-13 0,0 13,-26 13,-13 13,-26 13,0-1,39-12,0-13,13-13,0 0,13 13,13 0,13 13,39 12,-13-12,13 0,-39-13,-13-13,0 0,-13 0,-13-1,-13 14,-39 13,0-13,13-13,-13 0,52 0,0 0</inkml:trace>
  <inkml:trace contextRef="#ctx0" brushRef="#br0" timeOffset="110969.3782">7014 12377,'-52'-52,"52"52,0 0,-13 13,0 13,-26 64,-39 65,26-51,26-1,0-12,13-1,26-38,0 0,26 13,-13-27,39 1,-13-26,13-26,0-13,-26-12,-13-1,-13-13,-13 26,-26 13,-52 0,0 26,13 26,0 13,0 51,52-25</inkml:trace>
  <inkml:trace contextRef="#ctx0" brushRef="#br0" timeOffset="113858.806">2473 13980,'-39'-64,"39"64,-13-13,0 0,0 0,0 0,0 13,0-13,0 13,0 0,-13 13,-13 13,0 26,0 25,26-25,0 13,13-14,13 1,0-13,13 0,26-1,13-12,0-13,0-26,39-26,-39 14,0-27,-26 13,0-13,-26 1,0-1,-13 0,-26 13,0 1,-26-1,-39 13,0 0,0 26,26 13,13 0,0 0,39 26</inkml:trace>
  <inkml:trace contextRef="#ctx0" brushRef="#br0" timeOffset="121839.4693">3943 14368,'-39'13,"0"-26,13 13,13 0,0 0,0 0,13 0,0 0,0-13,13 0,0 1,13-1,13 0,-13 13,26 0,-26 0,39 13,0 12,-52-12</inkml:trace>
  <inkml:trace contextRef="#ctx0" brushRef="#br0" timeOffset="123161.7359">4412 14148,'0'0,"0"0,0 0,0 0,0 0,0-12,13-1,0-13,13 0,13 13,0 0,-13 13,0 13,-13 0,0 26,-13-1,-13 27,0-13,-13 0,0-14,0 1,13-13,0 0,0-13,0 0,13-13,0 0,0 0,13 0,13 0,26 0,0 0,13 0,-13 13,0-13,39 13,-78-13</inkml:trace>
  <inkml:trace contextRef="#ctx0" brushRef="#br0" timeOffset="128503.1986">6923 14226,'-104'-103,"104"103,0 0,0 0,0 0,0 0,0-13,0-13,0 0,13-13,0 0,0 13,13 1,13-1,13 13,-13 26,-13 13,0 12,-26 27,-13 13,-13-14,-13-12,-13 26,26-40,-13 14,0-13,13-13,0-13,0 0,13-13,0 0,13 0,0 0,13 0,26 13,13-13,0 13,0 0,0-1,0 1,-13-13,-13 0,52-13,-78 13</inkml:trace>
  <inkml:trace contextRef="#ctx0" brushRef="#br0" timeOffset="132546.6532">6311 14226,'-26'0,"0"-13,0 0,13 13,0 0,13-13,0 13,0-13,0 0,13 0,13 1,0-1,13 13,1 0,-1 0,0 13,-13-13,52 12,-65 1</inkml:trace>
  <inkml:trace contextRef="#ctx0" brushRef="#br0" timeOffset="134022.2185">7613 11872,'-13'-26,"0"26,13 0,0 0,0 0,0-12,13-1,26 0,26 0,-13 26,13 13,-13 12,13 92,-26 64,13 0,-26-65,26 78,-39-13,-13 39,0 25,0-51,13-39,-13 26,13-26,0-12,0 38,-26-91,0 1,0-27,0-25,0 0,0-14,0-12,0-13,-13 13,-13-13,-13 0,-26-13,0-13,52 13,13 13</inkml:trace>
  <inkml:trace contextRef="#ctx0" brushRef="#br0" timeOffset="134996.0571">5505 12157,'-65'-26,"65"26,0 0,0 0,0 0,0 0,0 26,0 0,13-13,0 0,0-1</inkml:trace>
  <inkml:trace contextRef="#ctx0" brushRef="#br0" timeOffset="135653.9263">5544 12700,'-78'-91,"78"91,0 0,0 0,0 0,0 0,0 0,13 26,0 13</inkml:trace>
  <inkml:trace contextRef="#ctx0" brushRef="#br0" timeOffset="136216.2641">5583 13230,'-26'-77,"26"77,0 0,0 0,0 0,0 0,0 0,0 13,13 0</inkml:trace>
  <inkml:trace contextRef="#ctx0" brushRef="#br0" timeOffset="136825.2434">5674 13760,'-52'-12,"52"12,0 0,0 0,0 0,0 0,0 0,0 12,0 1,0 0,0 0</inkml:trace>
  <inkml:trace contextRef="#ctx0" brushRef="#br0" timeOffset="137257.7453">5583 14330,'-26'0,"26"0,0 0,0 0,0 0,0 0,0 0,13 12,0 1,-13 0</inkml:trace>
  <inkml:trace contextRef="#ctx0" brushRef="#br0" timeOffset="137637.6287">5596 14821,'0'0,"0"0,39 26</inkml:trace>
  <inkml:trace contextRef="#ctx0" brushRef="#br0" timeOffset="148651.1988">11790 802,'0'-13,"0"13,0 0,0 13,0 26,0 12,0 14,-14 13,54 193,-40-219,-13 155,0-117,13 182,0-130,-14 39,-12 65,39 0,-13-78,-13 129,39-77,-12 26,-14 0,26 51,-13-90,26 116,-52-77,52 116,-13-155,13 168,-13-155,26 155,-39-77,13-92,52 182,-26-142,-39 103,26-103,-13 155,0-220,26 207,-26-39,-13-142,-13 194,0-168,-13 103,0-38,-13-53,0 130,13-219,-26 180,13-103,0-27,13 53,0-142,-26 206,13-194,0 39,0-13,26 14,-26 38,13-78,0 26,0-39,-13 53,13-14,-13-39,13 39,0-38,0 38,26 0,0-51,0 12,-13-13,0 14,-13-1,0 52,0-77,13-52,13-26</inkml:trace>
  <inkml:trace contextRef="#ctx0" brushRef="#br0" timeOffset="153734.9097">12674 892,'-13'-13,"13"13,0 0,-13 52,13 13,-13 25,0 53,13-66,-13 1,-13 51,39-77,-13 13,0-27</inkml:trace>
  <inkml:trace contextRef="#ctx0" brushRef="#br0" timeOffset="154384.7124">12531 1099,'0'-77,"0"64,13 0,39-13,26-13,0 0,-13 26,14 13,-1 13,-39 0,-26 13,0 13,-26 0,-13-13,0 12,0-12,-13 0,-40 103,66-103,13 0,26 13,14 0,12 0,0-14,0 1,-13 0,0-13,0 13,0 0</inkml:trace>
  <inkml:trace contextRef="#ctx0" brushRef="#br0" timeOffset="156087.3012">13611 1578,'-91'-78,"91"65,0 13,0-13,0 0,0 0,0 1,0-1,26 0,26-13,0 26,-26 13,0 13,-13 25,-13 40,-13-39,-13-1,-26 1,26-13,0-13,13-13,13 0,0-13,26 13,26-1,39 1,-52-13,0 0,-13 13</inkml:trace>
  <inkml:trace contextRef="#ctx0" brushRef="#br0" timeOffset="159155.9478">14392 1112,'13'-13,"-13"13,0 0,0 0,0 0,0 0,0 13</inkml:trace>
  <inkml:trace contextRef="#ctx0" brushRef="#br0" timeOffset="159395.6243">14275 1513,'0'-13,"0"13,0 0,0 0,0 0,0 0</inkml:trace>
  <inkml:trace contextRef="#ctx0" brushRef="#br0" timeOffset="160553.9879">14457 1125,'-26'-65,"26"53,0 12,-13-13,0 13,0 0,-26 13,13-13,13 0,0 0,13 0,0 0,0 0,0 0,13 0,39 0,52 0,-39 0,-13 0,0 0,-13 0,0 0,0 0,-13 12</inkml:trace>
  <inkml:trace contextRef="#ctx0" brushRef="#br0" timeOffset="161024.3154">14067 1655,'13'-25,"-13"25,0-13,13 0,0 0,0 0,39-13,13 13,0 0,13 0,39 13,-52-13,0 13,-13 0,26 13</inkml:trace>
  <inkml:trace contextRef="#ctx0" brushRef="#br0" timeOffset="161662.2313">15693 685,'0'0,"0"0,0 0,0 0,0 13,0 52,0 13,0 12,0-25,13 12</inkml:trace>
  <inkml:trace contextRef="#ctx0" brushRef="#br0" timeOffset="162003.2403">15433 1500,'26'-142,"-26"142,13 0,26 0,26-13,-26 0,26 13,-13 0,13 0,65 65,-78-39</inkml:trace>
  <inkml:trace contextRef="#ctx0" brushRef="#br0" timeOffset="162420.0771">15446 1604,'13'-13,"-13"13,13 0,13 0,0 0,26 13,-13 0,-26 12,0 27,-13 39,-26-27,0-12,0-26,13 0,0 0,13-13,26 0,26 0,0-13,78-13,-39 26</inkml:trace>
  <inkml:trace contextRef="#ctx0" brushRef="#br0" timeOffset="162880.9721">16253 1009,'0'0,"0"0,13 0,0 26,52 155,-52-65,-13-25,-26 51,13-90,13-1,0-12,0-13,13-13</inkml:trace>
  <inkml:trace contextRef="#ctx0" brushRef="#br0" timeOffset="163367.5419">16331 996,'0'-78,"13"65,26 0,52 13,-26 0,-13 13,-13 13,0 13,-26 13,-13 38,-26-25,-26 0,-13-14,13 1,13-26,13 0,13-13,0-13,13 0,0 0,13 13,0 0,26-1,0 1,13 0,13 0,52 26,-65-13,13 13</inkml:trace>
  <inkml:trace contextRef="#ctx0" brushRef="#br0" timeOffset="164087.0747">15095 1086,'0'-13,"0"13,0 0,0 0,0 0,26 0,13 0,13 0,-13 0,13 13,0 13</inkml:trace>
  <inkml:trace contextRef="#ctx0" brushRef="#br0" timeOffset="166343.9161">17150 1604,'-13'-13,"13"13,0 0,0-13,0 0,13 0,13 0,0 0,-12 13,-1 0,-13 52,-13 25,-14-12,14-13,0-26,13 0,0-1,13-12,27 0,12 0,0-13,-13-13,52 0,-39 26</inkml:trace>
  <inkml:trace contextRef="#ctx0" brushRef="#br0" timeOffset="167800.7774">13624 2587,'0'0,"0"0,0 0,0 0,-13 168,0-78,-13 117,13-26,0 155,0-167,0 76,26-25,0 78,-13-156,26 65,13 39,-13-130,13 91,-13-142,26 64,-13-90,39 12,14-25,77-13</inkml:trace>
  <inkml:trace contextRef="#ctx0" brushRef="#br0" timeOffset="168389.5003">13793 2587,'-13'-39,"13"39,0 0,0 0,0 0,0 0,0 0,13 0,52 13,13-13,-12 0,64 26,-65-26,0 12,52 1</inkml:trace>
  <inkml:trace contextRef="#ctx0" brushRef="#br0" timeOffset="169803.7229">14470 3039,'0'-13,"0"13,0 0,0 0,0 0,0 39,0 65,0-1,-13 65,13-103,-13-13,52 51</inkml:trace>
  <inkml:trace contextRef="#ctx0" brushRef="#br0" timeOffset="170856.1898">16656 3039,'0'0,"0"0,0-13,26 0,13 0,26 0,0 1,-13 12,-26 0,0 12,-13-12,0 26,-13 0,-13 0,-13 13,13-13,0 0,13-1,13 1,0-13,13 0,-13 0,0 0,0 0,-13 90,-39-64,-65 26,13-13,39-26,13-1,39 1,13 39</inkml:trace>
  <inkml:trace contextRef="#ctx0" brushRef="#br0" timeOffset="172327.9414">19271 2393,'0'0,"0"0,-13 25,-39 53,-39 142,52-143,-26 92,39-40,26-26,13-38,39 51,13-64,26-13,0-39,1-26,-14-13,-39 1,-13 12,-13-13,-13 0,-52 13,-66 26,14 52,0 38,39 40</inkml:trace>
  <inkml:trace contextRef="#ctx0" brushRef="#br0" timeOffset="173676.1335">14925 4578,'-13'-13,"13"13,0 0,0-13,-13 13,0 0,-26 0,0 26,-26 52,13-14,0 53,52-65,13-14,13-12,13 0,13 0,26-26,13-13,-39-26,-13 0,1 1,-1-27,-26 0,-13 14,-13-1,0 26,-26-13,-40 13,27 26,0 13,13 0,0 13</inkml:trace>
  <inkml:trace contextRef="#ctx0" brushRef="#br0" timeOffset="174523.3549">16812 4526,'-26'-64,"26"64,0 0,0 13,0 51,0 40,0-14,0 27,13-40,39 53</inkml:trace>
  <inkml:trace contextRef="#ctx0" brushRef="#br0" timeOffset="175382.5211">19115 4501,'0'-130,"0"130,0 13,0 26,-13 52,-13 51,13-39,-13 27,26-66,13 40,0-14</inkml:trace>
  <inkml:trace contextRef="#ctx0" brushRef="#br0" timeOffset="176590.1264">19766 1849,'26'-13,"-13"13,26-12,0-1,13 13,-13 0,0 0,0 0,156 219,-91-89,-78-66,0 79,0-1,-26 155,0-167,13 193,-26-103,13 26,0 25,-13 53,26-195,27 194,-14-193,0 51,-13-65,-13 52,-13-77,0-40,-26 53,-1-65,-12-1,-39 14,26 0,13-13,26-13,13-14</inkml:trace>
  <inkml:trace contextRef="#ctx0" brushRef="#br0" timeOffset="177769.8141">17840 2612,'0'0,"0"0,13 0,-13 0,0 0</inkml:trace>
  <inkml:trace contextRef="#ctx0" brushRef="#br0" timeOffset="178285.0913">17853 3143,'39'0,"-39"0,0 0,0 0,0 0,0 0,0 0,52 26</inkml:trace>
  <inkml:trace contextRef="#ctx0" brushRef="#br0" timeOffset="178755.5909">17762 3945,'0'-13,"0"13,0 0,0 0,0 0,0 13,13 12</inkml:trace>
  <inkml:trace contextRef="#ctx0" brushRef="#br0" timeOffset="179157.8753">18048 4643,'-91'-65,"91"65,0 0,0 0,0 0,0 0,0 0,13 13,13 0</inkml:trace>
  <inkml:trace contextRef="#ctx0" brushRef="#br0" timeOffset="179482.1441">17944 5445,'0'0,"0"0,0 0,13 26,52-1</inkml:trace>
  <inkml:trace contextRef="#ctx0" brushRef="#br0" timeOffset="188825.2265">13169 6751,'13'-116,"-13"116,0 0,0 0,0 0,0 0,0 0,0 25,-13 92,0 51,0-39,0-38,0-1,13-25,13 13,0 12,-13-51</inkml:trace>
  <inkml:trace contextRef="#ctx0" brushRef="#br0" timeOffset="189573.4733">13065 6867,'-26'-77,"26"77,0 0,0 0,0-13,13 0,26-26,39 13,13 13,0 13,-13 13,-26 0,-13 13,-13 0,-26 51,-26 1,-26-13,0-14,-52 40,39-39,13-14,13-25,26 0,0-13,13 13,0 0,13 0,26 0,13 0,0 0,13 0,0 13,-13-13,117 64,-143-77,0 0</inkml:trace>
  <inkml:trace contextRef="#ctx0" brushRef="#br0" timeOffset="189863.4581">13976 7320,'-13'13,"13"0,-13 13,13 25,0 14,-14 39,-12-14,13-12,-13-14</inkml:trace>
  <inkml:trace contextRef="#ctx0" brushRef="#br0" timeOffset="190557.9112">14431 7074,'0'-13,"0"13,0 0,13 0,0 0,39 0,39 0,-13-13,26 13,-39 0,13 0,40-13</inkml:trace>
  <inkml:trace contextRef="#ctx0" brushRef="#br0" timeOffset="190823.7847">14509 7359,'0'0,"0"0,13 0,13 0,26-13,13 13,0-13,0 13,-26 52</inkml:trace>
  <inkml:trace contextRef="#ctx0" brushRef="#br0" timeOffset="191276.7451">15979 6673,'-52'-129,"52"129,0 13,13 77,0 14,0 77,-26-13,0-64,13-14,-13-12,13-40,13 40,-13-52</inkml:trace>
  <inkml:trace contextRef="#ctx0" brushRef="#br0" timeOffset="191859.8886">15875 6622,'0'0,"0"0,13-13,39 0,52-13,1 13,-40 26,-13 13,0 25,-26 14,-13 0,-26-1,-13-12,-13 0,-78 26,38-14,27-25,26-26,13 0,0 0,13 0,13 0,26 0,66 12,-1 1,-13-13,39 13,-65 0,-13 0,0 0,26 38,-39-38</inkml:trace>
  <inkml:trace contextRef="#ctx0" brushRef="#br0" timeOffset="192770.7975">16981 7488,'0'0,"0"0,0 0,13 13,26 39,-26 25,0-12,0-13,13-1</inkml:trace>
  <inkml:trace contextRef="#ctx0" brushRef="#br0" timeOffset="193449.9495">17476 7165,'0'-91,"0"91,0 0,13 0,26 0,13-13,0 13,13-13,39 13,-13 0,104 0</inkml:trace>
  <inkml:trace contextRef="#ctx0" brushRef="#br0" timeOffset="194355.5859">18569 6492,'-13'0,"13"0,13 0,26-13,26 0,0 0,0 26,-26 0,-13 13,-13 65,-26-65,0 12,0-12,13 0,0 26,26-13,26 12,52 14,-52-26,-13-13,-26-13,-13 13,-26 51,-13-25,-52 12,0-12,-13 0,65-26,26-13</inkml:trace>
  <inkml:trace contextRef="#ctx0" brushRef="#br0" timeOffset="194693.5988">19636 6764,'0'-13,"0"13,0 13,13 26,-13 51,0-12,0-14,-91 169,91-181,26 77,-13-116</inkml:trace>
  <inkml:trace contextRef="#ctx0" brushRef="#br0" timeOffset="195146.2944">19467 6660,'0'0,"13"0,26-13,13 1,26-14,-13 13,0 13,-26 13,-13 0,-13 12,-13 27,-26 0,-13 13,0-27,13-12,-65 39,65-39,0 0,26-13,0 0,26-1,143 66,-65-65,-26-13,0 13</inkml:trace>
  <inkml:trace contextRef="#ctx0" brushRef="#br0" timeOffset="195678.3932">20534 7087,'-39'-52,"39"52,0 0,0 0,0 0,0 0,0 0,13 0,13-12,26-1,-13 26,-13-1,-13 1,0 104,-13-78,13 12,0-12,26 0,52 26,-13-40,0-12,39 13</inkml:trace>
  <inkml:trace contextRef="#ctx0" brushRef="#br0" timeOffset="197097.0135">14392 8924,'-91'-169,"91"169,0 0,0 0,0 0,0 13,0 26,0 26,13 51,-13 91,-13-26,26 168,-26-219,-13 116,26 103,-13-220,0 117,13 25,13-141,0 77,0-104,26 13,0-12,0-26,26-1,0-12</inkml:trace>
  <inkml:trace contextRef="#ctx0" brushRef="#br0" timeOffset="197701.7682">14210 9001,'0'-13,"0"13,0 0,26 0,39 13,26 0,91 0,-104-13,0 13,0 13</inkml:trace>
  <inkml:trace contextRef="#ctx0" brushRef="#br0" timeOffset="199408.3896">15264 9428,'-39'0,"39"0,0 0,0 0,0 0,0 0,13 39,0 38,-13 27,0-14,13 14,0-39,0-1,0-38</inkml:trace>
  <inkml:trace contextRef="#ctx0" brushRef="#br0" timeOffset="201000.1348">15394 11239,'-13'-117,"13"117,0-13,-13 0,0 0,0 0,0 1,-13 12,-26 25,0 27,-13 103,39-51,39-27,0-25,13-13,52 26,13-27,0-25,13-51,-13-1,0-26,-39 13,0-38,-26 12,-13-25,-13 51,-39-26,-13 27,-52-1,13 39,-39 26,26 26,52 25,13 27</inkml:trace>
  <inkml:trace contextRef="#ctx0" brushRef="#br0" timeOffset="202532.9671">17528 11213,'-26'-117,"26"117,0 0,0 13,13 52,0 25,0 40,0-40,13 14,0-14,0-51</inkml:trace>
  <inkml:trace contextRef="#ctx0" brushRef="#br0" timeOffset="203778.3137">20026 10851,'-13'0,"13"0,0 0,0 0,13 38,0 92,0 64,-13 0,0-78,-13 39,-26 52</inkml:trace>
  <inkml:trace contextRef="#ctx0" brushRef="#br0" timeOffset="204958.6405">20130 8587,'0'0,"0"0,13 0,26-13,39 1,0-1,39-13,-12 13,-40 13,52 26,-65 0,13 64,39 182,-91-117,-13 116,13 79,0-195,13 91,39 77,-26-116,13 116,-26-116,26 90,-26-128,0-66,0 1,-13-1,0-38,-26 12,-13-38,0-13,-52 13,-26-13,52-14,26 1,26-13</inkml:trace>
  <inkml:trace contextRef="#ctx0" brushRef="#br0" timeOffset="212751.2597">17437 9156,'-39'-38,"39"38,-13 0,0 0,0 0,0 0,0 0,-26 13,0 25,-14 14,14 13,-26 25,39-25,13 0,13 12,13-38,39 26,0-27,27-12,-14-13,0-13,39 0,-39-39,-26 14,0-14,-13 0,0 0,-13 0,-26-12,0 12,-13 0,-78-13,26 26,-13-12,39 25,26 26</inkml:trace>
  <inkml:trace contextRef="#ctx0" brushRef="#br0" timeOffset="216460.2241">19740 9092,'0'-13,"0"13,0-13,0 0,0 13,0 0,0-13,0 13,-13 0,13 0,0 0,0-13,13-26,13 26,26-13,13 26,-26 0,0 0,-26 13,0 0,-13 0,-26 52,0-13,-13-14,-13 14,26-26,13-13,0 0,13 0,13 0,0 0,26 0,0 25,0 1,-13 0,-13 0,-26 13,-26-1,-13-12,-13 13,26-26,39-13</inkml:trace>
  <inkml:trace contextRef="#ctx0" brushRef="#br0" timeOffset="217300.5991">18647 9066,'-13'-13,"13"13,0 0,0 0,0 0,0 0,0 0,0 0,13 0,13 13,65 39</inkml:trace>
  <inkml:trace contextRef="#ctx0" brushRef="#br0" timeOffset="217648.9036">18816 9764,'-104'-77,"104"77,0 0,0 0,0 0,0 0,0 13,13 0,39 25</inkml:trace>
  <inkml:trace contextRef="#ctx0" brushRef="#br0" timeOffset="217926.4327">18686 10450,'0'0,"0"0,0 0,0 0,0 0,13 13,65 12</inkml:trace>
  <inkml:trace contextRef="#ctx0" brushRef="#br0" timeOffset="218176.3136">18868 11252,'-156'0,"156"0,0 0,0 0,0 12,0 1,13 13</inkml:trace>
  <inkml:trace contextRef="#ctx0" brushRef="#br0" timeOffset="218396.2802">18790 11989,'-39'103,"39"-90,-26 13,13 0,13-13</inkml:trace>
  <inkml:trace contextRef="#ctx0" brushRef="#br0" timeOffset="235533.5425">13624 14213,'-13'0,"-39"-26,26 13,13 13,0-13,0 13,13 0,0 0,0 0,0 0,13-13,65 1,39-14,0 13,0 13,-25 0,-14 13,-13 0,-26-13,0 13,91 38</inkml:trace>
  <inkml:trace contextRef="#ctx0" brushRef="#br0" timeOffset="235907.504">13455 14562,'-52'-13,"52"13,0 0,0 0,52 0,39-13,13 1,52-1,-52 0,27 26,-53 0,-26-1,0 1,-13-13,0-13,26-12,-39-27</inkml:trace>
  <inkml:trace contextRef="#ctx0" brushRef="#br0" timeOffset="236149.2764">14275 14006,'-13'0,"13"0,0 65,13 38,0 27,-26 12,0-39,13-12,0-26,0-27,0-12,13-13</inkml:trace>
  <inkml:trace contextRef="#ctx0" brushRef="#br0" timeOffset="236476.9137">14054 13903,'0'-26,"0"26,130 52,39-27,-52 14,0 0,-52 0,-26 0,0 38,-26 27,-65 51,-39 0,26-77,-13-1,0 14,39-26,26-40</inkml:trace>
  <inkml:trace contextRef="#ctx0" brushRef="#br0" timeOffset="237123.2301">15498 13825,'-13'0,"13"0,0 0,13 0,78 39,13 26,-26 12,13 27,-13-1,0 52,-39-90,0-13,1-1,12 14,-26-39,-26-26</inkml:trace>
  <inkml:trace contextRef="#ctx0" brushRef="#br0" timeOffset="237369.4329">16240 13812,'-52'13,"39"13,-39 26,-27 38,-38 40,-26 64,65-104,13 14,39-40,26-38</inkml:trace>
  <inkml:trace contextRef="#ctx0" brushRef="#br0" timeOffset="237627.5113">16734 14485,'13'39,"-13"12,0 53,0-1,0-38,0 12,0-38,39 13</inkml:trace>
  <inkml:trace contextRef="#ctx0" brushRef="#br0" timeOffset="237986.7172">17541 14213,'-26'-129,"26"129,0 0,52-13,52 0,13 0,52-26,-91 26,0 13,13 52,-39 39</inkml:trace>
  <inkml:trace contextRef="#ctx0" brushRef="#br0" timeOffset="238247.6045">17658 14511,'-13'13,"13"-13,0 0,26 0,104 0,-26 0,-13 0,-26-13,26 13,39 0</inkml:trace>
  <inkml:trace contextRef="#ctx0" brushRef="#br0" timeOffset="239031.6894">19115 13605,'-26'-13,"26"13,0 0,13-13,13 0,13-12,117-14,-77 39,-27 13,-26 13,0 25,-39 27,-13-13,-13-1,-14 14,27-13,66 25,77 1,52-1,-52-51,-65 0,-13 38,-39 1,-65 38,-52-38,-52-39,65 12,38 53</inkml:trace>
  <inkml:trace contextRef="#ctx0" brushRef="#br0" timeOffset="239589.129">15459 15377,'26'78,"-26"-78,13 13,78 51,26 40,-13-27,-13 1,26 12,-52-25,-12-13,-14-13,0-13,-13-14</inkml:trace>
  <inkml:trace contextRef="#ctx0" brushRef="#br0" timeOffset="239834.747">16214 15610,'-39'26,"-53"64,-38 65,65-77,0-13,13-14,39 1,65-65</inkml:trace>
  <inkml:trace contextRef="#ctx0" brushRef="#br0" timeOffset="240333.3393">16422 16140,'0'-13,"0"13,26-26,26 0,13-12,0 12,13 13,0 26,-52 13,13 51,-26-12,-26 13,-13-14,13-12,0-26,0 26,26-14,26-12,78 0,0-39,0-26,1 26,-14 13</inkml:trace>
  <inkml:trace contextRef="#ctx0" brushRef="#br0" timeOffset="240684.4133">17840 15856,'-13'0,"13"0,0 0,26 0,52-13,26 0,-26 0,39 0,-25 13,-40 26,-39-13</inkml:trace>
  <inkml:trace contextRef="#ctx0" brushRef="#br0" timeOffset="240913.1499">17970 16140,'0'0,"26"0,65 0,-13 0,13 0,1-13,38-13,-104 0</inkml:trace>
  <inkml:trace contextRef="#ctx0" brushRef="#br0" timeOffset="241275.5034">19688 15623,'13'0,"-13"0,0 0,0 13,13 38,26 208,-52-52,-13-52,39 13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1:43:44.69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2187 1824,'-13'-65,"13"65,0 0,0 0,0 0,-13 0,-39 39,-52 51,-14 1,27-14,-13 40,26-53,13-12,13 0,0 0,26-27,0 1,13 0,0-13,0 0,13 0,13-13,26 13,65 0,-26-13,52-13,13 0,-39 13,14 0,-53 0,-13 0,0 0,-26 0,0 13,0-13,0 0,-13 0,13 0,39-26,-39 0</inkml:trace>
  <inkml:trace contextRef="#ctx0" brushRef="#br0" timeOffset="303.6214">2538 2005,'0'-13,"0"13,0 26,-13 116,13 78,-13-104,-39 130,26-130,0 26,0-25,13-53,0 1,0-26,13-13,0 0,52-39</inkml:trace>
  <inkml:trace contextRef="#ctx0" brushRef="#br0" timeOffset="725.4145">3045 2121,'13'0,"-13"0,0 0,0 26,13 26,14 38,-1 39,26-38,65 51,-39-64,26-1,-26 1,-13-13,0-1,-13-12,-26-26,0 0,0-13,0 0,39-26</inkml:trace>
  <inkml:trace contextRef="#ctx0" brushRef="#br0" timeOffset="1078.0043">3982 2082,'-13'0,"0"0,-26 39,-39 52,-26 51,13-13,-39 39,13-51,26-40,26-12,13 12,26-38,0-13,13-13,0 0,13 0,52 0,-13-26</inkml:trace>
  <inkml:trace contextRef="#ctx0" brushRef="#br0" timeOffset="1390.449">4347 2806,'0'26,"13"155,-13-103,0 38,0-38,-13 0,0-14,13 1,0-52</inkml:trace>
  <inkml:trace contextRef="#ctx0" brushRef="#br0" timeOffset="3834.4364">5661 2147,'0'-13,"0"13,0 26,0 90,0 104,13-39,-13-39,0 1,13 25,0-91,0 66,0-79,-13-38,13 26,0-26</inkml:trace>
  <inkml:trace contextRef="#ctx0" brushRef="#br0" timeOffset="4207.044">5062 2819,'0'0,"0"0,39-13,104 13,-38 13,-1 0,-13-13,13 13,-39-13,0 0,13-13,-13 13,0-13,104 78</inkml:trace>
  <inkml:trace contextRef="#ctx0" brushRef="#br0" timeOffset="4914.9782">6936 2548,'-13'0,"0"0,0-13,13 0,0-13,13 0,13-13,52 1,-26 25,-13 13,0 25,-13 27,13 116,-52-77,-26 25,-39 1,13 25,26-77,26-14,0-25,13 0,0-13,13 0,13 13,0 0,39-13,-13 0,0-13,0 0,0 12,0 1,26 13</inkml:trace>
  <inkml:trace contextRef="#ctx0" brushRef="#br0" timeOffset="5321.3234">7951 2405,'-13'-25,"13"25,0 0,0 13,26 38,65 130,-39-90,78 90,-52-103,0 25,-13-38,53 25,-27 14,-39-53,-13-12,-13-13,0-13,39 0</inkml:trace>
  <inkml:trace contextRef="#ctx0" brushRef="#br0" timeOffset="5637.8589">8966 2367,'0'0,"0"0,-26 13,-26 51,-156 182,91-130,-79 91,92-90,0-1,-13 13,52-64,13-26,13-13,13 13,39 25</inkml:trace>
  <inkml:trace contextRef="#ctx0" brushRef="#br0" timeOffset="6228.8199">9343 3401,'-39'-26,"39"26,0 0,0 0,0-12,13-1,39-13,26 0,-39 26,0 13,0 51,-13 105,-39-53,-13-51,0-1,26-12,0-26,26 0,0 0,40 0,-1-14,-13-12,-13 0,-13-12,78-1,-78-13</inkml:trace>
  <inkml:trace contextRef="#ctx0" brushRef="#br0" timeOffset="6972.5165">10618 2638,'-104'78,"104"-78,0 0,13 0,0 0,39 0,13 0,40 0,-14 0,-13 13,-13 0,0 0,13 0,-26 12,-13 1,65 65,-78-65</inkml:trace>
  <inkml:trace contextRef="#ctx0" brushRef="#br0" timeOffset="7251.0281">10775 3156,'-13'-13,"13"13,13 0,39 0,26 13,-13-13,26 13,-39-13,0 0,0 0,-13 0,13 12,39-12</inkml:trace>
  <inkml:trace contextRef="#ctx0" brushRef="#br0" timeOffset="8868.5763">12193 2250,'13'0,"-13"0,0 0,-13 26,0 65,0 51,-65 207,65-284,0 77,0-64,13-14,-13-12,0-26,13 0,39-39</inkml:trace>
  <inkml:trace contextRef="#ctx0" brushRef="#br0" timeOffset="9331.9882">12765 1888,'0'0,"0"0,0 26,13 142,-52 78,13-39,0 64,26-128,13-40,13-38,0-1,0-38,0-13,13 0,27-26,38-26,-52-12,-13-1,-26 26,-13 13,-39-13,-196-12,118 50,13 27,26 13,26 26</inkml:trace>
  <inkml:trace contextRef="#ctx0" brushRef="#br0" timeOffset="11761.7102">2421 4229,'0'-39,"0"39,0 0,-13-13,-13 26,-39 52,13 0,26-40,13 1,13 0,13-13,52 13,13 0,39 13,0-1,-52-12,-26 39,-13-26,-39 12,-26 53,-13-65,-26 12,13-12,0-13,-26-26,39 0,26 0,13 0</inkml:trace>
  <inkml:trace contextRef="#ctx0" brushRef="#br0" timeOffset="12077.3334">2447 4100,'13'-13,"-13"13,0 0,13 13,13 0,52 12,0-12,0 0,0-13,26 0,0 0,66-38,-131 25</inkml:trace>
  <inkml:trace contextRef="#ctx0" brushRef="#br0" timeOffset="12351.2406">3592 4048,'13'13,"-13"-13,91 142,-13-25,-26-40,13 1,13 12,13-12,-13-13,-25-27,-14-12,-13 0,13-13</inkml:trace>
  <inkml:trace contextRef="#ctx0" brushRef="#br0" timeOffset="12619.5038">4451 4164,'-26'26,"-78"91,-26-1,-1-25,-25 51,78-65,0 1,26 0,26-40,39 14</inkml:trace>
  <inkml:trace contextRef="#ctx0" brushRef="#br0" timeOffset="12872.3152">4815 4759,'0'0,"0"0,26 91,0 12,0 14,-26-14,0 14,-13-1,26-38,-13-78</inkml:trace>
  <inkml:trace contextRef="#ctx0" brushRef="#br0" timeOffset="13798.0546">6168 4565,'-65'-77,"65"77,0 0,0 0,0 26,13 90,0 26,13 39,-13-38,0-53,13 39,-13-90,-13 0,13 0,0-26,-13-13</inkml:trace>
  <inkml:trace contextRef="#ctx0" brushRef="#br0" timeOffset="14085.2146">5908 4992,'0'-52,"0"52,13 0,65 0,13 0,-13 0,13 13,-26 0,-12 0,25 0</inkml:trace>
  <inkml:trace contextRef="#ctx0" brushRef="#br0" timeOffset="16102.4534">7209 4591,'-39'-77,"39"77,0 0,0 0,26-26,26-13,52 0,14 0,-14 0,-13 27,-26 24,-39 1,0 26,-39 26,-26 38,-26-38,13-13,13-1,13-25,13-13,13 13,13 0,26 13,52 13,-13-1,-26-12,-26-13,-13 0,-13 13,-39 25,-26-12,-39 13,13-27,52-25,26-13,13 0,104-25</inkml:trace>
  <inkml:trace contextRef="#ctx0" brushRef="#br0" timeOffset="16382.6745">8432 4462,'0'0,"0"0,0 13,13 13,13 51,40 40,12 51,-26-91,-13-12,0-13,-26-26,13-1,0 14,-13 39</inkml:trace>
  <inkml:trace contextRef="#ctx0" brushRef="#br0" timeOffset="16689.4135">9135 4488,'-91'-65,"78"78,-39 39,-65 64,-52 13,13 1,64-53,-25 40,65-66,13-25,13 0,26 0,78 39</inkml:trace>
  <inkml:trace contextRef="#ctx0" brushRef="#br0" timeOffset="17183.3368">9265 5212,'-39'-78,"39"78,0 0,0 0,13 0,13-13,26 13,13 0,-13 13,-26 13,0 26,-26 51,-13-38,-13-26,0 0,13-26,13 0,0-1,13 1,13 0,117 13,-12-39,-14-26,65-12,-65 38</inkml:trace>
  <inkml:trace contextRef="#ctx0" brushRef="#br0" timeOffset="17562.0338">10710 4914,'0'0,"0"0,0 0,13 0,26-12,26 12,13-13,-26 0,-13 0,13 13,-39-13</inkml:trace>
  <inkml:trace contextRef="#ctx0" brushRef="#br0" timeOffset="17811.8614">10762 5277,'-13'-26,"13"26,0 0,39 0,26 13,0 0,-13-13,39 0,0 0,65 38</inkml:trace>
  <inkml:trace contextRef="#ctx0" brushRef="#br0" timeOffset="19653.4809">12089 4746,'0'0,"0"0,-13-13,13 13,0-13,-13 1,13-14,13-26,13 13,13 0,52 13,-52 14,0 24,-13 27,-26 65,-26-14,-39 27,13-40,-13 14,0-14,39-51,0 0,13-13,13 0,39 13,39 0,52-13,-52-13,-13 13,-13-13,-13 0,13 13,0-1,39 1,39 13</inkml:trace>
  <inkml:trace contextRef="#ctx0" brushRef="#br0" timeOffset="19931.6678">13169 4682,'-13'-39,"13"39,-13 13,-13 77,-26 208,26-208,13 117,13-129,13-1</inkml:trace>
  <inkml:trace contextRef="#ctx0" brushRef="#br0" timeOffset="25529.1065">977 6441,'0'-26,"0"26,0 0,0 0,0 0,0 0,0 0,0 0,0 0,0 0,0 0,0 13,0 12,0 40,0-13,13 25,-13-12,13 52,-13-40,0 1,0 51,0-38,0 12,0 0,0 1,0 38,13-64,-26 64,13-51,0 12,0 13,0-12,13 51,-13 0,0-77,-13 38,13-12,0-14,0 78,0-90,0 90,0-77,13-1,0 1,0-1,0 27,0-27,0 40,0-66,13 27,13-14,-13-12,26 25,13 27,-26-52,-13-27,0 1,39 0,0-13,0-13,0-26,0-26,-39 26</inkml:trace>
  <inkml:trace contextRef="#ctx0" brushRef="#br0" timeOffset="26276.048">1055 6518,'13'-13,"-13"13,0 0,0 0,26 0,39 0,0 0,13 0,0 0,39 13,-52 0,78 13,-26 13</inkml:trace>
  <inkml:trace contextRef="#ctx0" brushRef="#br0" timeOffset="29536.7547">9525 6505,'-13'-39,"13"39,0 0,0 0,0 0,13 0,13-13,0 1,14-14,-14 13,0 0,-13 13,0 0,13 13,0 13,13 90,-26-38,-13 25,13 26,-26 14,13 64,-26-1,13-89,-13 51,26-39,0 143,0-182,26 117,-26-26,0 91,-13-181,26 64,-13-52,26 14,13 38,-26-39,0 1,-13-27,0-12,0-39,0-1,-13 1,13-26,-13 13,0-13,0 0,0 0,0 0,-26 0,0 0,-13-13,13 0,-1 0,14 0,0-13</inkml:trace>
  <inkml:trace contextRef="#ctx0" brushRef="#br0" timeOffset="32955.9719">2239 7010,'-13'-26,"13"26,0 0,0 0,0 0,0 0,0 0,0 0,0 0,-13 13,-13 13,-26 25,-26 27,12-26,1-1,13-12,0 0,26-26,13 0,0-13,13 0,0 0,39 13,65-13,-26 0,1-13,-1 13,26 0,-52-13,0 13,-26 0,0 0,0 0,-13 0,0 0,0 0,0 0,0-13,-13 0,13-13,13-64,-13 38,-13 26,0 13,-13-13,0 13,13 0,0 13,0 0,-13 26,-13 65,0 38,-13 0,13-38,13-14,0-25,0-13,0-13,0 0,0 0,26-1,52 14</inkml:trace>
  <inkml:trace contextRef="#ctx0" brushRef="#br0" timeOffset="34321.5358">4867 7113,'-26'-65,"26"65,0 0,0 0,0-13,13-12,13-1,13-13,13 0,26 26,-39 13,0 0,-13 13,0 0,0 13,-13 26,-13 12,-39 40,0-40,0-12,0-13,13-26,13 0,0 0,0 0,13 0,0 0,39 12,26 1,0 0,0-13,-12 0,-14 0,0 0,0 0,78 13,-78-39</inkml:trace>
  <inkml:trace contextRef="#ctx0" brushRef="#br0" timeOffset="35375.7861">8133 6816,'0'13,"0"-13,0 0,0 0,0 0,0 12,-13 53,0 39,-39 12,13 0,13-38,13-39,0 12,0-38,13 0,13 13,-13-13</inkml:trace>
  <inkml:trace contextRef="#ctx0" brushRef="#br0" timeOffset="35906.0865">8654 6712,'0'-103,"0"103,0 0,0 26,-26 51,-26 65,26-38,-27 38,27-38,0-1,13-38,26-1,13 1,13 13,-12-53,12-12,13 0,-13-26,-13 0,0-12,-13-1,0-39,-13 26,-13 13,-39 13,-39 13,12 26,27 13,13 26,39-39</inkml:trace>
  <inkml:trace contextRef="#ctx0" brushRef="#br0" timeOffset="37212.28">2083 8755,'-13'0,"0"0,0 0,-13 13,-14 13,14 0,0-13,13 0,0 0,26 0,39 26,53 12,-1 1,0 0,-65-26,-13 13,-13-1,-13 1,-13 13,-26-13,0-1,-13-12,0-13,26 0,13-13,-13-13,0-26</inkml:trace>
  <inkml:trace contextRef="#ctx0" brushRef="#br0" timeOffset="37548.1867">2096 8717,'0'0,"0"0,0 0,0 0,0 0,39-13,26 0,13 13,-13 0,0 0,13 13,0 0,26-13,13 13</inkml:trace>
  <inkml:trace contextRef="#ctx0" brushRef="#br0" timeOffset="38828.056">4776 8924,'-78'-156,"78"156,0 0,0 0,0 0,0-13,26 1,26-14,26 0,0-13,-13 26,-13 0,-13 13,-13 0,-13 13,-13 13,-26 39,-13-14,0 1,0 0,13-13,13 12,13-12,13 0,13 13,13-14,-13-12,0 0,-13-13,0 26,-13 0,-39 12,-26 14,0-13,13-13,13-13,13 12,26 14</inkml:trace>
  <inkml:trace contextRef="#ctx0" brushRef="#br0" timeOffset="41365.8202">8081 8898,'26'-143,"-26"143,-13-12,-13-1,13 0,0-13,0 0,13 0,13 0,39-25,0 25,26 13,-39 26,0 13,13 38,-13 27,-39-14,-13 1,-13-1,-13 1,0-26,0-13,26-26,0-1,13 1,0-13,0 0,0 0,13 0,26 0,13 13,0 0,0-13,0 0,53 0,-53 0,-13-13</inkml:trace>
  <inkml:trace contextRef="#ctx0" brushRef="#br0" timeOffset="41613.8616">8927 8639,'0'0,"0"0,0 52,-13 64,0 1,13-27,0 1,-13-27,13 1,13-26</inkml:trace>
  <inkml:trace contextRef="#ctx0" brushRef="#br0" timeOffset="42927.6154">6819 6479,'0'0,"0"0,0 0,0 0,0 0,0 0,0 0,0 26,52 104,-39-118</inkml:trace>
  <inkml:trace contextRef="#ctx0" brushRef="#br0" timeOffset="43475.6159">6962 6945,'0'-13,"0"13,0 0,0 0,0 0,0 0,0 0,13 13,13-13</inkml:trace>
  <inkml:trace contextRef="#ctx0" brushRef="#br0" timeOffset="43975.592">6910 7682,'-52'-52,"52"52,0 0,0 0,0 0,0 0,0 13,13 0,13 13,-13-13</inkml:trace>
  <inkml:trace contextRef="#ctx0" brushRef="#br0" timeOffset="44449.4367">6962 8238,'13'0,"-13"0,0 0,0 0,0 0,0 0,0 13,13 13,0-13</inkml:trace>
  <inkml:trace contextRef="#ctx0" brushRef="#br0" timeOffset="44734.1097">6897 8949,'13'0,"-52"-25,13 12,13 13,13 0,0 0,26 38,-13-25</inkml:trace>
  <inkml:trace contextRef="#ctx0" brushRef="#br0" timeOffset="44961.1602">6845 9350,'-26'13,"26"-13,0 13,13 13,52-13</inkml:trace>
  <inkml:trace contextRef="#ctx0" brushRef="#br0" timeOffset="45179.2947">6897 9971,'-117'-13,"117"13,0 0,13 13,65 0</inkml:trace>
  <inkml:trace contextRef="#ctx0" brushRef="#br1" timeOffset="53161.021">2824 6829,'0'-52,"0"52,0 0,0 0,0 0,0 0,0 0,0-26,-13 0,13 13,0 0,-13 0,0 0,0 0,0 0,-13 1,0-1,-13 0,-13 0,13 0,0 13,-13 0,13 0,-26 26,0 0,13-1,-26-12,13 0,-13 13,-14-13,14 13,26 0,-26 26,39-27,0 1,13 13,0 13,0-13,0 12,13-12,26 26,0-1,0 14,13 0,0-14,13 1,-13 0,0-14,13 1,26 0,0 25,-13-38,14 0,-1-39,0 0,39-13,-39 0,13 13,-13-13,39 0,-39-13,0 13,0-25,0-1,-26 13,13-13,-13 0,0 1,-13-1,0 0,13-64,-39-1,-13 1,0 38,-13 13,0 13,-26-12,-26-14,-130 0,156 52</inkml:trace>
  <inkml:trace contextRef="#ctx0" brushRef="#br1" timeOffset="64849.9377">1549 7967,'-26'-13,"26"13,0 0,0 0,0 0,0 0,0 0,0 0,0 0,0-13,26 13,13 0,26-13,0 13,39 0,0 0,-25 0,51-13,0 0,13 13,26 13,-39-26,39-13,-39 13,40 26,12 0,-39-26,39-13,-39 13,65 39,1-39,-79 0,78-13,-91 26,130-13,-78 26,-26-26,27 13,51 0,-13 0,-65 0,0 0,105-12,-79 24,-39-12,39 0,13 13,-39-26,78 39,-90-13,51 0,-13 13,0-52,-39 13,0 0,39 26,-38 0,-27-13,0-13,13 0,-26 0,-13 13,26 26,-26-13,-26 0,-26-13,0 0,-13 0,0 0,0 0,-13 0,0 0</inkml:trace>
  <inkml:trace contextRef="#ctx0" brushRef="#br1" timeOffset="68011.3956">1211 11704,'0'0,"-13"0,13 0,0 0,0 0,0 0,0 0,-13 0,0 0,-13 52,-13 51,0 65,13 39,-13 52,0-65,-14 78,40-78,-26 142,13-181,26 117,-13-14,13-128,13 38,26-26,-13-38,14-27,-1-12,13-1,13 1,13-26,26 0,-26-52,52-26</inkml:trace>
  <inkml:trace contextRef="#ctx0" brushRef="#br1" timeOffset="68593.347">1081 11743,'13'-13,"-13"13,0 0,52 0,13 13,0 0,0 0,-13 0,0-13,0 13,0 0,13-13,52 13</inkml:trace>
  <inkml:trace contextRef="#ctx0" brushRef="#br1" timeOffset="69536.2251">2499 11691,'13'0,"-13"0,0 0,0 0,0 0,0 13,-26 39,-39 116,26-52,0 1,0-27,13-25,0-13,13 12,13-12,0-13,39 26</inkml:trace>
  <inkml:trace contextRef="#ctx0" brushRef="#br1" timeOffset="72105.456">4451 11665,'-13'-13,"13"13,0 0,0 0,-13-12,0-1,0 0,0 0,13 13,-13 0,-13 13,0 13,-26 38,13 27,13-27,13 14,13 0,13-1,0-38,0-13,65 26,-26-40,0-12,13-12,-13-14,0-13,-13-13,26-25,-26 12,-13 0,-13 1,-13 25,-13 0,-13-13,0 26,-13 1,-13-1,13 13,13 13,13 0,13 39,39 25</inkml:trace>
  <inkml:trace contextRef="#ctx0" brushRef="#br1" timeOffset="72433.3656">5062 12170,'-13'-13,"13"13,0 0,0 0,0 0,0 0,0 0</inkml:trace>
  <inkml:trace contextRef="#ctx0" brushRef="#br1" timeOffset="73496.4515">5531 11523,'-65'-39,"52"39,0 0,-13 0,0 13,0 13,-13 13,26 0,0 0,13-1,13 1,13 0,0 13,13-1,-13-12,0 0,-13-13,0 0,-13 0,0-1,-26 1,0-13,-13 0,13-13,26 0,0 0,13 0</inkml:trace>
  <inkml:trace contextRef="#ctx0" brushRef="#br1" timeOffset="73793.3013">5375 11627,'0'-13,"0"13,0 0,13 13,13 0,39-1,26 1,0-13,-13 0,-65 0</inkml:trace>
  <inkml:trace contextRef="#ctx0" brushRef="#br1" timeOffset="77287.2555">8732 11407,'0'-52,"0"52,0 0,0 0,0 0,0 0,0 0,-39 39,-39 25,-27 53,27-52,0-1,13-12,26-26,13 0,13-13,13-13,0 13,26-1,52-12,39-12,1-1,-27 0,-13 0,-39 13,13 0,-26 0,0 0,0 0,0 0,0 0,91 77</inkml:trace>
  <inkml:trace contextRef="#ctx0" brushRef="#br1" timeOffset="77528.924">9122 11510,'-130'13,"130"-13,0 0,-13 13,-26 78,-13 38,13 0,0-12,26-1,-13-25,-13-1,13-25,13-1</inkml:trace>
  <inkml:trace contextRef="#ctx0" brushRef="#br1" timeOffset="79772.3226">2486 13476,'-104'-142,"104"142,0 0,-13 13,-13 0,-26 25,0 1,-13 13,13-13,13-1,26 1,13-13,13 0,52 13,39 0,-39-14,39 14,-26 0,-26 0,-39-13,-13 13,-26 12,-13 1,-26 13,0-14,13-25,13-13,39-13,-13 0</inkml:trace>
  <inkml:trace contextRef="#ctx0" brushRef="#br1" timeOffset="80041.5168">2395 13515,'-169'-130,"169"130,0 13,39 0,26 0,13 0,0 0,0-13,0 13,26 0,0 13</inkml:trace>
  <inkml:trace contextRef="#ctx0" brushRef="#br1" timeOffset="83127.9141">4958 13502,'-78'-91,"65"91,13 0,0 0,0 0,26-13,39-12,26-1,13 0,-13 13,-12 13,-27 13,-13 0,-13 0,-13 0,-13 25,-13 1,-13 0,-13 26,13-14,13-12,0-13,13 0,13 13,13-13,13 12,39 27,-52-39,-13-13,-13 0,-39 13,-65 38,-27 27,40-39,0-14,65-12</inkml:trace>
  <inkml:trace contextRef="#ctx0" brushRef="#br1" timeOffset="84947.7389">8432 13489,'-130'-116,"130"116,-13 0,0-13,13-13,13-26,26-13,13 27,26-14,27 39,-53 13,-13 13,-13 13,-13 0,0 25,-26 14,-39 13,-26-1,-40 27,53-40,0-25,39-13,13-13,0 0,13 0,13 0,26 12,39 1,-13-13,14 0,-40-13,-13 0,26-13,0 0,-39 0</inkml:trace>
  <inkml:trace contextRef="#ctx0" brushRef="#br1" timeOffset="85221.7153">9239 13062,'13'0,"-13"0,0 39,-13 39,0 38,-13-13,-13 53,13-66,13-12,13-14,39-25,-13-26</inkml:trace>
  <inkml:trace contextRef="#ctx0" brushRef="#br1" timeOffset="86460.0126">9590 11019,'-13'0,"13"0,13 0,1 0,25 0,13 0,-26 0,0 13,0 13,0 12,26 53,-13 64,-13 13,13 39,-26-13,13 65,-26-52,13-39,0 26,13 64,-13-51,-13 0,-13 91,0-143,13-26,0-25,0-1,0-25,0 12,0-38,-13-13,13-26,0 0,0 0,0 0,-13 0,-26-1,-13-12,-13-12,-13-14,52 13,-183-39</inkml:trace>
  <inkml:trace contextRef="#ctx0" brushRef="#br1" timeOffset="90478.1768">6806 11497,'-13'0,"13"0,0 0,0 0,0 0,0 0,0 0,65 0</inkml:trace>
  <inkml:trace contextRef="#ctx0" brushRef="#br1" timeOffset="90915.5808">6962 12040,'-117'-38,"117"38,0 0,0 0,0 0,0 0,0 0,13 25,13 14</inkml:trace>
  <inkml:trace contextRef="#ctx0" brushRef="#br1" timeOffset="91201.3981">6884 12584,'-13'-13,"13"13,0 0,0 0,0 0,0 13,0 0</inkml:trace>
  <inkml:trace contextRef="#ctx0" brushRef="#br1" timeOffset="91529.4199">6806 13269,'-13'-13,"13"13,0 0,0 0,0 13,13 13,39 39</inkml:trace>
  <inkml:trace contextRef="#ctx0" brushRef="#br1" timeOffset="91763.7191">6806 13657,'-26'13,"26"-13,0 0,0 13,26 13,26 0</inkml:trace>
  <inkml:trace contextRef="#ctx0" brushRef="#br1" timeOffset="92018.8473">6793 14317,'-26'0,"26"0,0 0,0 0,0 0,13 13</inkml:trace>
  <inkml:trace contextRef="#ctx0" brushRef="#br1" timeOffset="99717.6419">13728 789,'-13'-13,"13"13,0 0,0 0,0 0,13 0,13 26,0 38,0 53,0 51,-13-52,0 27,-13 77,0-52,13 129,-13-116,0 207,0-246,-13 221,26-66,13-77,-26 116,39-13,-39-25,14 64,-28-13,14 39,-26-116,13 180,0-115,-26 64,26-78,-26 104,13-65,0 77,0-102,13 102,13-76,-26-27,13-13,13 52,-13-51,-13 64,26-91,-39 52,39-13,-26-77,26 13,-26 64,13-142,0 77,-26 27,13-65,0 25,13-64,0 0,0-38,-13-1,0 0,26-13,0-38,0-14,0-12,-13-1,0-25,0-26,13 0,0 0,0 13,0-14,0-25</inkml:trace>
  <inkml:trace contextRef="#ctx0" brushRef="#br1" timeOffset="104619.4832">2616 13075,'0'13,"-13"-13,0 13,13-13,0 0,0 0,-13 0,13 0,-13 0,0 0,0 0,0 0,0 0,0-13,0 0,-13 0,0 0,0 0,0 13,-26-13,13 13,13 0,-13 13,13 0,0 0,-13 0,-13 13,13 0,-14 13,14-1,-13 1,13 26,0-13,-13 38,0 14,26-14,0-12,13-14,0 27,13-14,-13 40,13-14,0 1,0-1,13 1,13-1,0-25,13-1,0-25,26 0,39 0,-25-14,-1-12,0-13,-13-13,39-26,-39-12,52-27,-39 13,26-25,-26-1,0-13,0 1,-13-1,13-12,-25-1,-14 1,-13 12,-26-38,0 26,-13-14,0 1,-26 38,-14-12,-12 25,-39 0,-65 40</inkml:trace>
  <inkml:trace contextRef="#ctx0" brushRef="#br1" timeOffset="110352.9108">14548 1048,'0'0,"0"0,0 0,0 0,0 0,0 0,0 51,-13 40,0 25,0-38,0-14,0 53,13-78,0 12,0-12,0-13,13 0,0-13,-13-13</inkml:trace>
  <inkml:trace contextRef="#ctx0" brushRef="#br1" timeOffset="111049.4447">14509 1203,'0'0,"0"-13,0 0,0 0,0 0,0 0,0 0,13-13,0 0,26-25,0 12,0 13,0 13,-13 13,0 0,-13 0,0 26,-26 13,-13 77,0-51,-13-13,-13-1,13 1,13-26,13-13,13-13,0 13,0 0,0 0,13 0,0-1,26 14,0 0,0 0,0 0,-13-13,39 13,0 0,65-1</inkml:trace>
  <inkml:trace contextRef="#ctx0" brushRef="#br1" timeOffset="111677.5688">15147 1655,'-118'-51,"118"51,0 0,0 0,0 0,0-13,14 0,12-13,13 0,-13 13,0 0,-13 13,0 0,0 13,0 13,-13 13,0-13,-13 0,0-1,13 14,0-13,0 0,0-13,13 0,26 0,-13 0,13 0,-13-13,13 0,0 13</inkml:trace>
  <inkml:trace contextRef="#ctx0" brushRef="#br1" timeOffset="112130.0567">15550 1138,'0'0,"0"0,0 0,0 0,0-13,0 0,26 13,0 0,91 104,39 12,-130-90</inkml:trace>
  <inkml:trace contextRef="#ctx0" brushRef="#br1" timeOffset="112395.5578">15641 1552,'0'-13,"0"13,0 0,0 0,0 0,13 0,13 0,13 0,91 26</inkml:trace>
  <inkml:trace contextRef="#ctx0" brushRef="#br1" timeOffset="114366.6221">16682 905,'-52'-26,"52"26,-13-13,13 13,0 0,-13 52,-13 65,0 102,13-141,-13 51,26-77,0 26,13-27,13-25,0-26</inkml:trace>
  <inkml:trace contextRef="#ctx0" brushRef="#br1" timeOffset="114987.6267">16526 957,'0'-13,"0"13,0-13,13 0,13 0,13 0,13 13,26 13,-26 13,-13 13,-13 13,0 64,-26-77,-13 13,-13-14,13-12,-13 13,0-13,13-13,0 0,0-13,0 0,0 0,13 0,0 0,0 13,0-13,0 13,13 0,26 0,13 12,-13-12,0 13,0 0,-13 0,13 0,0 0</inkml:trace>
  <inkml:trace contextRef="#ctx0" brushRef="#br1" timeOffset="115972.3219">17229 1513,'0'0,"0"0,0-13,26 0,0 13,0 0,0 0,0 13,-13 0,0 39,-26-13,0-1,0-12,0 0,0-13,0 0,13 0,0 0,0-13,13 13,0 0,0 0,13 0,0 0,39 0,-13-13</inkml:trace>
  <inkml:trace contextRef="#ctx0" brushRef="#br1" timeOffset="116519.0218">17775 1267,'-13'-13,"13"13,0 0,13-12,13-1,13 13,26 0,26 0,-39 0,13 0,13 25</inkml:trace>
  <inkml:trace contextRef="#ctx0" brushRef="#br1" timeOffset="118100.9966">19050 854,'-13'-26,"13"26,0 0,-13 13,-13 12,0 1,0 0,13 0,0-13,13 0,13 0,13 0,65 26,-13-14,-39-12,0 0,65 130,-91-92,-26-12,-13 0,-26 0,-26 0,26-14,0-25,39 13,13-13</inkml:trace>
  <inkml:trace contextRef="#ctx0" brushRef="#br1" timeOffset="118483.7506">19167 776,'0'0,"0"0,0 0,0 0,0 0,0 0,13 0,13 0,65 13,-13 0,-12-13,-1 26,13-26,39 26</inkml:trace>
  <inkml:trace contextRef="#ctx0" brushRef="#br1" timeOffset="119471.5467">20026 866,'0'0,"0"0,0 13,0 39,0 0,-13 25,26 169,-13-207,-13 0,13-13,0-13,0-13,0 0,0 0,0-13,-13-13,13-26,0-26,13 27,-13-1,0 0,-13-25,13 38,13 0,13 13,13 0,26-12,39 12,0 26,0 0,-64 13,-1 0,-26-1,0 1,-13 13,-39 13,-13-13,-79 26,53-26,26-14,13 1,13-13,13 0,13 0,0 0,0 0,0 0,0 13,26 13,26 26,26 0,-13-1,-13-25,-13 0,1-13,-14 0,0 0,0 13,0 26</inkml:trace>
  <inkml:trace contextRef="#ctx0" brushRef="#br1" timeOffset="119700.5621">20794 1293,'0'0,"13"0,0 26,-13 65,-52 116,26-65</inkml:trace>
  <inkml:trace contextRef="#ctx0" brushRef="#br1" timeOffset="122949.7244">14587 3026,'-39'-51,"39"25,0 13,0 0,0 0,0 13,0 0,-13 0,0 26,0 38,0 105,0 37,0-37,0-1,26 52,-13-52,13 13,0 0,0 65,26-27,0-76,0-40,0-38,0 12,-13-51,13 13,13-26,26-26,52-26,-12 0</inkml:trace>
  <inkml:trace contextRef="#ctx0" brushRef="#br1" timeOffset="123510.3808">14548 3130,'-52'-26,"52"26,0 0,0 0,0 0,13-13,26-13,26 0,-13 13,0 13,52 0,-52 0,13 0,13 13,27 13</inkml:trace>
  <inkml:trace contextRef="#ctx0" brushRef="#br1" timeOffset="124978.6339">15589 3169,'26'12,"-26"-12,0 0,0 0,0 13,-13 39,0 13,-26 12,26-25,0-13,13 0,13 12,-13 53</inkml:trace>
  <inkml:trace contextRef="#ctx0" brushRef="#br1" timeOffset="126215.9656">17189 3130,'0'-13,"0"13,0 0,-13 0,-13 52,-13 12,13 1,13-26,0 12,13-12,0-13,13-13,0-13,26 0,0-13,14 0,-14-13,0 0,0 1,-13-14,-13 0,0 0,-13 0,-13 13,0 1,-26-14,-26 0,12 26,27 13,26 13</inkml:trace>
  <inkml:trace contextRef="#ctx0" brushRef="#br1" timeOffset="126596.7996">17580 3479,'0'0,"0"0,0 0,0 0,0 0,0 0</inkml:trace>
  <inkml:trace contextRef="#ctx0" brushRef="#br1" timeOffset="127289.983">18100 3078,'-65'-39,"65"39,-26 13,0 0,0 13,13-13,0 13,13-13,13 0,39 12,0 1,0 0,-26 0,-13 0,-13 0,-13 0,-26 0,-13-1,13-12,13-13,0 0,26 0,-39-26</inkml:trace>
  <inkml:trace contextRef="#ctx0" brushRef="#br1" timeOffset="127535.5084">17970 3013,'-13'-26,"13"26,26 0,26 0,26 0,26 13,-39-13,1 13,-27 0</inkml:trace>
  <inkml:trace contextRef="#ctx0" brushRef="#br1" timeOffset="129229.5703">21093 2781,'0'0,"-13"25,-26 27,-52 13,13-13,0-1,-13 1,52-39,26 0,0-13,13 0,0 0,26 0,13 0,65 0,-26 0,-26 0,-13 13,0-13,0 0,0 0,26 0,-26-13,0 0</inkml:trace>
  <inkml:trace contextRef="#ctx0" brushRef="#br1" timeOffset="129416.6273">21327 2949,'-13'13,"13"-13,-13 25,0 53,-13 26,0-40,13 1,-13 38,26-38</inkml:trace>
  <inkml:trace contextRef="#ctx0" brushRef="#br1" timeOffset="130261.9025">21366 2599,'0'0,"13"0,13-12,26-14,118 64,-105-25,-13-13,0 13,0 13,0 13,0 13,0 38,-13 40,-26 51,-13 64,-13-102,0 102,-13-25,-13 78,52-156,0 104,0-26,-13-1,13 79,0-195,13 65,0-116,0-13,-13-13,0-26,-13 0,0 0,-65-13,-78-52,0-12,65 51,52 13,-26-39</inkml:trace>
  <inkml:trace contextRef="#ctx0" brushRef="#br1" timeOffset="131979.8035">15459 4475,'0'-143,"0"143,0 0,0 0,0 0,0 0,-13 0,-13 26,-13 39,-13 13,13 38,39-64,0-1,13-12,26 39,0-52,39 0,0-13,13-39,-13 0,-39 0,0 0,0 0,-13-13,0-25,-13 12,-13 0,-13 1,0 12,-13 13,-26-13,-52 0,39 39,13 0,39 0</inkml:trace>
  <inkml:trace contextRef="#ctx0" brushRef="#br1" timeOffset="139303.393">17333 4242,'-13'0,"13"0,0 0,0-13,0 13,-13-13,13 0,-13 0,0 13,0 0,-13 13,-14 39,1 13,13-1,13-12,0-13,13 12,0-12,13-13,0 0,0-13,0 0,13-13,1 0,-1 0,0-13,-13 0,0 0,0 0,0-13,0-13,-13-12,13-1,0 0,-13 13,0 14,-13 12,-13-26,0 13,-13 0,0 13,12 13,14 13,-52 168</inkml:trace>
  <inkml:trace contextRef="#ctx0" brushRef="#br1" timeOffset="140900.8374">17580 4565,'-13'13,"13"-13,0 0,0 0,0 0,0 0,0 0,13 0</inkml:trace>
  <inkml:trace contextRef="#ctx0" brushRef="#br1" timeOffset="141740.3048">18113 4138,'-91'-25,"91"25,0 0,-13 0,-13 13,-13 12,0 14,13-13,13 0,0-13,13 0,13 13,26 12,13 1,0 0,-13 0,0-13,-26 0,-13-1,0 1,-13-13,-13 13,0-13,-13 13,13-13,26-13,-13 0</inkml:trace>
  <inkml:trace contextRef="#ctx0" brushRef="#br1" timeOffset="142072.656">17827 4100,'13'-13,"-13"13,39 26,-13-13,13-13,0 0,0 0,0 0,13 12,39 1,-26 13</inkml:trace>
  <inkml:trace contextRef="#ctx0" brushRef="#br1" timeOffset="146866.7386">20820 4087,'-39'-52,"39"52,0 0,0 0,0 0,0 0,0 0,0 13,-13 13,52 181,-26-168,-13 12,0-12,0 0,-13-13,0 25,13-25,13-13</inkml:trace>
  <inkml:trace contextRef="#ctx0" brushRef="#br1" timeOffset="147879.6097">19467 2587,'0'0,"0"0,0 0,0 0,0 0,0 0,13 12,52-12</inkml:trace>
  <inkml:trace contextRef="#ctx0" brushRef="#br1" timeOffset="148279.9563">19375 3220,'-13'0,"13"0,0 0,0 0,0 0,27 26</inkml:trace>
  <inkml:trace contextRef="#ctx0" brushRef="#br1" timeOffset="148643.5384">19623 3802,'0'0,"0"0,0 0,0 0,0 0,0 0,13 0</inkml:trace>
  <inkml:trace contextRef="#ctx0" brushRef="#br1" timeOffset="148906.1015">19584 4126,'-91'51,"91"-51,0 0,0 0,0 0,39 0</inkml:trace>
  <inkml:trace contextRef="#ctx0" brushRef="#br1" timeOffset="149147.5576">19519 4772,'0'0,"0"0,0 0,13 0,26 0</inkml:trace>
  <inkml:trace contextRef="#ctx0" brushRef="#br0" timeOffset="159916.8299">17515 3996,'-26'-39,"26"39,0 0,0 0,-13 0,0 0,0-12,-26-1,13 13,-13 0,-13 0,0 0,12 0,1 0,0 13,-13-1,0 14,-26 0,39 0,0 26,0-13,0 25,0 1,26 0,0-1,0-12,13 13,0 25,13-25,0-1,0-25,13 78,0-66,13 14,0-26,26 13,0-14,0 14,26 0,-12-26,-14-13,13 0,39-13,-26-13,-26 0,0 0,130-52,-117 13,-13 1,13-1,-26 13,0-13,1 1,12-40,-26 26,0 14,-26-1,0 13,0 0,13-64,-13 64,-13 0,0 1,0-1,-13 0,-13-13,0 26,0 0,-13-12,-26-1,12-13,-51 0,26 14,-26-1,-26 13,-117 0,156 26,-91 26,78 13,-131 13</inkml:trace>
  <inkml:trace contextRef="#ctx0" brushRef="#br2" timeOffset="168899.8689">14821 6376,'-13'-13,"13"13,0 0,0-13,0 0,0 0,0 13,0 0,0 0,0 0,-13 65,13 25,-13 27,13-14,-26 104,13 0,0-26,0 0,-13 65,26-39,-13-78,13 39,0 39,13-26,0-64,0-40,13-12,0-26,13-13,78-14,79-12</inkml:trace>
  <inkml:trace contextRef="#ctx0" brushRef="#br2" timeOffset="169417.0755">14769 6699,'52'-103,"-52"103,0 0,0-13,0 0,0-13,0 13,39-26,-13 13,13 1,13 12,-13 0,14 26,-1 0,0 25</inkml:trace>
  <inkml:trace contextRef="#ctx0" brushRef="#br2" timeOffset="171138.7342">15849 6699,'-78'-52,"78"52,0 0,0 0,0 0,0 39,-13 52,-13-1,13-12,0-13,0-27,13 1,0-13,26 26,65-52</inkml:trace>
  <inkml:trace contextRef="#ctx0" brushRef="#br2" timeOffset="172165.7677">17658 6596,'-26'0,"26"0,0 0,0 0,-26 13,-13 13,-13 38,-13 66,39-66,26-25,0 0,13-13,13 0,0-14,13 1,13-13,0-13,0-25,26-1,-39 0,-13 0,-13 0,0 1,-13-1,-13-13,-13 13,0 13,0 1,-13 12,26 26,-13 51</inkml:trace>
  <inkml:trace contextRef="#ctx0" brushRef="#br2" timeOffset="172433.2757">18178 7061,'-78'-64,"78"64,0 0,0 0,0 0,0 0,26 0</inkml:trace>
  <inkml:trace contextRef="#ctx0" brushRef="#br2" timeOffset="172967.8288">18543 6531,'0'0,"0"0,0 0,-26 13,-26 26,13-13,13 0,0-1,26 1,13 0,13 13,13 26,-13-14,-13-25,-13 0,0 0,-13 0,0 0,0-13,0 0,0-1,0-12,13 0,0-12</inkml:trace>
  <inkml:trace contextRef="#ctx0" brushRef="#br2" timeOffset="173202.2299">18491 6570,'-13'0,"13"0,0 0,13 0,13 0,13 0,0 0,13 13,0 0,143 77</inkml:trace>
  <inkml:trace contextRef="#ctx0" brushRef="#br2" timeOffset="174762.0171">21132 6686,'0'0,"0"0,0 0,0 0,0 0,-130 26,52 13,0 13,0-14,-13 14,65-39,13 0,0-13,13 13,0-13,13 0,26 13,65-13,-13-13,-26 13,-26 0,0 0,-13 0,0 0,0-13,0 13,39-13,-26 13,-13-13,0 0</inkml:trace>
  <inkml:trace contextRef="#ctx0" brushRef="#br2" timeOffset="174965.614">21366 6738,'-13'-91,"13"91,0 0,-13 26,-13 26,-13 77,13-38,0-26,-39 103,39-117,0 1,13-26,52 52</inkml:trace>
  <inkml:trace contextRef="#ctx0" brushRef="#br2" timeOffset="176380.6048">15914 8277,'-26'-26,"26"26,-26-13,13 0,0 0,0 0,-26 26,0 13,-13 52,26-1,13-12,13-13,13-13,26-14,0 1,26 0,39-13,-26-26,-13-13,-13 0,1-51,-14 25,-26 0,-13-12,0-40,-13 65,-13 1,-13-1,-40 13,27 13,13 13,13 0,39 116,0-90</inkml:trace>
  <inkml:trace contextRef="#ctx0" brushRef="#br2" timeOffset="177051.2787">18491 8174,'13'-143,"-13"143,0 0,0 0,0 0,0 0,-13 52,-26 77,0 27,13-79,13-38,13 0,13 38,26-51</inkml:trace>
  <inkml:trace contextRef="#ctx0" brushRef="#br2" timeOffset="178586.219">20846 8277,'-13'-13,"13"13,0 0,0 0,0-13,0-13,13 0,0 1,26-1,52-13,-13 26,0 13,-26 26,-13 0,-13 64,-39 27,-13-40,0-38,-104 52,39-40,26-25,0 13,39-26,13-13,13 0,0 0,13 0,26 13,78 13,-39-13,0-1,-13-12,13-12,26-14</inkml:trace>
  <inkml:trace contextRef="#ctx0" brushRef="#br2" timeOffset="179556.7706">21887 6402,'0'-13,"0"13,-13 26,13-13,26 0,26-1,13-12,-13 0,0 13,0 13,0 78,-13 12,-39 65,0-64,52 245,-26-233,0 104,0-91,-26 194,0-219,13 51,-13-39,0 104,0-168,0-1,0-25,-13 0,0-26,-26 26,-13-14,-13 1,-52-13,52-13,0 0,52-13,0 0</inkml:trace>
  <inkml:trace contextRef="#ctx0" brushRef="#br2" timeOffset="180301.5451">19584 6492,'0'0,"0"0,0 0,0 0,0 0,0 0,0 0,0 0,26 39,39 65</inkml:trace>
  <inkml:trace contextRef="#ctx0" brushRef="#br2" timeOffset="180555.9931">19688 7048,'-39'-64,"39"64,0 0,0 0,0 0,0 0,0 0,13 13</inkml:trace>
  <inkml:trace contextRef="#ctx0" brushRef="#br2" timeOffset="180817.6981">19688 7604,'-13'-12,"13"12,0 0,0 0,0 0,0 0,0 12,13 1</inkml:trace>
  <inkml:trace contextRef="#ctx0" brushRef="#br2" timeOffset="181010.8173">19610 8109,'-13'13,"13"-13,0 13,0-13,0 13,52 64</inkml:trace>
  <inkml:trace contextRef="#ctx0" brushRef="#br2" timeOffset="181223.9123">19610 8807,'0'0,"0"13,26 0</inkml:trace>
  <inkml:trace contextRef="#ctx0" brushRef="#br0" timeOffset="187835.8062">18452 6234,'-26'0,"26"0,0 0,0-13,-13 0,0 0,0 0,-13-13,-13 0,-1 13,-12 0,-26 0,13 13,-13 0,13 0,0 13,13 0,0 0,-52 26,52-13,0 13,26-14,0 1,0 0,0 0,-182 246,195-246,-27 25,-12 14,13 0,13-14,13 14,0 0,13-1,0 14,13-13,26-1,26 14,1-26,12-14,-13 1,0 0,26-26,-26 0,13 0,26 13,0-26,-26 0,0-13,0 0,26 0,-25-13,-1-26,0 13,-13 14,0-27,13-13,-39 26,13-12,-13-1,-13 0,0-12,-13-1,-13 13,0 0,-13-12,0-40,-26-12,0 25,-13 27,-13 12,-13 0,-26 26,-26 65</inkml:trace>
  <inkml:trace contextRef="#ctx0" brushRef="#br0" timeOffset="221290.0139">14522 9907,'-13'-26,"13"26,-13-13,13 0,0 0,0 0,0 13,0 0,0 0,0 0,0 0,-26 26,-39 77,26 1,13 25,13-13,-13-25,13-26,0-14,0 1,0-13,13-26,13 0,26-13</inkml:trace>
  <inkml:trace contextRef="#ctx0" brushRef="#br0" timeOffset="221881.8029">14392 9984,'-91'-65,"91"65,0-12,0-1,13-26,13 0,39-13,26-12,26 12,-26 39,-26 13,-13 26,-26 0,0 12,-26 40,-39-13,-26 12,-91 27,78-40,0-12,39-13,0-13,26-13,0 0,13-13,0 0,0 13,13 0,26 12,13 1,13-13,0 13,-13-13,0 0,13 0,-26 26</inkml:trace>
  <inkml:trace contextRef="#ctx0" brushRef="#br0" timeOffset="222151.1431">15238 10191,'0'0,"0"0,0 0,0 13,-39 65,-26 51,13-39,26-12,-1 0,1-27,13 1,26 0,92-39</inkml:trace>
  <inkml:trace contextRef="#ctx0" brushRef="#br0" timeOffset="222881.0422">15680 10075,'0'0,"0"0,13 0,13 0,26-13,0 13,13-13,39 0,-52 13,-13 0,1 0,-14 13,-13 0</inkml:trace>
  <inkml:trace contextRef="#ctx0" brushRef="#br0" timeOffset="223124.0301">15706 10501,'0'-25,"0"25,0 0,0 0,13 0,13 0,13 0,0 0,0 0,78 0,-52 12,-26 1</inkml:trace>
  <inkml:trace contextRef="#ctx0" brushRef="#br0" timeOffset="223525.4106">16812 9829,'0'-78,"0"78,0 0,0 0,0 0,13 39,-13 78,-13 89,-13-102,0-1,0-12,13-26,0 12,13-38,0-26</inkml:trace>
  <inkml:trace contextRef="#ctx0" brushRef="#br0" timeOffset="224078.4403">16747 9816,'13'0,"-13"0,13 0,26-13,26 0,65-13,-52 13,0 13,-25 0,-14 13,-13 13,-13 13,-13 0,-39 25,-14 1,-38 0,-39 38,65-51,26-26,26-13,0 0,13 0,13 0,13-1,26 1,13 0,0 13,0 0,-26 0,14 13,-1-1,65 27,-78-52,0 0</inkml:trace>
  <inkml:trace contextRef="#ctx0" brushRef="#br0" timeOffset="224291.7542">17801 10346,'-13'13,"13"-13,0 13,13 52,-13 25,-13 1,0-1,13-38,0-26</inkml:trace>
  <inkml:trace contextRef="#ctx0" brushRef="#br0" timeOffset="225911.214">18309 10320,'-13'-38,"13"38,0 0,0 0,0 0,13 0,26-13,26 13,0 0,13-13,0 13,-26 0,-13 0,0 0,0 0,-13 0,13 0,0 26,26 51</inkml:trace>
  <inkml:trace contextRef="#ctx0" brushRef="#br0" timeOffset="227273.8127">19922 9687,'13'-130,"-13"130,0 0,0 0,0 0,-13 13,-13 26,-13 52,-13-14,26 14,13-27,26-25</inkml:trace>
  <inkml:trace contextRef="#ctx0" brushRef="#br0" timeOffset="228243.5624">19675 10450,'-91'-155,"91"155,0 0,0 0,0 0,0 0,0 0,13-13,13 0,13-13,26 13,-13 0,0 13,-13 0,26 26,-26 90</inkml:trace>
  <inkml:trace contextRef="#ctx0" brushRef="#br0" timeOffset="228868.0747">19662 10644,'0'0,"0"0,0-13,0 0,0 0,13 0,0 0,13 0,13 0,0 13,-13 0,-13 13,0 13,-13 0,-13 0,-13 12,-13 1,13-13,0 0,13-13,13 0,-13 26,26-13,26-14,0 1,13 0,-13-13,39 13</inkml:trace>
  <inkml:trace contextRef="#ctx0" brushRef="#br0" timeOffset="229551.426">20508 9971,'-13'-64,"13"64,0 0,0 0,0 0,13 38,-13 130,-13-38,-27-1,14-38,13 25,-13-77,0 0,13-1,13-12,13-26,0-13</inkml:trace>
  <inkml:trace contextRef="#ctx0" brushRef="#br0" timeOffset="230002.8061">20312 10010,'13'-13,"-13"13,13-13,52-13,40 0,-27 13,-26 13,-13 0,26 26,-39-13,-13 13,-13 13,-39 13,-26 12,-26 1,39-13,13-13,13-14,12-12,14 0,27 0,51 26,13 0,0 12,-39-25,13 0,-26-13,0 0,65 26</inkml:trace>
  <inkml:trace contextRef="#ctx0" brushRef="#br0" timeOffset="230742.2473">21392 10501,'-13'0,"13"0,0-13,0 1,0-1,13 0,13-13,26 0,13 0,1 26,-40 13,0 26,-26 25,-13 1,-13-13,0-13,0-1,12-12,1 0,13 0,13 0,1-13,25 13,13-13,13 0,78-26</inkml:trace>
  <inkml:trace contextRef="#ctx0" brushRef="#br0" timeOffset="234609.7372">14743 12066,'0'-51,"0"25,0 0,0 0,0 13,0 0,0 0,0 0,0 13,0 0,0 0,-26 78,-26 90,26 39,13-52,-13 13,13 39,0 26,13-78,13 52,0 26,0-26,0-91,26 13,-13-12,13 51,-26-103,26 103,-26-116,0-14,0-12,13-13,52-26</inkml:trace>
  <inkml:trace contextRef="#ctx0" brushRef="#br0" timeOffset="235222.1504">14782 11989,'0'-78,"0"78,0 0,0 0,0 0,0 0,26 0,39 13,13 0,0-13,14 0,25-13,0 39,-52 13</inkml:trace>
  <inkml:trace contextRef="#ctx0" brushRef="#br0" timeOffset="237672.1316">16175 13812,'-13'-13,"13"13,-13 0,-13 0,-14 0,-12 0,-65 52,52 26,-65 129,78-91,26 26,13-77,26-13,13-1,13-25,26-13,13-13,26-52,52-38,-90 38,38-25,-52-14,-26 13,-13-12,-13 25,-13 26,-13 14,-13-1,-39 13,0 26,51 0,27-13,27 13</inkml:trace>
  <inkml:trace contextRef="#ctx0" brushRef="#br0" timeOffset="238205.2231">18478 13748,'0'0,"0"0,0 0,0 12,0 14,39 104,-39-40,0-25,13 25,26 1</inkml:trace>
  <inkml:trace contextRef="#ctx0" brushRef="#br0" timeOffset="239384.0097">20911 13877,'0'0,"0"0,-13-13,0 0,13-13,13-26,13 27,26-14,0 13,-13 26,-13 26,13 103,-52 26,-13-64,-13-14,13-12,0-26,13 0,13-13,0-1,26-12,39 0,52-13,13-13,-13 0</inkml:trace>
  <inkml:trace contextRef="#ctx0" brushRef="#br0" timeOffset="240360.1482">21444 11562,'0'0,"0"0,0 0,13 0,92 0,-14-13,-13 13,-13 0,0 13,52 39,-39-1,-13 27,13 77,0 104,-91-1,13 40,26-39,-39-1,26 66,13-169,13 116,-13 1,13-78,-13-39,-26 78,-13-181,0-1,0-12,-13 0,-39-13,-13 0,-26-26,39-13,52 26</inkml:trace>
  <inkml:trace contextRef="#ctx0" brushRef="#br0" timeOffset="244823.1549">15966 12157,'-39'-26,"39"26,0 0,0 0,0 0,0 0,0 0,0 0,0 0,0 0,-13 39,-13 38,0 27,13-27,0-12,0 0,13-26,0-1,0-12,0 0,13 0,26 0</inkml:trace>
  <inkml:trace contextRef="#ctx0" brushRef="#br0" timeOffset="251584.8034">18530 12209,'-26'-39,"26"39,0-13,0 0,0 0,-13 0,0 0,0 0,0 0,-13 0,-26 13,-26 39,38 0,-38 26,39-14,26 27,26-13,0 12,0-25,26 0,-13-14,26-12,27 0,-14-26,-13-13,13 0,-26-13,13-12,0-27,-13 13,-13 0,-13 14,0-1,-13 13,-13 0,0 13,-26-13,-13 0,13 14,0-1,13 0,26 13,0 0</inkml:trace>
  <inkml:trace contextRef="#ctx0" brushRef="#br0" timeOffset="256600.9437">20521 12040,'-26'-38,"26"38,0 0,0 0,0 0,-26-26,12 0,14 0,14 0,-1 0,0 13,26-12,0 12,0 13,0 13,-26 12,13 14,-26 0,-13 13,-13-1,-13 14,26-26,13-13,0 0,13-13,0-1,0 1,13 13,-13-13,0 13,26 90,-52-51,-13-13,-26 0,-13-1,26-25,13-13,26 0</inkml:trace>
  <inkml:trace contextRef="#ctx0" brushRef="#br0" timeOffset="257404.1089">19610 11717,'0'0,"0"0,0 0,0 0,0 0,0 0,0 0,0 0,13 0,0 26,52 129</inkml:trace>
  <inkml:trace contextRef="#ctx0" brushRef="#br0" timeOffset="257716.5088">19701 12273,'-39'0,"39"0,0 0,0 0,0 0,0 0,0 0,13 0,0 13,0 0</inkml:trace>
  <inkml:trace contextRef="#ctx0" brushRef="#br0" timeOffset="257983.3956">19779 12881,'-52'13,"52"-13,0 0,0 13,0-13,0 13,0 0,0-13,0 0</inkml:trace>
  <inkml:trace contextRef="#ctx0" brushRef="#br0" timeOffset="258202.0231">19792 13334,'-13'26,"13"-26,0 13,0-1,0 1,13 26</inkml:trace>
  <inkml:trace contextRef="#ctx0" brushRef="#br0" timeOffset="258417.8549">19727 13993,'-26'39,"26"-26,0 0,0 0,13 0,0 0,13 26</inkml:trace>
  <inkml:trace contextRef="#ctx0" brushRef="#br0" timeOffset="258630.9863">19857 14562,'-26'117,"26"-104,0 0,0-13,39 0</inkml:trace>
  <inkml:trace contextRef="#ctx0" brushRef="#br0" timeOffset="262289.6686">15433 15429,'-13'-13,"13"13,0 0,0 0,0 0,0 0,0 0,13 13,0 13,26 25,0 1,26 26,-26-27,13-12,-13 0,0 0,0-13,-13 0,0 12,39 1,-52-39</inkml:trace>
  <inkml:trace contextRef="#ctx0" brushRef="#br0" timeOffset="262675.1436">15927 15493,'0'-12,"0"12,0 0,0 0,0 0,-13 0,0 12,-13 14,-65 65,26-14,13-12,0 0,13-13,13-1,0 1,26 0,13-26,-13-26</inkml:trace>
  <inkml:trace contextRef="#ctx0" brushRef="#br0" timeOffset="262981.0564">16188 15856,'0'0,"0"0,0 0,0 13,0 12,-13 40,13-13,0 51,0-51,0 13,0-14,-13 1</inkml:trace>
  <inkml:trace contextRef="#ctx0" brushRef="#br0" timeOffset="263404.544">16643 15558,'0'0,"0"0,13 0,13 0,52-13,0 0,0 0,-13 13,13 13,0 13</inkml:trace>
  <inkml:trace contextRef="#ctx0" brushRef="#br0" timeOffset="263679.7929">16773 15881,'-52'-25,"52"25,0 0,13 0,13 0,26 0,13 0,-13 0,39-13,13 13,66 26</inkml:trace>
  <inkml:trace contextRef="#ctx0" brushRef="#br0" timeOffset="264567.9575">17853 15299,'-26'0,"26"0,0 0,0 0,0 0,13-12,26-14,26 0,-13 13,-13 13,0 13,-26 0,0 0,-13 0,0 25,-13 14,0-13,0 13,0-1,13-25,13 13,13 13,13-13,-13-14,0 14,-26 13,-26 13,-26-1,-39 14,26-26,26-14,26-12,26-13</inkml:trace>
  <inkml:trace contextRef="#ctx0" brushRef="#br0" timeOffset="265364.3185">19532 15985,'-157'-13,"157"13,0 13,-13 13,0 0,0 12,13 14,-26-39</inkml:trace>
  <inkml:trace contextRef="#ctx0" brushRef="#br0" timeOffset="266317.4918">20508 15364,'-53'-39,"53"39,0 0,0 0,0 39,27 26,12 25,26 1,13-14,0 1,-26-26,0 0,-13-14,13 1,0-13,-13-26</inkml:trace>
  <inkml:trace contextRef="#ctx0" brushRef="#br0" timeOffset="266576.6387">20911 15442,'0'0,"0"0,-13 13,-26 38,-26 40,-39-1,0-12,39 0,26-40,26 1,13-26</inkml:trace>
  <inkml:trace contextRef="#ctx0" brushRef="#br0" timeOffset="267156.7075">21132 15869,'-39'-26,"39"26,0 0,13 13,26 0,13-1,13 14,-26 0,-13 26,-13 0,-13 25,0-38,0 0,0-13,0 0,0-1,0-12,13 0,0 0,13 0,39-26,-13-77</inkml:trace>
  <inkml:trace contextRef="#ctx0" brushRef="#br0" timeOffset="267536.4721">21874 15752,'0'13,"0"-13,0 0,0 0,13 0,13 0,0 0,26 0,13 13,-13 0</inkml:trace>
  <inkml:trace contextRef="#ctx0" brushRef="#br0" timeOffset="267772.3975">21770 16088,'0'-13,"0"13,0 0,13 13,13 0,13-13,13 0,91-26</inkml:trace>
  <inkml:trace contextRef="#ctx0" brushRef="#br0" timeOffset="268770.4775">22642 15545,'0'0,"0"0,0 0,13 0,39-13,0-13,26 1,-26 25,0 12,-26 27,-13 39,-39 25,-39 1,0-27,26-25,0 0,26-26,0-13,26 38,65 1,117-13,-39-52,-52 0,65-26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2:02:59.84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1783 2354,'-52'-26,"52"13,0 0,0 0,0 0,0 0,0-26,13-12,39 12,65-26,-52 39,1 13,-14 1,-13 12,-13 12,0 14,-13 26,-26 0,-13 0,-13 25,0-12,0-14,26 1,13-39,13 13,13 0,39 0,0 13,-13-14,-26 1,13 13,-26 0,-39 38,-39-12,-39 26,-92-1,92-25,-52 25,78-38,26-26,39 0,39-39</inkml:trace>
  <inkml:trace contextRef="#ctx0" brushRef="#br0" timeOffset="546.6325">2759 2354,'-39'-26,"39"13,-13 13,13-13,0 13,0 0,0 0,13 13,91 39,-39-1,52 40,-12-1,-27 1,-13 0,0-27,0 40,-26-40,0 40,-26-65,0-14,-13-12,0-13,0 0,0-13</inkml:trace>
  <inkml:trace contextRef="#ctx0" brushRef="#br0" timeOffset="851.1184">3566 2302,'-13'0,"13"0,0 0,0 0,0 0,-13 0,-39 65,-91 155,65-130,-39 91,38-103,1 25,26-38,13 0,13-27,26 1</inkml:trace>
  <inkml:trace contextRef="#ctx0" brushRef="#br0" timeOffset="1163.58">4021 3039,'0'-26,"0"26,0 0,0 13,26 65,-13 51,-26 52,0-64,0-40,26 27,13-40</inkml:trace>
  <inkml:trace contextRef="#ctx0" brushRef="#br0" timeOffset="1555.2155">5271 2418,'0'0,"0"0,13 52,13 77,0 117,-26-104,13 27,-13-53,0-38,0 25,13-51,-13 0</inkml:trace>
  <inkml:trace contextRef="#ctx0" brushRef="#br0" timeOffset="1914.8659">4997 2923,'0'-91,"0"91,0 0,0 0,0 0,39 0,65 26,40-26,-53-13,0 0,-13 0,-13 0,-13 13,-13-13,26 26</inkml:trace>
  <inkml:trace contextRef="#ctx0" brushRef="#br0" timeOffset="8993.4793">6559 2483,'-13'-13,"13"13,0-13,0 0,0 0,0 0,13-12,52-27,13 13,-13 13,-13 13,-13 13,0 0,-13 13,0 52,-26 25,-26 1,-13-26,0-1,-26 27,13-40,13 1,13-13,0-26,0 0,13 0,0 0,0-13,0 0,13 0,0 13,13-13,39 26,39-14,-13 1,-26 0,0 0,0 0,13 0,-39 0,0 0,-13-13,0 0,13 13,-13-13</inkml:trace>
  <inkml:trace contextRef="#ctx0" brushRef="#br0" timeOffset="9588.2878">7391 2276,'-39'0,"39"0,0 0,26 0,13 13,40 39,12 38,26 40,-26-53,13 1,-39-26,13-1,-39-12,13 13,-26-26,0 0,26-1,-26-12,65 13</inkml:trace>
  <inkml:trace contextRef="#ctx0" brushRef="#br0" timeOffset="9935.5639">8094 2263,'-13'0,"13"0,0 0,-13 13,-26 52,-39 77,-26 0,39-51,13-26,13-1,0 14,13-39,0 12,13-12,26-13</inkml:trace>
  <inkml:trace contextRef="#ctx0" brushRef="#br0" timeOffset="10716.5658">8458 2755,'-13'-26,"13"26,0 0,13-13,13 0,40 0,25 0,-13 0,-26 13,-13 13,-13 26,13 90,-39-12,-39 12,0-64,0 12,-13 27,26-66,13-12,0-13,13 0,13 0,26-13,52 0,0-26,0-13,0 14,-13-1,65 13,-104-13</inkml:trace>
  <inkml:trace contextRef="#ctx0" brushRef="#br0" timeOffset="11136.7243">9877 2405,'-13'0,"13"0,0 0,0 0,13-12,39-1,52 0,-39 0,0 13,-13 0,39 0,-13 13,-13 0</inkml:trace>
  <inkml:trace contextRef="#ctx0" brushRef="#br0" timeOffset="11433.5031">9864 2781,'13'0,"13"0,26 0,26 12,13-12,-13 0,0 0,-13-12,39-14,104-13</inkml:trace>
  <inkml:trace contextRef="#ctx0" brushRef="#br0" timeOffset="24409.8352">11855 1617,'-13'-39,"13"39,13-13,-13 13,13 65,-26 103,-39 77,12-76,1 12,13-91,-13 78,26-103,-13 12,0-25,0 0,13-13,0-13,13-13,0-1,13 14,0-26</inkml:trace>
  <inkml:trace contextRef="#ctx0" brushRef="#br0" timeOffset="25161.6544">12531 1992,'0'-13,"0"13,0 0,0 0,0 0,0 0,-39 51,-39 118,26-1,13-91,13 66,26-92,13 14,13-13,13-14,0-12,39 13,-13-26,26-39,0-26,-26 1,1-1,-14 0,13-25,-13-1,-13-38,-26 51,-26-51,0 64,-26 0,-26-12,-26 12,12 13,27 26,-13 26,13 39,-39 155</inkml:trace>
  <inkml:trace contextRef="#ctx0" brushRef="#br0" timeOffset="35638.4661">2460 4876,'-26'-26,"0"39,0-13,13 0,0 0,0-13,0-13,-13-26,26 0,13-25,13-1,39-12,0 25,39-13,-39 40,0 12,0 26,-26 0,0 26,13 38,-26 14,-26 38,-26 27,-13-14,-39 13,0-25,-39 12,26 13,-13-25,39-53,13-25,-26 13,39-39,13 0,13-13,13 0,0-13,39-13,65 0,-39 0,52 13,0 0,-13 13,-39 0,65 13,-65-13,-13 0,-13 13,-13 0,-13 0,13 13,14 0</inkml:trace>
  <inkml:trace contextRef="#ctx0" brushRef="#br0" timeOffset="37188.1723">3683 4514,'-13'0,"13"0,0 0,0 0,0 0,0 12,26 27,26 52,13 12,52 27,-39-27,-13-38,-13-1,-13-12,1 13,-14-39,0 38,-26-51,13 0,13 0,-26-13</inkml:trace>
  <inkml:trace contextRef="#ctx0" brushRef="#br0" timeOffset="37534.7392">4412 4565,'-52'-51,"52"51,0 0,0 0,-13 0,-13 12,-52 53,-40 64,-25 78,65-103,-26 12,39-38,13-13,26-14,0-12,13 0,26-13</inkml:trace>
  <inkml:trace contextRef="#ctx0" brushRef="#br0" timeOffset="38823.6349">4932 5070,'-13'0,"13"0,0 0,-13 64,-13 66,13 12,0 0,13-51,-13-14,13-12,-13-13,26 12,0-25,0-13</inkml:trace>
  <inkml:trace contextRef="#ctx0" brushRef="#br0" timeOffset="39278.3319">5947 4526,'0'13,"0"-13,0 26,0 91,0 25,13 104,-13-117,0-13,0-12,-13-14,13-12,-13-13,26 12,0-51</inkml:trace>
  <inkml:trace contextRef="#ctx0" brushRef="#br0" timeOffset="39662.8067">5830 5173,'0'-129,"0"129,0 0,0 0,0 0,0 0,0 0,0-13,39 0,52-13,0 26,-26 0,0 0,-39 0,0 0,0 13,13 26,-13 25</inkml:trace>
  <inkml:trace contextRef="#ctx0" brushRef="#br0" timeOffset="41731.559">5687 5212,'-26'-104,"26"104,-13 0,0 0,13 0,0 0,0 0,0 0,0-12,0-1,26 0,39 0,13 0,26-13,0 13,-39 0,-13 13,0 0,-13 0,0 0,-13 0,13 0,-12 0,-14 0,0 0,-13 0,0 0,0 0,0 0,0 0,13 0,0 13,26 26</inkml:trace>
  <inkml:trace contextRef="#ctx0" brushRef="#br0" timeOffset="45572.9231">8146 4462,'-26'-13,"26"13,0 0,0 0,0 0,-26 13,-39 51,-39 40,0-26,39-27,13-12,-117 103,130-103,0-13,26-13,-1-13,14 0,0 13,53 13,64 0,13-39,13 13,-52 0,-13 0,0 13,-13 0,-13-13,0-13,-26 0,0 0,0-13,0 0,13-39,-13 1</inkml:trace>
  <inkml:trace contextRef="#ctx0" brushRef="#br0" timeOffset="45842.8527">8458 4591,'-91'-52,"91"52,0 0,-13 39,-26 78,13 12,-26 78,39-78,-13 1,13-27,-13-12,13-27,0-12,0-26,26-13</inkml:trace>
  <inkml:trace contextRef="#ctx0" brushRef="#br0" timeOffset="46193.3101">8641 4759,'-13'-51,"13"51,26 12,65 92,13 12,0 65,-39-77,0-1,-13-12,-13-26,-13-14,13 1,-26-39,13 0,0-26,-13-26</inkml:trace>
  <inkml:trace contextRef="#ctx0" brushRef="#br0" timeOffset="46521.3142">9421 4591,'-39'-52,"39"52,0 0,0 0,-39 39,-39 78,26-27,-182 324,195-349,-13 38,0-12,-13-1,26-38,0-26,13 0,13-13,13-13,26-13</inkml:trace>
  <inkml:trace contextRef="#ctx0" brushRef="#br0" timeOffset="47154.1737">9564 5367,'-13'-13,"13"13,0 0,0 0,0 0,26-26,40 0,12 1,-39 12,13 13,-26 13,0 12,0 79,-39 12,0-51,-13-13,-13 38,13-25,13-39,0-13,0 0,13 0,13-1,13 1,39 0,0-13,26-13,13-12,-13-14</inkml:trace>
  <inkml:trace contextRef="#ctx0" brushRef="#br0" timeOffset="47580.1165">10670 4785,'-91'0,"91"0,0 0,0 0,13 0,26 0,27 0,38 0,-39 0,0 0,-13 13,26 0,-26 0,0 0,0 13</inkml:trace>
  <inkml:trace contextRef="#ctx0" brushRef="#br0" timeOffset="47905.7964">10736 5277,'13'0,"-13"0,0 0,26 0,39 0,26 0,39 0,-52-13,0 0,-26 13,0-13,78 39,-91-13</inkml:trace>
  <inkml:trace contextRef="#ctx0" brushRef="#br0" timeOffset="51362.9851">12505 4462,'13'-142,"-13"142,0 0,0 0,0 0,0 12,0 66,-13 168,0-39,13-39,-13-26,0-38,0 12,13-77,0 13,0-40,0-12</inkml:trace>
  <inkml:trace contextRef="#ctx0" brushRef="#br0" timeOffset="53317.1802">13078 4630,'0'-13,"0"13,0 0,0 0,0 0,0-13,39-13,13-13,0 26,78-25,-65 38,-13 13,-13 12,0 40,-13 26,-39 12,-13 1,-26 64,26-117,-13 1,26-26,0 0,0-13,13-13,0 0,0 13,26 0,39 13,13-1,-13 1,13-13,13 0,-26-13,-13 0,40 13</inkml:trace>
  <inkml:trace contextRef="#ctx0" brushRef="#br0" timeOffset="124296.8311">1133 6906,'-26'-52,"26"52,0 0,0 0,0 0,0 0,-13 13,-13 52,-13 103,13-64,0 38,-13 39,-1-39,40 65,-13 26,0 13,26-1,13-38,1 39,-14-91,52 13,13-38,-13-40,0 1,0-1,0-25,0-26,-26-26,26-39,104-26,-143 26</inkml:trace>
  <inkml:trace contextRef="#ctx0" brushRef="#br0" timeOffset="124811.2297">1172 6841,'-13'-51,"13"51,0 0,0 0,13 0,13 0,13 0,39 0,-26 13,0-13,0 0,0 13,-13 0,91 38</inkml:trace>
  <inkml:trace contextRef="#ctx0" brushRef="#br0" timeOffset="126400.559">2018 7359,'-13'-13,"13"13,0 0,0-13,13-13,0-13,26 0,39-25,26 25,-52 13,-13 26,0 0,-13 13,-26-13,0 13,0 13,-13 13,0-1,0-12,13 0,13 0,13 0,26 13,0-1,-13-12,-13 0,-13 0,-26 0,-26 64,-39-25,-26 0,0-13,26-1,13-12,13 39,0 51</inkml:trace>
  <inkml:trace contextRef="#ctx0" brushRef="#br0" timeOffset="128280.9911">4945 7268,'-26'-13,"26"13,0 0,0-26,13 1,13-1,13 0,26 0,-13 13,0 13,-26 13,0 52,-26 12,-13 1,-13-39,-13-1,-26 14,-26-13,52-13,26-26,0 0,13 0,52 13,65 13,0-13,-38-1,-27 1,13 0,0-13,26 26,-65-39</inkml:trace>
  <inkml:trace contextRef="#ctx0" brushRef="#br0" timeOffset="129749.4594">7795 6906,'-39'-52,"39"52,0 0,0 0,0 26,-26 65,-52 142,0-65,26-65,13-12,0-14,39-12,0-52</inkml:trace>
  <inkml:trace contextRef="#ctx0" brushRef="#br0" timeOffset="130353.9194">8315 7048,'0'0,"0"0,0 0,0 0,-13 13,-78 91,13 25,26-13,39-51,0 26,39-53,0-12,65 0,-13-39,-13-26,0-12,26-53,-25 14,-14-1,-39 27,-26-14,-13 13,-13 1,-53 12,1 26,26 39,39 0</inkml:trace>
  <inkml:trace contextRef="#ctx0" brushRef="#br0" timeOffset="131622.2396">2070 9040,'-26'-13,"13"0,13-26,0 1,13-14,26-26,13-12,13 38,0 0,0 13,-13 27,-13 24,-13 27,-13 52,-26-1,-52 27,13-27,0-12,13-14,0-12,39-39,0 0,65 0,39 0,0-13,13 0,-52 0,-13 0,0 0,65 52,-39-26</inkml:trace>
  <inkml:trace contextRef="#ctx0" brushRef="#br0" timeOffset="132988.2573">5192 8562,'0'-13,"0"13,0 0,-26 51,-13 14,-26 13,-13-14,-13 1,39-26,13-13,13-14,13-12,13 13,0-13,65 26,39-13,0 13,-26-26,0 13,-13 0,-12-13,-27 0,13 0,-13 0,0-13,39 13,-39-13,-13 0,0 0,0 0,0 0,0 0,0-90,-13 90,0 13,-13 0,0 13,-13 52,-26 38,13-12,13-27,0-12,13-13,0-26,0 13,52-1</inkml:trace>
  <inkml:trace contextRef="#ctx0" brushRef="#br0" timeOffset="133513.5612">7691 8471,'-78'-13,"78"13,0 26,26 77,-39 14,-26 38,13-90,-26 25,26-25,0-1,39-25</inkml:trace>
  <inkml:trace contextRef="#ctx0" brushRef="#br0" timeOffset="134014.5394">8159 8484,'13'-13,"0"13,39 0,13 0,-39 13,0 0,-13 26,-13 38,-39 1,-26-1,13-25,0 26,26-39,0-14,13-12,13 13,0 0,13-13,13 13,13-13,13 0,13-26,78 26,-117-26</inkml:trace>
  <inkml:trace contextRef="#ctx0" brushRef="#br0" timeOffset="134816.0906">8823 6751,'-26'-13,"26"13,0 0,0 0,104-26,0 0,13-13,-26 27,0-1,-26 13,0 13,-13 12,13 53,14 51,-40 14,-13 128,-26-25,-13 51,-26 27,52-53,-26-64,39 26,-26-65,0 13,-26 0,13-64,-13-14,-1-38,1-14,0-12,-26 0,-39-26,13-26,39 13</inkml:trace>
  <inkml:trace contextRef="#ctx0" brushRef="#br0" timeOffset="135459.6561">6533 6829,'0'-52,"0"52,0 0,0 0,0 0,0 0,0 0,0 0,0 13</inkml:trace>
  <inkml:trace contextRef="#ctx0" brushRef="#br0" timeOffset="135664.3524">6546 7385,'-13'0,"13"0,0 0,0 0,13 13,-13 51,13-25</inkml:trace>
  <inkml:trace contextRef="#ctx0" brushRef="#br0" timeOffset="135815.3757">6819 7889,'-13'0,"13"0,13 65</inkml:trace>
  <inkml:trace contextRef="#ctx0" brushRef="#br0" timeOffset="136082.2681">6689 8639,'-13'13,"13"0,13 26,0 51,-39 65,26-129,13-13,13 0,-26-13,0 13,0 0,26 26</inkml:trace>
  <inkml:trace contextRef="#ctx0" brushRef="#br0" timeOffset="142751.2362">1367 11264,'0'-38,"0"-1,0 13,0 0,-13 0,13 0,-13 1,13-1,-13 0,0 0,13 13,0 0,0 0,0 13,0 0,0 0,0 0,0 65,-13 51,0 78,26 130,-13-221,0 104,0 90,26 40,-13-79,-26 40,0-91,26 0,13-52,0 0,13-26,-13-38,0-39,0-27,26 1,0-39,13-51,26-40,0-64,-52 52</inkml:trace>
  <inkml:trace contextRef="#ctx0" brushRef="#br0" timeOffset="143243.8907">1289 11239,'-13'-104,"13"104,0 0,0 0,0 0,26-13,39 0,52-13,-52 1,0 12,-26 13,13 13,13 38,0 14</inkml:trace>
  <inkml:trace contextRef="#ctx0" brushRef="#br0" timeOffset="144296.5991">2499 11342,'-104'-52,"104"52,0 0,0 0,0 0,0 0,0-13,0 0,13-12,13-1,13 0,26 0,-26 26,0 0,-13 13,0 26,-13 25,-26 40,-26-27,-26 40,13-52,0-14,0-12,13 0,13-13,13-13,13-13,0 0,13 13,26-13,26 0,13 0,-13 0,-13 0,0 0,-26 0,13 0,0 0,-26 0</inkml:trace>
  <inkml:trace contextRef="#ctx0" brushRef="#br0" timeOffset="145539.7479">5101 10851,'78'51,"-91"-38,0 52,-13 0,-13-14,0 1,-13 0,-26 0,26-14,13-12,13-13,13-13,13 13,26 0,39 0,52 0,-39-13,0 0,0 0,-25 0,-1 0,-13 0,-13 0,0 0,0 0,0-13,26 0,-26 13,-13-13,13 0,-13 0,13 0,-13-13,39-103,-52 77,0 39,0 0,0 13,0 0,0 13,-13 39,-26 77,13 40,0-53,13-38,0-14,0 1,0-26,0-13,13-1,0 14</inkml:trace>
  <inkml:trace contextRef="#ctx0" brushRef="#br0" timeOffset="146402.5136">8302 10812,'0'0,"0"0,0 0,0 0,0 13,-13 64,-39 79,13-27,13-26,0-12,13-39,0-14,0 1,26-13</inkml:trace>
  <inkml:trace contextRef="#ctx0" brushRef="#br0" timeOffset="146933.759">8537 10954,'0'0,"0"0,26-13,52 0,0-13,13-12,-26 25,0 13,-26 13,-13 25,0 40,-26 0,-26-14,-26 1,-13 12,0 14,0-13,-13 12,65-51,13-13,0-13,39-13,52-13,-13-26,26 0,13 13</inkml:trace>
  <inkml:trace contextRef="#ctx0" brushRef="#br0" timeOffset="147702.6317">9525 10657,'0'0,"0"0,13 0,39 0,14 0,-1-13,0 13,0 13,0 0,-13 25,39 66,-26-14,-13 66,-26 12,0 77,0-12,-13-65,-26 169,26-105,-13-38,0 104,26-91,-13-13,26 13,0-39,-26-52,0 39,13 1,-13-105,-13-12,0-13,0 0,-26-13,-26 0,-39 0,-13-13,13-13,65 26</inkml:trace>
  <inkml:trace contextRef="#ctx0" brushRef="#br0" timeOffset="149107.8335">2252 12803,'-13'0,"13"0,0 0,0-12,13-1,13-13,39-13,0 13,0 0,0 13,0 13,-39 0,-13 0,-13 13,0 13,0 13,-13 0,0-1,0 1,13 13,26-13,13 0,13-1,52 27,-65-39,-26-13,-13 0,0 26,-26-1,-26 27,-39 0,13-14,13 1,13-26,39 26,13-26</inkml:trace>
  <inkml:trace contextRef="#ctx0" brushRef="#br0" timeOffset="150335.5287">5140 12959,'0'-13,"0"13,0 0,0-26,13-26,13 0,26 14,40-27,-14 26,0 26,-13 13,-26 13,-13 26,-13 13,-26 64,-26-25,-39 25,13-51,-13 12,26-25,26-13,12-26,1 0,13 13,13-14,40 1,25-13,0 0,13-13,0 13,-13 0,0 0,0 52</inkml:trace>
  <inkml:trace contextRef="#ctx0" brushRef="#br0" timeOffset="151087.2459">8563 12687,'-53'-116,"53"116,0 0,0 0,0 13,0 25,-39 79,-13 51,13-78,0-12,13 13,0-27,13-25,0-13,26 0</inkml:trace>
  <inkml:trace contextRef="#ctx0" brushRef="#br0" timeOffset="151526.4604">9096 12920,'-117'13,"104"0,0 51,13 14,0 13,13-27,0 1,0-39,13-13,26-13,0-13,13-26,0 0,0-13,-13-12,-13-1,-26-25,-13 38,-26 13,0 13,0 0,0 0,-13 1,26 25</inkml:trace>
  <inkml:trace contextRef="#ctx0" brushRef="#br0" timeOffset="152754.2613">7027 10644,'0'0,"0"0,0 0,0 0,0 13,13 38,-13-12</inkml:trace>
  <inkml:trace contextRef="#ctx0" brushRef="#br0" timeOffset="152967.7221">7014 11484,'-26'-13,"26"13,0 0,0 0,0 26,0 39,0-39</inkml:trace>
  <inkml:trace contextRef="#ctx0" brushRef="#br0" timeOffset="153162.4301">7001 12105,'-78'26,"78"-26,0 0,0 26,13 13,26 38,-26-64</inkml:trace>
  <inkml:trace contextRef="#ctx0" brushRef="#br0" timeOffset="153362.3526">7248 13230,'-26'-13,"26"13,0 13,0 13,26 39,-39 25</inkml:trace>
  <inkml:trace contextRef="#ctx0" brushRef="#br0" timeOffset="153474.7419">7235 13760,'-52'65,"39"-52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9/13/2018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9/13/2018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9/13/2018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customXml" Target="../ink/ink5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3: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Row Reduction and Echelon Forms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Solving  a linear system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88348"/>
            <a:ext cx="3092155" cy="1025617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403200" y="3049560"/>
              <a:ext cx="3728880" cy="13644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3840" y="3040200"/>
                <a:ext cx="3747600" cy="138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267120" y="4367160"/>
              <a:ext cx="3635640" cy="12762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7760" y="4357800"/>
                <a:ext cx="3654360" cy="129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2862360" y="4278600"/>
              <a:ext cx="6150960" cy="137376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53000" y="4269240"/>
                <a:ext cx="6169680" cy="139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864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Solving  a linear system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88348"/>
            <a:ext cx="3092155" cy="1025617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3869640" y="2551320"/>
              <a:ext cx="1850400" cy="26308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53440" y="2487960"/>
                <a:ext cx="1882440" cy="275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/>
              <p14:cNvContentPartPr/>
              <p14:nvPr/>
            </p14:nvContentPartPr>
            <p14:xfrm>
              <a:off x="3921120" y="4883760"/>
              <a:ext cx="276480" cy="33588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05280" y="4820400"/>
                <a:ext cx="308160" cy="46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/>
              <p14:cNvContentPartPr/>
              <p14:nvPr/>
            </p14:nvContentPartPr>
            <p14:xfrm>
              <a:off x="225000" y="1359360"/>
              <a:ext cx="4356720" cy="448884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5640" y="1350000"/>
                <a:ext cx="4375440" cy="450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762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201600" y="246600"/>
              <a:ext cx="7490520" cy="57085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240" y="237240"/>
                <a:ext cx="7509240" cy="572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211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295200" y="279360"/>
              <a:ext cx="8141760" cy="56012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5840" y="270000"/>
                <a:ext cx="8160480" cy="561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296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313920" y="563400"/>
              <a:ext cx="4722480" cy="45910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4560" y="554040"/>
                <a:ext cx="4741200" cy="460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27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65880" y="246600"/>
              <a:ext cx="5569920" cy="58064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520" y="237240"/>
                <a:ext cx="5588640" cy="582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4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4971</TotalTime>
  <Words>23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Linear Algebra   Lecture 3:  Row Reduction and Echelon Forms</vt:lpstr>
      <vt:lpstr>Solving  a linear system </vt:lpstr>
      <vt:lpstr>Solving  a linear system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105</cp:revision>
  <dcterms:created xsi:type="dcterms:W3CDTF">2017-06-12T04:19:19Z</dcterms:created>
  <dcterms:modified xsi:type="dcterms:W3CDTF">2018-09-13T02:35:22Z</dcterms:modified>
</cp:coreProperties>
</file>