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/>
              <a:t>6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Vector </a:t>
            </a: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63" y="1381500"/>
            <a:ext cx="8184274" cy="49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6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Geometric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87" y="1690689"/>
            <a:ext cx="4950255" cy="2788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066" y="4085211"/>
            <a:ext cx="4865768" cy="245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Subspace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14" y="2160737"/>
            <a:ext cx="8870882" cy="225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Span and subspace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2" y="2528308"/>
            <a:ext cx="9030156" cy="435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133" y="1954925"/>
            <a:ext cx="110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 smtClean="0"/>
              <a:t>Theorem: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3" y="3412940"/>
            <a:ext cx="8900662" cy="95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5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1" y="1802102"/>
            <a:ext cx="8690884" cy="1019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31" y="3212729"/>
            <a:ext cx="8690884" cy="321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5092</TotalTime>
  <Words>24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Linear Algebra   Lecture 6:  Vector Space</vt:lpstr>
      <vt:lpstr>Definition</vt:lpstr>
      <vt:lpstr>Geometric representation</vt:lpstr>
      <vt:lpstr>Subspace</vt:lpstr>
      <vt:lpstr>Span and subspace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114</cp:revision>
  <dcterms:created xsi:type="dcterms:W3CDTF">2017-06-12T04:19:19Z</dcterms:created>
  <dcterms:modified xsi:type="dcterms:W3CDTF">2019-01-21T07:49:03Z</dcterms:modified>
</cp:coreProperties>
</file>