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4" r:id="rId4"/>
    <p:sldId id="265" r:id="rId5"/>
    <p:sldId id="266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7: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Solve using elimination, inverse matrix, and Gauss elimination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88348"/>
            <a:ext cx="3092155" cy="102561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411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Find inverse matrix through Gauss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2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Dot products and 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77395"/>
            <a:ext cx="4844303" cy="508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2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Angle between vectors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62" y="1897186"/>
            <a:ext cx="8498287" cy="255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31" y="1802102"/>
            <a:ext cx="8690884" cy="1019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31" y="3212729"/>
            <a:ext cx="8690884" cy="321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7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5101</TotalTime>
  <Words>38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Linear Algebra   Lecture 7:  Review</vt:lpstr>
      <vt:lpstr>Solve using elimination, inverse matrix, and Gauss elimination</vt:lpstr>
      <vt:lpstr>Find inverse matrix through Gauss elimination</vt:lpstr>
      <vt:lpstr>Dot products and projection</vt:lpstr>
      <vt:lpstr>Angle between vectors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116</cp:revision>
  <dcterms:created xsi:type="dcterms:W3CDTF">2017-06-12T04:19:19Z</dcterms:created>
  <dcterms:modified xsi:type="dcterms:W3CDTF">2020-02-11T07:58:12Z</dcterms:modified>
</cp:coreProperties>
</file>