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10: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Determinant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7" y="2055879"/>
            <a:ext cx="8895006" cy="248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5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13" y="1830864"/>
            <a:ext cx="8247127" cy="275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5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Determinant using cofactor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56" y="1944707"/>
            <a:ext cx="8759457" cy="24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8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8286754" cy="362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1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Determinant of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36" y="2447239"/>
            <a:ext cx="8669409" cy="6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4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determinant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22" y="1877020"/>
            <a:ext cx="8180678" cy="222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6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Square matrices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3" y="2214038"/>
            <a:ext cx="8334740" cy="5133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680232"/>
            <a:ext cx="7254109" cy="5443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093" y="4982357"/>
            <a:ext cx="8294015" cy="95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7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5100</TotalTime>
  <Words>31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Linear Algebra   Lecture 10:  Determinant</vt:lpstr>
      <vt:lpstr>Definition</vt:lpstr>
      <vt:lpstr>Example</vt:lpstr>
      <vt:lpstr>Determinant using cofactor</vt:lpstr>
      <vt:lpstr>Example</vt:lpstr>
      <vt:lpstr>Determinant of triangular matrix</vt:lpstr>
      <vt:lpstr>Properties of determinant</vt:lpstr>
      <vt:lpstr>Square matrices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118</cp:revision>
  <dcterms:created xsi:type="dcterms:W3CDTF">2017-06-12T04:19:19Z</dcterms:created>
  <dcterms:modified xsi:type="dcterms:W3CDTF">2019-01-21T08:09:31Z</dcterms:modified>
</cp:coreProperties>
</file>