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66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3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87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65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67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8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2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7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88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69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en-US" sz="6600" b="1" dirty="0" smtClean="0"/>
              <a:t>STRUKTUR DATA DAN ALGORITMA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3401" y="4960137"/>
            <a:ext cx="3362362" cy="1072230"/>
          </a:xfrm>
        </p:spPr>
        <p:txBody>
          <a:bodyPr anchor="t">
            <a:noAutofit/>
          </a:bodyPr>
          <a:lstStyle/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Pertemuan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4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Fungsi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Prosedur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Rabu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smtClean="0">
                <a:solidFill>
                  <a:schemeClr val="tx1"/>
                </a:solidFill>
              </a:rPr>
              <a:t>19 </a:t>
            </a:r>
            <a:r>
              <a:rPr lang="en-US" sz="2400" b="1" dirty="0" err="1" smtClean="0">
                <a:solidFill>
                  <a:schemeClr val="tx1"/>
                </a:solidFill>
              </a:rPr>
              <a:t>Februari</a:t>
            </a:r>
            <a:r>
              <a:rPr lang="en-US" sz="2400" b="1" dirty="0" smtClean="0">
                <a:solidFill>
                  <a:schemeClr val="tx1"/>
                </a:solidFill>
              </a:rPr>
              <a:t> 2020</a:t>
            </a: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Safitri</a:t>
            </a:r>
            <a:r>
              <a:rPr lang="en-US" sz="2400" b="1" dirty="0" smtClean="0">
                <a:solidFill>
                  <a:schemeClr val="tx1"/>
                </a:solidFill>
              </a:rPr>
              <a:t> Jaya, </a:t>
            </a:r>
            <a:r>
              <a:rPr lang="en-US" sz="2400" b="1" dirty="0" err="1" smtClean="0">
                <a:solidFill>
                  <a:schemeClr val="tx1"/>
                </a:solidFill>
              </a:rPr>
              <a:t>S.Kom</a:t>
            </a:r>
            <a:r>
              <a:rPr lang="en-US" sz="2400" b="1" dirty="0" smtClean="0">
                <a:solidFill>
                  <a:schemeClr val="tx1"/>
                </a:solidFill>
              </a:rPr>
              <a:t>, M.T.I</a:t>
            </a:r>
          </a:p>
        </p:txBody>
      </p:sp>
    </p:spTree>
    <p:extLst>
      <p:ext uri="{BB962C8B-B14F-4D97-AF65-F5344CB8AC3E}">
        <p14:creationId xmlns:p14="http://schemas.microsoft.com/office/powerpoint/2010/main" val="292117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iostream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namespace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std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float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bagi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float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(float)a / (float)b;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5/2: %.2f\n",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bagi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(5, 2));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37880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global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sering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temukan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pembuatan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global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diakses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semua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Sedangkan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diakses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itu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sendiri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1380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66468"/>
            <a:ext cx="9720073" cy="441150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iostream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namespace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std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membuat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global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9;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//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membuat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7;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//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mencetak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%d\n",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8433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value &amp; pass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Pass by value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pass by reference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cara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memberikan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parameter.</a:t>
            </a:r>
          </a:p>
          <a:p>
            <a:r>
              <a:rPr lang="en-US" sz="2400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kali_dua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(4); = pass by value,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sini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memberikan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langsung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kali_dua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(&amp;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nama_variabel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); = pass by reference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memberikan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alamat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memori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192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92322"/>
            <a:ext cx="9720073" cy="4193958"/>
          </a:xfrm>
        </p:spPr>
        <p:txBody>
          <a:bodyPr numCol="2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iostream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namespace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std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kali_dua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*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*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 2;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angka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9;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//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memanggil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kali_dua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(&amp;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angka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mencetak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//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setelah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dipanggil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&lt;&lt; "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angka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" &lt;&lt;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angka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&lt;&lt;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endl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kali_dua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parameter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berupa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pointer,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artinya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memberikan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alamat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pointer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55600" indent="-355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saat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pemanggilan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kali_dua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parameternya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alamat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angka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55600" indent="-355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hasilnya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angka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dikalikan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berdasarkan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rumus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berikan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32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rekursif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03862"/>
            <a:ext cx="9720073" cy="4023360"/>
          </a:xfrm>
        </p:spPr>
        <p:txBody>
          <a:bodyPr numCol="2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iostream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using namespace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deklarasi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sum(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main(){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number, result;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("Enter a positive integer: ");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("%d", &amp;number);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result = sum(number);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("sum = %d", result);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definisi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sum(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if 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!=0)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return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+ sum(num-1); //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sum()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memanggil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dirinya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sendiri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else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return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4299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pemrograman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prosedur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sering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membungkus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program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bagian-bagian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kecil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Tujuannya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agar program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menumpuk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main()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sub-program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kembali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baik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program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sendiri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di program yang lain.</a:t>
            </a:r>
          </a:p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menerima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input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menghasilkan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output.</a:t>
            </a:r>
          </a:p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sering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buat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main().</a:t>
            </a:r>
          </a:p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memang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wajib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program C++,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inilah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dieksekusi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pertama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kali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program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berjalan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845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6679" t="23834" r="46084" b="47808"/>
          <a:stretch/>
        </p:blipFill>
        <p:spPr>
          <a:xfrm>
            <a:off x="1555844" y="2402004"/>
            <a:ext cx="7490557" cy="320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7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biasanya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mengembalikan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hasil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prosesnya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menentukan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tipe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dikembalikan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Apabila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kembalian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menggunakan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tipe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void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menyatakan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kalau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mengembalikan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apa-apa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173736" lvl="1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nama_fungsi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 </a:t>
            </a:r>
          </a:p>
          <a:p>
            <a:pPr marL="173736" lvl="1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marL="173736" lvl="1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&lt;&lt; “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\n”;</a:t>
            </a:r>
          </a:p>
          <a:p>
            <a:pPr marL="173736" lvl="1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2696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903863"/>
            <a:ext cx="9720073" cy="40233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iostream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namespace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std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membuat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say_hello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say_hello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&lt;&lt; "Hello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Selamat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Datang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!\n";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//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memanggil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say_hello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say_hello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98539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67385"/>
            <a:ext cx="9720073" cy="40233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iostream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namespace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std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deklarasi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say_hello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//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memanggil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say_hello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say_hello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say_hello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say_hello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Definisi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say_hello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&lt;&lt; "Hello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Selamat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Datang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!\n";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7027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Parameter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menyimpan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diproses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Parameter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berfungsi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menyimpan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diinputkan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say_hello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(string name)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&lt;&lt;“Hello” &lt;&lt; name &lt;&lt;“\n”;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}</a:t>
            </a:r>
          </a:p>
        </p:txBody>
      </p:sp>
    </p:spTree>
    <p:extLst>
      <p:ext uri="{BB962C8B-B14F-4D97-AF65-F5344CB8AC3E}">
        <p14:creationId xmlns:p14="http://schemas.microsoft.com/office/powerpoint/2010/main" val="555632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iostream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namespace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std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say_hello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(string name){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&lt;&lt; "Hello " &lt;&lt; name &lt;&lt; "!\n";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say_hello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Universitas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say_hello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("Pembangunan");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say_hello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("Jaya");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94026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03863"/>
            <a:ext cx="9720073" cy="40233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iostream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namespace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std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add(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("%d + %d = %d\n", a, b,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a+b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add(1, 4);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add(8, 2);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add(3, 2);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0783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572</TotalTime>
  <Words>870</Words>
  <Application>Microsoft Office PowerPoint</Application>
  <PresentationFormat>Widescreen</PresentationFormat>
  <Paragraphs>179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STRUKTUR DATA DAN ALGORITMA</vt:lpstr>
      <vt:lpstr>pendahuluan</vt:lpstr>
      <vt:lpstr>Format penulisan fungsi</vt:lpstr>
      <vt:lpstr>Lanjutan …</vt:lpstr>
      <vt:lpstr>Contoh </vt:lpstr>
      <vt:lpstr>Deklarasi dan definisi fungsi</vt:lpstr>
      <vt:lpstr>Fungsi dengan parameter</vt:lpstr>
      <vt:lpstr>contoh</vt:lpstr>
      <vt:lpstr>contoh</vt:lpstr>
      <vt:lpstr>contoh</vt:lpstr>
      <vt:lpstr>Variabel lokal dan global</vt:lpstr>
      <vt:lpstr>contoh</vt:lpstr>
      <vt:lpstr>Pass by value &amp; pass by reference</vt:lpstr>
      <vt:lpstr>contoh</vt:lpstr>
      <vt:lpstr>Fungsi rekursif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43</cp:revision>
  <dcterms:created xsi:type="dcterms:W3CDTF">2020-02-12T01:47:13Z</dcterms:created>
  <dcterms:modified xsi:type="dcterms:W3CDTF">2020-02-25T15:23:16Z</dcterms:modified>
</cp:coreProperties>
</file>