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4" r:id="rId1"/>
  </p:sldMasterIdLst>
  <p:notesMasterIdLst>
    <p:notesMasterId r:id="rId25"/>
  </p:notesMasterIdLst>
  <p:sldIdLst>
    <p:sldId id="452" r:id="rId2"/>
    <p:sldId id="440" r:id="rId3"/>
    <p:sldId id="441" r:id="rId4"/>
    <p:sldId id="468" r:id="rId5"/>
    <p:sldId id="446" r:id="rId6"/>
    <p:sldId id="442" r:id="rId7"/>
    <p:sldId id="447" r:id="rId8"/>
    <p:sldId id="448" r:id="rId9"/>
    <p:sldId id="449" r:id="rId10"/>
    <p:sldId id="455" r:id="rId11"/>
    <p:sldId id="450" r:id="rId12"/>
    <p:sldId id="451" r:id="rId13"/>
    <p:sldId id="454" r:id="rId14"/>
    <p:sldId id="456" r:id="rId15"/>
    <p:sldId id="457" r:id="rId16"/>
    <p:sldId id="458" r:id="rId17"/>
    <p:sldId id="459" r:id="rId18"/>
    <p:sldId id="462" r:id="rId19"/>
    <p:sldId id="460" r:id="rId20"/>
    <p:sldId id="445" r:id="rId21"/>
    <p:sldId id="453" r:id="rId22"/>
    <p:sldId id="466" r:id="rId23"/>
    <p:sldId id="397" r:id="rId24"/>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hammad Nasucha" initials="MN" lastIdx="12" clrIdx="0">
    <p:extLst>
      <p:ext uri="{19B8F6BF-5375-455C-9EA6-DF929625EA0E}">
        <p15:presenceInfo xmlns:p15="http://schemas.microsoft.com/office/powerpoint/2012/main" userId="S::mohammad.nasucha@upj.ac.id::1346f31b-a737-4b43-93e0-d502aa96fb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647" autoAdjust="0"/>
    <p:restoredTop sz="94660"/>
  </p:normalViewPr>
  <p:slideViewPr>
    <p:cSldViewPr snapToGrid="0">
      <p:cViewPr varScale="1">
        <p:scale>
          <a:sx n="82" d="100"/>
          <a:sy n="82" d="100"/>
        </p:scale>
        <p:origin x="516" y="108"/>
      </p:cViewPr>
      <p:guideLst/>
    </p:cSldViewPr>
  </p:slideViewPr>
  <p:notesTextViewPr>
    <p:cViewPr>
      <p:scale>
        <a:sx n="1" d="1"/>
        <a:sy n="1" d="1"/>
      </p:scale>
      <p:origin x="0" y="0"/>
    </p:cViewPr>
  </p:notesTextViewPr>
  <p:notesViewPr>
    <p:cSldViewPr snapToGrid="0">
      <p:cViewPr varScale="1">
        <p:scale>
          <a:sx n="62" d="100"/>
          <a:sy n="62" d="100"/>
        </p:scale>
        <p:origin x="264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C5DA19-AB15-4E88-8BC5-DE3952238E51}" type="datetimeFigureOut">
              <a:rPr lang="id-ID" smtClean="0"/>
              <a:t>09/06/2020</a:t>
            </a:fld>
            <a:endParaRPr lang="id-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0116AF-6207-4805-876D-6399BF47C4BC}" type="slidenum">
              <a:rPr lang="id-ID" smtClean="0"/>
              <a:t>‹#›</a:t>
            </a:fld>
            <a:endParaRPr lang="id-ID"/>
          </a:p>
        </p:txBody>
      </p:sp>
    </p:spTree>
    <p:extLst>
      <p:ext uri="{BB962C8B-B14F-4D97-AF65-F5344CB8AC3E}">
        <p14:creationId xmlns:p14="http://schemas.microsoft.com/office/powerpoint/2010/main" val="2110087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D0116AF-6207-4805-876D-6399BF47C4BC}" type="slidenum">
              <a:rPr lang="id-ID" smtClean="0"/>
              <a:t>3</a:t>
            </a:fld>
            <a:endParaRPr lang="id-ID"/>
          </a:p>
        </p:txBody>
      </p:sp>
    </p:spTree>
    <p:extLst>
      <p:ext uri="{BB962C8B-B14F-4D97-AF65-F5344CB8AC3E}">
        <p14:creationId xmlns:p14="http://schemas.microsoft.com/office/powerpoint/2010/main" val="37521676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D0116AF-6207-4805-876D-6399BF47C4BC}" type="slidenum">
              <a:rPr lang="id-ID" smtClean="0"/>
              <a:t>4</a:t>
            </a:fld>
            <a:endParaRPr lang="id-ID"/>
          </a:p>
        </p:txBody>
      </p:sp>
    </p:spTree>
    <p:extLst>
      <p:ext uri="{BB962C8B-B14F-4D97-AF65-F5344CB8AC3E}">
        <p14:creationId xmlns:p14="http://schemas.microsoft.com/office/powerpoint/2010/main" val="10193530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userDrawn="1"/>
        </p:nvGrpSpPr>
        <p:grpSpPr>
          <a:xfrm>
            <a:off x="57150" y="0"/>
            <a:ext cx="2247901" cy="6858001"/>
            <a:chOff x="57150" y="0"/>
            <a:chExt cx="2247901" cy="6858001"/>
          </a:xfrm>
        </p:grpSpPr>
        <p:sp>
          <p:nvSpPr>
            <p:cNvPr id="12" name="Rectangle 5"/>
            <p:cNvSpPr>
              <a:spLocks noChangeArrowheads="1"/>
            </p:cNvSpPr>
            <p:nvPr/>
          </p:nvSpPr>
          <p:spPr bwMode="auto">
            <a:xfrm>
              <a:off x="1209675" y="4763"/>
              <a:ext cx="23813" cy="2181225"/>
            </a:xfrm>
            <a:prstGeom prst="rect">
              <a:avLst/>
            </a:pr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miter lim="800000"/>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solidFill>
              <a:schemeClr val="tx1">
                <a:lumMod val="50000"/>
              </a:schemeClr>
            </a:solidFill>
            <a:ln>
              <a:solidFill>
                <a:schemeClr val="tx1">
                  <a:lumMod val="50000"/>
                </a:schemeClr>
              </a:solid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r">
              <a:defRPr sz="6000">
                <a:solidFill>
                  <a:schemeClr val="bg1"/>
                </a:solidFill>
                <a:latin typeface="Bebas Neue" panose="020B0606020202050201"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r">
              <a:buNone/>
              <a:defRPr sz="3200" b="1" cap="all" baseline="0">
                <a:solidFill>
                  <a:schemeClr val="tx1"/>
                </a:solidFill>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DCE03D40-A3C7-4DAA-8E15-56B0337D2C95}" type="datetime1">
              <a:rPr lang="id-ID" smtClean="0"/>
              <a:t>09/06/2020</a:t>
            </a:fld>
            <a:endParaRPr lang="id-ID"/>
          </a:p>
        </p:txBody>
      </p:sp>
      <p:sp>
        <p:nvSpPr>
          <p:cNvPr id="5" name="Footer Placeholder 4"/>
          <p:cNvSpPr>
            <a:spLocks noGrp="1"/>
          </p:cNvSpPr>
          <p:nvPr>
            <p:ph type="ftr" sz="quarter" idx="11"/>
          </p:nvPr>
        </p:nvSpPr>
        <p:spPr>
          <a:xfrm>
            <a:off x="1876424" y="5410201"/>
            <a:ext cx="5124886" cy="365125"/>
          </a:xfrm>
        </p:spPr>
        <p:txBody>
          <a:bodyPr/>
          <a:lstStyle/>
          <a:p>
            <a:endParaRPr lang="id-ID"/>
          </a:p>
        </p:txBody>
      </p:sp>
      <p:sp>
        <p:nvSpPr>
          <p:cNvPr id="6" name="Slide Number Placeholder 5"/>
          <p:cNvSpPr>
            <a:spLocks noGrp="1"/>
          </p:cNvSpPr>
          <p:nvPr>
            <p:ph type="sldNum" sz="quarter" idx="12"/>
          </p:nvPr>
        </p:nvSpPr>
        <p:spPr>
          <a:xfrm>
            <a:off x="9896911" y="5410199"/>
            <a:ext cx="771089" cy="365125"/>
          </a:xfrm>
        </p:spPr>
        <p:txBody>
          <a:bodyPr/>
          <a:lstStyle/>
          <a:p>
            <a:fld id="{31848269-4195-42B5-A56B-8E6FAD82AF4A}" type="slidenum">
              <a:rPr lang="id-ID" smtClean="0"/>
              <a:t>‹#›</a:t>
            </a:fld>
            <a:endParaRPr lang="id-ID"/>
          </a:p>
        </p:txBody>
      </p:sp>
    </p:spTree>
    <p:extLst>
      <p:ext uri="{BB962C8B-B14F-4D97-AF65-F5344CB8AC3E}">
        <p14:creationId xmlns:p14="http://schemas.microsoft.com/office/powerpoint/2010/main" val="1565309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06B19A5-C011-406F-A654-431AFD24CFCC}" type="datetime1">
              <a:rPr lang="id-ID" smtClean="0"/>
              <a:t>09/06/2020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1848269-4195-42B5-A56B-8E6FAD82AF4A}" type="slidenum">
              <a:rPr lang="id-ID" smtClean="0"/>
              <a:t>‹#›</a:t>
            </a:fld>
            <a:endParaRPr lang="id-ID"/>
          </a:p>
        </p:txBody>
      </p:sp>
    </p:spTree>
    <p:extLst>
      <p:ext uri="{BB962C8B-B14F-4D97-AF65-F5344CB8AC3E}">
        <p14:creationId xmlns:p14="http://schemas.microsoft.com/office/powerpoint/2010/main" val="27213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5D5FEBF-D10D-4BC7-B0B0-564B41448FB6}" type="datetime1">
              <a:rPr lang="id-ID" smtClean="0"/>
              <a:t>09/06/2020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1848269-4195-42B5-A56B-8E6FAD82AF4A}" type="slidenum">
              <a:rPr lang="id-ID" smtClean="0"/>
              <a:t>‹#›</a:t>
            </a:fld>
            <a:endParaRPr lang="id-ID"/>
          </a:p>
        </p:txBody>
      </p:sp>
    </p:spTree>
    <p:extLst>
      <p:ext uri="{BB962C8B-B14F-4D97-AF65-F5344CB8AC3E}">
        <p14:creationId xmlns:p14="http://schemas.microsoft.com/office/powerpoint/2010/main" val="24473384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A0BA7D-EA48-4763-937B-78C56F08B85D}" type="datetime1">
              <a:rPr lang="id-ID" smtClean="0"/>
              <a:t>09/06/2020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1848269-4195-42B5-A56B-8E6FAD82AF4A}" type="slidenum">
              <a:rPr lang="id-ID" smtClean="0"/>
              <a:t>‹#›</a:t>
            </a:fld>
            <a:endParaRPr lang="id-ID"/>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6951440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17CFA10-E9CA-401A-8054-96DA7E7D441F}" type="datetime1">
              <a:rPr lang="id-ID" smtClean="0"/>
              <a:t>09/06/2020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1848269-4195-42B5-A56B-8E6FAD82AF4A}" type="slidenum">
              <a:rPr lang="id-ID" smtClean="0"/>
              <a:t>‹#›</a:t>
            </a:fld>
            <a:endParaRPr lang="id-ID"/>
          </a:p>
        </p:txBody>
      </p:sp>
    </p:spTree>
    <p:extLst>
      <p:ext uri="{BB962C8B-B14F-4D97-AF65-F5344CB8AC3E}">
        <p14:creationId xmlns:p14="http://schemas.microsoft.com/office/powerpoint/2010/main" val="35145690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AA0011CB-04F5-4029-86D6-BB731E35A003}" type="datetime1">
              <a:rPr lang="id-ID" smtClean="0"/>
              <a:t>09/06/2020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31848269-4195-42B5-A56B-8E6FAD82AF4A}" type="slidenum">
              <a:rPr lang="id-ID" smtClean="0"/>
              <a:t>‹#›</a:t>
            </a:fld>
            <a:endParaRPr lang="id-ID"/>
          </a:p>
        </p:txBody>
      </p:sp>
    </p:spTree>
    <p:extLst>
      <p:ext uri="{BB962C8B-B14F-4D97-AF65-F5344CB8AC3E}">
        <p14:creationId xmlns:p14="http://schemas.microsoft.com/office/powerpoint/2010/main" val="15732163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766065B0-34F8-4FFD-815A-8CD2013AEB5C}" type="datetime1">
              <a:rPr lang="id-ID" smtClean="0"/>
              <a:t>09/06/2020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31848269-4195-42B5-A56B-8E6FAD82AF4A}" type="slidenum">
              <a:rPr lang="id-ID" smtClean="0"/>
              <a:t>‹#›</a:t>
            </a:fld>
            <a:endParaRPr lang="id-ID"/>
          </a:p>
        </p:txBody>
      </p:sp>
    </p:spTree>
    <p:extLst>
      <p:ext uri="{BB962C8B-B14F-4D97-AF65-F5344CB8AC3E}">
        <p14:creationId xmlns:p14="http://schemas.microsoft.com/office/powerpoint/2010/main" val="17049360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054A35-4CA0-4C44-BB25-DE4F3C30EB10}" type="datetime1">
              <a:rPr lang="id-ID" smtClean="0"/>
              <a:t>09/06/2020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1848269-4195-42B5-A56B-8E6FAD82AF4A}" type="slidenum">
              <a:rPr lang="id-ID" smtClean="0"/>
              <a:t>‹#›</a:t>
            </a:fld>
            <a:endParaRPr lang="id-ID"/>
          </a:p>
        </p:txBody>
      </p:sp>
    </p:spTree>
    <p:extLst>
      <p:ext uri="{BB962C8B-B14F-4D97-AF65-F5344CB8AC3E}">
        <p14:creationId xmlns:p14="http://schemas.microsoft.com/office/powerpoint/2010/main" val="25942477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12D736-244B-40F8-B97E-EC1469EAD4C3}" type="datetime1">
              <a:rPr lang="id-ID" smtClean="0"/>
              <a:t>09/06/2020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1848269-4195-42B5-A56B-8E6FAD82AF4A}" type="slidenum">
              <a:rPr lang="id-ID" smtClean="0"/>
              <a:t>‹#›</a:t>
            </a:fld>
            <a:endParaRPr lang="id-ID"/>
          </a:p>
        </p:txBody>
      </p:sp>
    </p:spTree>
    <p:extLst>
      <p:ext uri="{BB962C8B-B14F-4D97-AF65-F5344CB8AC3E}">
        <p14:creationId xmlns:p14="http://schemas.microsoft.com/office/powerpoint/2010/main" val="2649602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934511"/>
          </a:xfrm>
        </p:spPr>
        <p:txBody>
          <a:bodyPr>
            <a:normAutofit/>
          </a:bodyPr>
          <a:lstStyle>
            <a:lvl1pPr algn="r">
              <a:defRPr sz="6000">
                <a:solidFill>
                  <a:schemeClr val="bg1"/>
                </a:solidFill>
                <a:latin typeface="Bebas Neue" panose="020B0606020202050201"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1141412" y="1727200"/>
            <a:ext cx="9905999" cy="4064001"/>
          </a:xfrm>
        </p:spPr>
        <p:txBody>
          <a:bodyPr>
            <a:normAutofit/>
          </a:bodyPr>
          <a:lstStyle>
            <a:lvl1pPr marL="465138" indent="-465138">
              <a:lnSpc>
                <a:spcPct val="100000"/>
              </a:lnSpc>
              <a:spcBef>
                <a:spcPts val="0"/>
              </a:spcBef>
              <a:defRPr sz="3200">
                <a:solidFill>
                  <a:schemeClr val="bg1"/>
                </a:solidFill>
                <a:latin typeface="Century Gothic" panose="020B0502020202020204" pitchFamily="34" charset="0"/>
              </a:defRPr>
            </a:lvl1pPr>
            <a:lvl2pPr marL="914400" indent="-457200">
              <a:lnSpc>
                <a:spcPct val="100000"/>
              </a:lnSpc>
              <a:spcBef>
                <a:spcPts val="0"/>
              </a:spcBef>
              <a:defRPr sz="2800">
                <a:solidFill>
                  <a:schemeClr val="bg1"/>
                </a:solidFill>
                <a:latin typeface="Century Gothic" panose="020B0502020202020204" pitchFamily="34" charset="0"/>
              </a:defRPr>
            </a:lvl2pPr>
            <a:lvl3pPr marL="1379538" indent="-465138">
              <a:lnSpc>
                <a:spcPct val="100000"/>
              </a:lnSpc>
              <a:spcBef>
                <a:spcPts val="0"/>
              </a:spcBef>
              <a:defRPr sz="2400">
                <a:solidFill>
                  <a:schemeClr val="bg1"/>
                </a:solidFill>
                <a:latin typeface="Century Gothic" panose="020B0502020202020204" pitchFamily="34" charset="0"/>
              </a:defRPr>
            </a:lvl3pPr>
            <a:lvl4pPr marL="1828800" indent="-457200">
              <a:lnSpc>
                <a:spcPct val="100000"/>
              </a:lnSpc>
              <a:spcBef>
                <a:spcPts val="0"/>
              </a:spcBef>
              <a:defRPr sz="2000">
                <a:solidFill>
                  <a:schemeClr val="bg1"/>
                </a:solidFill>
                <a:latin typeface="Century Gothic" panose="020B0502020202020204" pitchFamily="34" charset="0"/>
              </a:defRPr>
            </a:lvl4pPr>
            <a:lvl5pPr marL="2293938" indent="-465138">
              <a:lnSpc>
                <a:spcPct val="100000"/>
              </a:lnSpc>
              <a:spcBef>
                <a:spcPts val="0"/>
              </a:spcBef>
              <a:defRPr sz="2000">
                <a:solidFill>
                  <a:schemeClr val="bg1"/>
                </a:solidFill>
                <a:latin typeface="Century Gothic" panose="020B0502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E02903-7724-4C61-A7D1-761794A3D28E}" type="datetime1">
              <a:rPr lang="id-ID" smtClean="0"/>
              <a:t>09/06/2020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a:xfrm>
            <a:off x="11296739" y="5989983"/>
            <a:ext cx="771089" cy="868017"/>
          </a:xfrm>
          <a:solidFill>
            <a:schemeClr val="tx1">
              <a:lumMod val="50000"/>
            </a:schemeClr>
          </a:solidFill>
          <a:ln>
            <a:noFill/>
          </a:ln>
        </p:spPr>
        <p:txBody>
          <a:bodyPr/>
          <a:lstStyle>
            <a:lvl1pPr algn="ctr">
              <a:defRPr sz="4000">
                <a:latin typeface="Bebas Neue" panose="020B0606020202050201" pitchFamily="34" charset="0"/>
              </a:defRPr>
            </a:lvl1pPr>
          </a:lstStyle>
          <a:p>
            <a:fld id="{31848269-4195-42B5-A56B-8E6FAD82AF4A}" type="slidenum">
              <a:rPr lang="id-ID" smtClean="0"/>
              <a:pPr/>
              <a:t>‹#›</a:t>
            </a:fld>
            <a:endParaRPr lang="id-ID"/>
          </a:p>
        </p:txBody>
      </p:sp>
    </p:spTree>
    <p:extLst>
      <p:ext uri="{BB962C8B-B14F-4D97-AF65-F5344CB8AC3E}">
        <p14:creationId xmlns:p14="http://schemas.microsoft.com/office/powerpoint/2010/main" val="1766542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ADB872-9E70-49BD-AEDB-B513396A9BC9}" type="datetime1">
              <a:rPr lang="id-ID" smtClean="0"/>
              <a:t>09/06/2020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1848269-4195-42B5-A56B-8E6FAD82AF4A}" type="slidenum">
              <a:rPr lang="id-ID" smtClean="0"/>
              <a:t>‹#›</a:t>
            </a:fld>
            <a:endParaRPr lang="id-ID"/>
          </a:p>
        </p:txBody>
      </p:sp>
    </p:spTree>
    <p:extLst>
      <p:ext uri="{BB962C8B-B14F-4D97-AF65-F5344CB8AC3E}">
        <p14:creationId xmlns:p14="http://schemas.microsoft.com/office/powerpoint/2010/main" val="4032337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924AD8E-3F11-4640-B56D-C1D07FD54242}" type="datetime1">
              <a:rPr lang="id-ID" smtClean="0"/>
              <a:t>09/06/2020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1848269-4195-42B5-A56B-8E6FAD82AF4A}" type="slidenum">
              <a:rPr lang="id-ID" smtClean="0"/>
              <a:t>‹#›</a:t>
            </a:fld>
            <a:endParaRPr lang="id-ID"/>
          </a:p>
        </p:txBody>
      </p:sp>
    </p:spTree>
    <p:extLst>
      <p:ext uri="{BB962C8B-B14F-4D97-AF65-F5344CB8AC3E}">
        <p14:creationId xmlns:p14="http://schemas.microsoft.com/office/powerpoint/2010/main" val="1995385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DB48DF6-55C3-41DD-831D-745B8CAAFFB9}" type="datetime1">
              <a:rPr lang="id-ID" smtClean="0"/>
              <a:t>09/06/2020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31848269-4195-42B5-A56B-8E6FAD82AF4A}" type="slidenum">
              <a:rPr lang="id-ID" smtClean="0"/>
              <a:t>‹#›</a:t>
            </a:fld>
            <a:endParaRPr lang="id-ID"/>
          </a:p>
        </p:txBody>
      </p:sp>
    </p:spTree>
    <p:extLst>
      <p:ext uri="{BB962C8B-B14F-4D97-AF65-F5344CB8AC3E}">
        <p14:creationId xmlns:p14="http://schemas.microsoft.com/office/powerpoint/2010/main" val="3543398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5361E57-8E20-4D0D-BDD5-DD70F76FEAA7}" type="datetime1">
              <a:rPr lang="id-ID" smtClean="0"/>
              <a:t>09/06/2020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31848269-4195-42B5-A56B-8E6FAD82AF4A}" type="slidenum">
              <a:rPr lang="id-ID" smtClean="0"/>
              <a:t>‹#›</a:t>
            </a:fld>
            <a:endParaRPr lang="id-ID"/>
          </a:p>
        </p:txBody>
      </p:sp>
    </p:spTree>
    <p:extLst>
      <p:ext uri="{BB962C8B-B14F-4D97-AF65-F5344CB8AC3E}">
        <p14:creationId xmlns:p14="http://schemas.microsoft.com/office/powerpoint/2010/main" val="2363971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5CABB6-9A04-4F0A-8392-87902E25C9EC}" type="datetime1">
              <a:rPr lang="id-ID" smtClean="0"/>
              <a:t>09/06/2020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31848269-4195-42B5-A56B-8E6FAD82AF4A}" type="slidenum">
              <a:rPr lang="id-ID" smtClean="0"/>
              <a:t>‹#›</a:t>
            </a:fld>
            <a:endParaRPr lang="id-ID"/>
          </a:p>
        </p:txBody>
      </p:sp>
    </p:spTree>
    <p:extLst>
      <p:ext uri="{BB962C8B-B14F-4D97-AF65-F5344CB8AC3E}">
        <p14:creationId xmlns:p14="http://schemas.microsoft.com/office/powerpoint/2010/main" val="2721079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B944C61-14E9-4481-90FB-141D60729D8E}" type="datetime1">
              <a:rPr lang="id-ID" smtClean="0"/>
              <a:t>09/06/2020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1848269-4195-42B5-A56B-8E6FAD82AF4A}" type="slidenum">
              <a:rPr lang="id-ID" smtClean="0"/>
              <a:t>‹#›</a:t>
            </a:fld>
            <a:endParaRPr lang="id-ID"/>
          </a:p>
        </p:txBody>
      </p:sp>
    </p:spTree>
    <p:extLst>
      <p:ext uri="{BB962C8B-B14F-4D97-AF65-F5344CB8AC3E}">
        <p14:creationId xmlns:p14="http://schemas.microsoft.com/office/powerpoint/2010/main" val="2738610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AF015A1-7758-4819-A141-5B57F1928AE0}" type="datetime1">
              <a:rPr lang="id-ID" smtClean="0"/>
              <a:t>09/06/2020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1848269-4195-42B5-A56B-8E6FAD82AF4A}" type="slidenum">
              <a:rPr lang="id-ID" smtClean="0"/>
              <a:t>‹#›</a:t>
            </a:fld>
            <a:endParaRPr lang="id-ID"/>
          </a:p>
        </p:txBody>
      </p:sp>
    </p:spTree>
    <p:extLst>
      <p:ext uri="{BB962C8B-B14F-4D97-AF65-F5344CB8AC3E}">
        <p14:creationId xmlns:p14="http://schemas.microsoft.com/office/powerpoint/2010/main" val="4248298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alphaModFix amt="0"/>
            <a:lum/>
          </a:blip>
          <a:srcRect/>
          <a:tile tx="0" ty="0" sx="100000" sy="100000" flip="none" algn="tl"/>
        </a:blipFill>
        <a:effectLst/>
      </p:bgPr>
    </p:bg>
    <p:spTree>
      <p:nvGrpSpPr>
        <p:cNvPr id="1" name=""/>
        <p:cNvGrpSpPr/>
        <p:nvPr/>
      </p:nvGrpSpPr>
      <p:grpSpPr>
        <a:xfrm>
          <a:off x="0" y="0"/>
          <a:ext cx="0" cy="0"/>
          <a:chOff x="0" y="0"/>
          <a:chExt cx="0" cy="0"/>
        </a:xfrm>
      </p:grpSpPr>
      <p:grpSp>
        <p:nvGrpSpPr>
          <p:cNvPr id="7" name="Group 6"/>
          <p:cNvGrpSpPr/>
          <p:nvPr userDrawn="1"/>
        </p:nvGrpSpPr>
        <p:grpSpPr>
          <a:xfrm>
            <a:off x="-9525" y="0"/>
            <a:ext cx="1216025" cy="6858001"/>
            <a:chOff x="-9525" y="0"/>
            <a:chExt cx="1216025" cy="6858001"/>
          </a:xfrm>
        </p:grpSpPr>
        <p:sp>
          <p:nvSpPr>
            <p:cNvPr id="21" name="Rectangle 5"/>
            <p:cNvSpPr>
              <a:spLocks noChangeArrowheads="1"/>
            </p:cNvSpPr>
            <p:nvPr/>
          </p:nvSpPr>
          <p:spPr bwMode="auto">
            <a:xfrm>
              <a:off x="114300" y="4763"/>
              <a:ext cx="23813" cy="2181225"/>
            </a:xfrm>
            <a:prstGeom prst="rect">
              <a:avLst/>
            </a:prstGeom>
            <a:solidFill>
              <a:schemeClr val="tx1">
                <a:lumMod val="65000"/>
              </a:schemeClr>
            </a:solidFill>
            <a:ln>
              <a:solidFill>
                <a:schemeClr val="tx1">
                  <a:lumMod val="65000"/>
                </a:schemeClr>
              </a:solid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solidFill>
              <a:schemeClr val="tx1">
                <a:lumMod val="65000"/>
              </a:schemeClr>
            </a:solidFill>
            <a:ln>
              <a:solidFill>
                <a:schemeClr val="tx1">
                  <a:lumMod val="65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1">
                <a:lumMod val="65000"/>
              </a:schemeClr>
            </a:solidFill>
            <a:ln>
              <a:solidFill>
                <a:schemeClr val="tx1">
                  <a:lumMod val="65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solidFill>
              <a:schemeClr val="tx1">
                <a:lumMod val="65000"/>
              </a:schemeClr>
            </a:solidFill>
            <a:ln>
              <a:solidFill>
                <a:schemeClr val="tx1">
                  <a:lumMod val="65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solidFill>
              <a:schemeClr val="tx1">
                <a:lumMod val="65000"/>
              </a:schemeClr>
            </a:solidFill>
            <a:ln>
              <a:solidFill>
                <a:schemeClr val="tx1">
                  <a:lumMod val="65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solidFill>
              <a:schemeClr val="tx1">
                <a:lumMod val="65000"/>
              </a:schemeClr>
            </a:solidFill>
            <a:ln>
              <a:solidFill>
                <a:schemeClr val="tx1">
                  <a:lumMod val="65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solidFill>
              <a:schemeClr val="tx1">
                <a:lumMod val="65000"/>
              </a:schemeClr>
            </a:solidFill>
            <a:ln>
              <a:solidFill>
                <a:schemeClr val="tx1">
                  <a:lumMod val="65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solidFill>
              <a:schemeClr val="tx1">
                <a:lumMod val="65000"/>
              </a:schemeClr>
            </a:solidFill>
            <a:ln>
              <a:solidFill>
                <a:schemeClr val="tx1">
                  <a:lumMod val="65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1">
                <a:lumMod val="65000"/>
              </a:schemeClr>
            </a:solidFill>
            <a:ln>
              <a:solidFill>
                <a:schemeClr val="tx1">
                  <a:lumMod val="65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solidFill>
              <a:schemeClr val="tx1">
                <a:lumMod val="65000"/>
              </a:schemeClr>
            </a:solidFill>
            <a:ln>
              <a:solidFill>
                <a:schemeClr val="tx1">
                  <a:lumMod val="65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solidFill>
              <a:schemeClr val="tx1">
                <a:lumMod val="65000"/>
              </a:schemeClr>
            </a:solidFill>
            <a:ln>
              <a:solidFill>
                <a:schemeClr val="tx1">
                  <a:lumMod val="65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solidFill>
              <a:schemeClr val="tx1">
                <a:lumMod val="65000"/>
              </a:schemeClr>
            </a:solidFill>
            <a:ln w="15" cap="flat">
              <a:solidFill>
                <a:schemeClr val="tx1">
                  <a:lumMod val="65000"/>
                </a:schemeClr>
              </a:solidFill>
              <a:prstDash val="solid"/>
              <a:miter lim="800000"/>
              <a:headEnd/>
              <a:tailEnd/>
            </a:ln>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solidFill>
              <a:schemeClr val="tx1">
                <a:lumMod val="65000"/>
              </a:schemeClr>
            </a:solidFill>
            <a:ln>
              <a:solidFill>
                <a:schemeClr val="tx1">
                  <a:lumMod val="65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solidFill>
              <a:schemeClr val="tx1">
                <a:lumMod val="65000"/>
              </a:schemeClr>
            </a:solidFill>
            <a:ln>
              <a:solidFill>
                <a:schemeClr val="tx1">
                  <a:lumMod val="65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solidFill>
              <a:schemeClr val="tx1">
                <a:lumMod val="65000"/>
              </a:schemeClr>
            </a:solidFill>
            <a:ln>
              <a:solidFill>
                <a:schemeClr val="tx1">
                  <a:lumMod val="65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solidFill>
              <a:schemeClr val="tx1">
                <a:lumMod val="65000"/>
              </a:schemeClr>
            </a:solidFill>
            <a:ln>
              <a:solidFill>
                <a:schemeClr val="tx1">
                  <a:lumMod val="65000"/>
                </a:schemeClr>
              </a:solid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solidFill>
              <a:schemeClr val="tx1">
                <a:lumMod val="65000"/>
              </a:schemeClr>
            </a:solidFill>
            <a:ln>
              <a:solidFill>
                <a:schemeClr val="tx1">
                  <a:lumMod val="65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solidFill>
              <a:schemeClr val="tx1">
                <a:lumMod val="65000"/>
              </a:schemeClr>
            </a:solidFill>
            <a:ln>
              <a:solidFill>
                <a:schemeClr val="tx1">
                  <a:lumMod val="65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1">
                <a:lumMod val="65000"/>
              </a:schemeClr>
            </a:solidFill>
            <a:ln>
              <a:solidFill>
                <a:schemeClr val="tx1">
                  <a:lumMod val="65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solidFill>
              <a:schemeClr val="tx1">
                <a:lumMod val="65000"/>
              </a:schemeClr>
            </a:solidFill>
            <a:ln>
              <a:solidFill>
                <a:schemeClr val="tx1">
                  <a:lumMod val="65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solidFill>
              <a:schemeClr val="tx1">
                <a:lumMod val="65000"/>
              </a:schemeClr>
            </a:solidFill>
            <a:ln>
              <a:solidFill>
                <a:schemeClr val="tx1">
                  <a:lumMod val="65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1">
                <a:lumMod val="65000"/>
              </a:schemeClr>
            </a:solidFill>
            <a:ln>
              <a:solidFill>
                <a:schemeClr val="tx1">
                  <a:lumMod val="65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1">
                <a:lumMod val="65000"/>
              </a:schemeClr>
            </a:solidFill>
            <a:ln>
              <a:solidFill>
                <a:schemeClr val="tx1">
                  <a:lumMod val="65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solidFill>
              <a:schemeClr val="tx1">
                <a:lumMod val="65000"/>
              </a:schemeClr>
            </a:solidFill>
            <a:ln>
              <a:solidFill>
                <a:schemeClr val="tx1">
                  <a:lumMod val="65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solidFill>
              <a:schemeClr val="tx1">
                <a:lumMod val="65000"/>
              </a:schemeClr>
            </a:solidFill>
            <a:ln>
              <a:solidFill>
                <a:schemeClr val="tx1">
                  <a:lumMod val="65000"/>
                </a:schemeClr>
              </a:solid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solidFill>
            <a:schemeClr val="tx1">
              <a:lumMod val="65000"/>
            </a:schemeClr>
          </a:soli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solidFill>
                <a:schemeClr val="tx1">
                  <a:lumMod val="65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solidFill>
                <a:schemeClr val="tx1">
                  <a:lumMod val="65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solidFill>
                <a:schemeClr val="tx1">
                  <a:lumMod val="65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solidFill>
                <a:schemeClr val="tx1">
                  <a:lumMod val="65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solidFill>
                <a:schemeClr val="tx1">
                  <a:lumMod val="65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solidFill>
                <a:schemeClr val="tx1">
                  <a:lumMod val="65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solidFill>
                <a:schemeClr val="tx1">
                  <a:lumMod val="65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solidFill>
                <a:schemeClr val="tx1">
                  <a:lumMod val="65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solidFill>
                <a:schemeClr val="tx1">
                  <a:lumMod val="65000"/>
                </a:schemeClr>
              </a:solid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solidFill>
                <a:schemeClr val="tx1">
                  <a:lumMod val="65000"/>
                </a:schemeClr>
              </a:solidFill>
            </a:ln>
            <a:extLst>
              <a:ext uri="{91240B29-F687-4f45-9708-019B960494DF}">
                <a14:hiddenLine xmlns="" xmlns:a14="http://schemas.microsoft.com/office/drawing/2010/main" w="9525">
                  <a:solidFill>
                    <a:srgbClr val="000000"/>
                  </a:solidFill>
                  <a:miter lim="800000"/>
                  <a:headEnd/>
                  <a:tailEnd/>
                </a14:hiddenLine>
              </a:ext>
            </a:extLst>
          </p:spPr>
        </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94EB5BE-1271-4947-84C7-5ABACBA0B70E}" type="datetime1">
              <a:rPr lang="id-ID" smtClean="0"/>
              <a:t>09/06/2020</a:t>
            </a:fld>
            <a:endParaRPr lang="id-ID"/>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1848269-4195-42B5-A56B-8E6FAD82AF4A}" type="slidenum">
              <a:rPr lang="id-ID" smtClean="0"/>
              <a:t>‹#›</a:t>
            </a:fld>
            <a:endParaRPr lang="id-ID"/>
          </a:p>
        </p:txBody>
      </p:sp>
    </p:spTree>
    <p:extLst>
      <p:ext uri="{BB962C8B-B14F-4D97-AF65-F5344CB8AC3E}">
        <p14:creationId xmlns:p14="http://schemas.microsoft.com/office/powerpoint/2010/main" val="3160708707"/>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hf hdr="0" ftr="0" dt="0"/>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1272494" y="4131314"/>
            <a:ext cx="6215514" cy="830997"/>
          </a:xfrm>
          <a:prstGeom prst="rect">
            <a:avLst/>
          </a:prstGeom>
          <a:noFill/>
        </p:spPr>
        <p:txBody>
          <a:bodyPr wrap="square" rtlCol="0">
            <a:spAutoFit/>
          </a:bodyPr>
          <a:lstStyle/>
          <a:p>
            <a:pPr algn="r"/>
            <a:r>
              <a:rPr lang="en-US" sz="2400" b="1" dirty="0">
                <a:solidFill>
                  <a:schemeClr val="bg1"/>
                </a:solidFill>
                <a:latin typeface="Century Gothic" panose="020B0502020202020204" pitchFamily="34" charset="0"/>
              </a:rPr>
              <a:t>Mohammad Nasucha, S.T., M.Sc., Ph.D.</a:t>
            </a:r>
            <a:endParaRPr lang="id-ID" sz="2400" b="1" dirty="0">
              <a:solidFill>
                <a:schemeClr val="bg1"/>
              </a:solidFill>
              <a:latin typeface="Century Gothic" panose="020B0502020202020204" pitchFamily="34" charset="0"/>
            </a:endParaRPr>
          </a:p>
          <a:p>
            <a:pPr algn="r"/>
            <a:endParaRPr lang="id-ID" sz="2400" b="1" dirty="0">
              <a:solidFill>
                <a:schemeClr val="bg1"/>
              </a:solidFill>
              <a:latin typeface="Century Gothic" panose="020B0502020202020204" pitchFamily="34" charset="0"/>
            </a:endParaRPr>
          </a:p>
        </p:txBody>
      </p:sp>
      <p:sp>
        <p:nvSpPr>
          <p:cNvPr id="6" name="TextBox 5"/>
          <p:cNvSpPr txBox="1"/>
          <p:nvPr/>
        </p:nvSpPr>
        <p:spPr>
          <a:xfrm>
            <a:off x="2839808" y="5008478"/>
            <a:ext cx="4648200" cy="1077218"/>
          </a:xfrm>
          <a:prstGeom prst="rect">
            <a:avLst/>
          </a:prstGeom>
          <a:noFill/>
        </p:spPr>
        <p:txBody>
          <a:bodyPr wrap="square" rtlCol="0">
            <a:spAutoFit/>
          </a:bodyPr>
          <a:lstStyle/>
          <a:p>
            <a:pPr algn="r"/>
            <a:r>
              <a:rPr lang="en-US" sz="1600" b="1" dirty="0">
                <a:solidFill>
                  <a:schemeClr val="bg1"/>
                </a:solidFill>
                <a:latin typeface="Century Gothic" panose="020B0502020202020204" pitchFamily="34" charset="0"/>
              </a:rPr>
              <a:t>Program </a:t>
            </a:r>
            <a:r>
              <a:rPr lang="en-US" sz="1600" b="1" dirty="0" err="1">
                <a:solidFill>
                  <a:schemeClr val="bg1"/>
                </a:solidFill>
                <a:latin typeface="Century Gothic" panose="020B0502020202020204" pitchFamily="34" charset="0"/>
              </a:rPr>
              <a:t>Studi</a:t>
            </a:r>
            <a:r>
              <a:rPr lang="en-US" sz="1600" b="1" dirty="0">
                <a:solidFill>
                  <a:schemeClr val="bg1"/>
                </a:solidFill>
                <a:latin typeface="Century Gothic" panose="020B0502020202020204" pitchFamily="34" charset="0"/>
              </a:rPr>
              <a:t> </a:t>
            </a:r>
            <a:r>
              <a:rPr lang="en-US" sz="1600" b="1" dirty="0" err="1">
                <a:solidFill>
                  <a:schemeClr val="bg1"/>
                </a:solidFill>
                <a:latin typeface="Century Gothic" panose="020B0502020202020204" pitchFamily="34" charset="0"/>
              </a:rPr>
              <a:t>Teknik</a:t>
            </a:r>
            <a:r>
              <a:rPr lang="en-US" sz="1600" b="1" dirty="0">
                <a:solidFill>
                  <a:schemeClr val="bg1"/>
                </a:solidFill>
                <a:latin typeface="Century Gothic" panose="020B0502020202020204" pitchFamily="34" charset="0"/>
              </a:rPr>
              <a:t> </a:t>
            </a:r>
            <a:r>
              <a:rPr lang="en-US" sz="1600" b="1" dirty="0" err="1">
                <a:solidFill>
                  <a:schemeClr val="bg1"/>
                </a:solidFill>
                <a:latin typeface="Century Gothic" panose="020B0502020202020204" pitchFamily="34" charset="0"/>
              </a:rPr>
              <a:t>Informatika</a:t>
            </a:r>
            <a:endParaRPr lang="en-US" sz="1600" b="1" dirty="0">
              <a:solidFill>
                <a:schemeClr val="bg1"/>
              </a:solidFill>
              <a:latin typeface="Century Gothic" panose="020B0502020202020204" pitchFamily="34" charset="0"/>
            </a:endParaRPr>
          </a:p>
          <a:p>
            <a:pPr algn="r"/>
            <a:r>
              <a:rPr lang="en-US" sz="1600" b="1" dirty="0" err="1">
                <a:solidFill>
                  <a:schemeClr val="bg1"/>
                </a:solidFill>
                <a:latin typeface="Century Gothic" panose="020B0502020202020204" pitchFamily="34" charset="0"/>
              </a:rPr>
              <a:t>Universitas</a:t>
            </a:r>
            <a:r>
              <a:rPr lang="en-US" sz="1600" b="1" dirty="0">
                <a:solidFill>
                  <a:schemeClr val="bg1"/>
                </a:solidFill>
                <a:latin typeface="Century Gothic" panose="020B0502020202020204" pitchFamily="34" charset="0"/>
              </a:rPr>
              <a:t> Pembangunan Jaya</a:t>
            </a:r>
            <a:endParaRPr lang="id-ID" sz="1600" b="1" dirty="0">
              <a:solidFill>
                <a:schemeClr val="bg1"/>
              </a:solidFill>
              <a:latin typeface="Century Gothic" panose="020B0502020202020204" pitchFamily="34" charset="0"/>
            </a:endParaRPr>
          </a:p>
          <a:p>
            <a:pPr algn="r"/>
            <a:r>
              <a:rPr lang="en-US" sz="1600" b="1" dirty="0">
                <a:solidFill>
                  <a:schemeClr val="bg1"/>
                </a:solidFill>
                <a:latin typeface="Century Gothic" panose="020B0502020202020204" pitchFamily="34" charset="0"/>
              </a:rPr>
              <a:t>Jl. </a:t>
            </a:r>
            <a:r>
              <a:rPr lang="en-US" sz="1600" b="1" dirty="0" err="1">
                <a:solidFill>
                  <a:schemeClr val="bg1"/>
                </a:solidFill>
                <a:latin typeface="Century Gothic" panose="020B0502020202020204" pitchFamily="34" charset="0"/>
              </a:rPr>
              <a:t>Cendrawasih</a:t>
            </a:r>
            <a:r>
              <a:rPr lang="en-US" sz="1600" b="1" dirty="0">
                <a:solidFill>
                  <a:schemeClr val="bg1"/>
                </a:solidFill>
                <a:latin typeface="Century Gothic" panose="020B0502020202020204" pitchFamily="34" charset="0"/>
              </a:rPr>
              <a:t>, </a:t>
            </a:r>
            <a:r>
              <a:rPr lang="en-US" sz="1600" b="1" dirty="0" err="1">
                <a:solidFill>
                  <a:schemeClr val="bg1"/>
                </a:solidFill>
                <a:latin typeface="Century Gothic" panose="020B0502020202020204" pitchFamily="34" charset="0"/>
              </a:rPr>
              <a:t>Sawah</a:t>
            </a:r>
            <a:r>
              <a:rPr lang="en-US" sz="1600" b="1" dirty="0">
                <a:solidFill>
                  <a:schemeClr val="bg1"/>
                </a:solidFill>
                <a:latin typeface="Century Gothic" panose="020B0502020202020204" pitchFamily="34" charset="0"/>
              </a:rPr>
              <a:t> </a:t>
            </a:r>
            <a:r>
              <a:rPr lang="en-US" sz="1600" b="1" dirty="0" err="1">
                <a:solidFill>
                  <a:schemeClr val="bg1"/>
                </a:solidFill>
                <a:latin typeface="Century Gothic" panose="020B0502020202020204" pitchFamily="34" charset="0"/>
              </a:rPr>
              <a:t>Baru</a:t>
            </a:r>
            <a:r>
              <a:rPr lang="en-US" sz="1600" b="1" dirty="0">
                <a:solidFill>
                  <a:schemeClr val="bg1"/>
                </a:solidFill>
                <a:latin typeface="Century Gothic" panose="020B0502020202020204" pitchFamily="34" charset="0"/>
              </a:rPr>
              <a:t>, </a:t>
            </a:r>
            <a:r>
              <a:rPr lang="en-US" sz="1600" b="1" dirty="0" err="1">
                <a:solidFill>
                  <a:schemeClr val="bg1"/>
                </a:solidFill>
                <a:latin typeface="Century Gothic" panose="020B0502020202020204" pitchFamily="34" charset="0"/>
              </a:rPr>
              <a:t>Bintaro</a:t>
            </a:r>
            <a:r>
              <a:rPr lang="en-US" sz="1600" b="1" dirty="0">
                <a:solidFill>
                  <a:schemeClr val="bg1"/>
                </a:solidFill>
                <a:latin typeface="Century Gothic" panose="020B0502020202020204" pitchFamily="34" charset="0"/>
              </a:rPr>
              <a:t> Jaya</a:t>
            </a:r>
          </a:p>
          <a:p>
            <a:pPr algn="r"/>
            <a:r>
              <a:rPr lang="en-US" sz="1600" b="1" dirty="0">
                <a:solidFill>
                  <a:schemeClr val="bg1"/>
                </a:solidFill>
                <a:latin typeface="Century Gothic" panose="020B0502020202020204" pitchFamily="34" charset="0"/>
              </a:rPr>
              <a:t>Tangerang Selatan</a:t>
            </a:r>
            <a:endParaRPr lang="id-ID" sz="1600" b="1" dirty="0">
              <a:solidFill>
                <a:schemeClr val="bg1"/>
              </a:solidFill>
              <a:latin typeface="Century Gothic" panose="020B0502020202020204" pitchFamily="34" charset="0"/>
            </a:endParaRPr>
          </a:p>
        </p:txBody>
      </p:sp>
      <p:sp>
        <p:nvSpPr>
          <p:cNvPr id="13" name="TextBox 12"/>
          <p:cNvSpPr txBox="1"/>
          <p:nvPr/>
        </p:nvSpPr>
        <p:spPr>
          <a:xfrm flipH="1">
            <a:off x="826134" y="1173480"/>
            <a:ext cx="9125585" cy="1692771"/>
          </a:xfrm>
          <a:prstGeom prst="rect">
            <a:avLst/>
          </a:prstGeom>
          <a:noFill/>
        </p:spPr>
        <p:txBody>
          <a:bodyPr wrap="square" rtlCol="0">
            <a:spAutoFit/>
          </a:bodyPr>
          <a:lstStyle/>
          <a:p>
            <a:pPr algn="ctr"/>
            <a:r>
              <a:rPr lang="en-US" sz="6000" dirty="0" err="1">
                <a:solidFill>
                  <a:schemeClr val="bg1"/>
                </a:solidFill>
              </a:rPr>
              <a:t>Struktur</a:t>
            </a:r>
            <a:r>
              <a:rPr lang="en-US" sz="6000" dirty="0">
                <a:solidFill>
                  <a:schemeClr val="bg1"/>
                </a:solidFill>
              </a:rPr>
              <a:t> Data dan </a:t>
            </a:r>
            <a:r>
              <a:rPr lang="en-US" sz="6000" dirty="0" err="1">
                <a:solidFill>
                  <a:schemeClr val="bg1"/>
                </a:solidFill>
              </a:rPr>
              <a:t>Algoritma</a:t>
            </a:r>
            <a:endParaRPr lang="en-US" sz="6000" dirty="0">
              <a:solidFill>
                <a:schemeClr val="bg1"/>
              </a:solidFill>
            </a:endParaRPr>
          </a:p>
          <a:p>
            <a:pPr algn="ctr"/>
            <a:r>
              <a:rPr lang="en-US" sz="4400" dirty="0" smtClean="0">
                <a:solidFill>
                  <a:schemeClr val="bg1"/>
                </a:solidFill>
              </a:rPr>
              <a:t>IFA107</a:t>
            </a:r>
            <a:r>
              <a:rPr lang="id-ID" sz="4400" dirty="0" smtClean="0">
                <a:solidFill>
                  <a:schemeClr val="bg1"/>
                </a:solidFill>
              </a:rPr>
              <a:t> (Kelas A)</a:t>
            </a:r>
            <a:r>
              <a:rPr lang="en-US" sz="4400" dirty="0" smtClean="0">
                <a:solidFill>
                  <a:schemeClr val="bg1"/>
                </a:solidFill>
              </a:rPr>
              <a:t>, IFA106</a:t>
            </a:r>
            <a:r>
              <a:rPr lang="id-ID" sz="4400" dirty="0" smtClean="0">
                <a:solidFill>
                  <a:schemeClr val="bg1"/>
                </a:solidFill>
              </a:rPr>
              <a:t> (Kelas B)</a:t>
            </a:r>
            <a:endParaRPr lang="en-US" sz="4400" dirty="0">
              <a:solidFill>
                <a:schemeClr val="bg1"/>
              </a:solidFill>
            </a:endParaRPr>
          </a:p>
        </p:txBody>
      </p:sp>
      <p:pic>
        <p:nvPicPr>
          <p:cNvPr id="8" name="Picture 7">
            <a:extLst>
              <a:ext uri="{FF2B5EF4-FFF2-40B4-BE49-F238E27FC236}">
                <a16:creationId xmlns:a16="http://schemas.microsoft.com/office/drawing/2014/main" xmlns="" id="{AFD47666-9379-4BEE-9E25-DCD10A193555}"/>
              </a:ext>
            </a:extLst>
          </p:cNvPr>
          <p:cNvPicPr/>
          <p:nvPr/>
        </p:nvPicPr>
        <p:blipFill>
          <a:blip r:embed="rId2"/>
          <a:stretch>
            <a:fillRect/>
          </a:stretch>
        </p:blipFill>
        <p:spPr>
          <a:xfrm>
            <a:off x="8042785" y="4259813"/>
            <a:ext cx="1685925" cy="1497330"/>
          </a:xfrm>
          <a:prstGeom prst="rect">
            <a:avLst/>
          </a:prstGeom>
        </p:spPr>
      </p:pic>
    </p:spTree>
    <p:extLst>
      <p:ext uri="{BB962C8B-B14F-4D97-AF65-F5344CB8AC3E}">
        <p14:creationId xmlns:p14="http://schemas.microsoft.com/office/powerpoint/2010/main" val="1072583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right)">
                                      <p:cBhvr>
                                        <p:cTn id="7" dur="500"/>
                                        <p:tgtEl>
                                          <p:spTgt spid="5"/>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right)">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Content Placeholder 2"/>
          <p:cNvSpPr>
            <a:spLocks noGrp="1"/>
          </p:cNvSpPr>
          <p:nvPr>
            <p:ph idx="1"/>
          </p:nvPr>
        </p:nvSpPr>
        <p:spPr>
          <a:xfrm>
            <a:off x="359764" y="0"/>
            <a:ext cx="9905999" cy="708818"/>
          </a:xfrm>
        </p:spPr>
        <p:txBody>
          <a:bodyPr>
            <a:noAutofit/>
          </a:bodyPr>
          <a:lstStyle/>
          <a:p>
            <a:pPr marL="0" indent="0">
              <a:buNone/>
            </a:pPr>
            <a:r>
              <a:rPr lang="en-US" dirty="0">
                <a:latin typeface="Cambria" panose="02040503050406030204" pitchFamily="18" charset="0"/>
                <a:ea typeface="Cambria" panose="02040503050406030204" pitchFamily="18" charset="0"/>
                <a:cs typeface="Arial" panose="020B0604020202020204" pitchFamily="34" charset="0"/>
              </a:rPr>
              <a:t>Binary </a:t>
            </a:r>
            <a:r>
              <a:rPr lang="en-US" dirty="0" smtClean="0">
                <a:latin typeface="Cambria" panose="02040503050406030204" pitchFamily="18" charset="0"/>
                <a:ea typeface="Cambria" panose="02040503050406030204" pitchFamily="18" charset="0"/>
                <a:cs typeface="Arial" panose="020B0604020202020204" pitchFamily="34" charset="0"/>
              </a:rPr>
              <a:t>Tree</a:t>
            </a:r>
            <a:r>
              <a:rPr lang="id-ID" dirty="0" smtClean="0">
                <a:latin typeface="Cambria" panose="02040503050406030204" pitchFamily="18" charset="0"/>
                <a:ea typeface="Cambria" panose="02040503050406030204" pitchFamily="18" charset="0"/>
                <a:cs typeface="Arial" panose="020B0604020202020204" pitchFamily="34" charset="0"/>
              </a:rPr>
              <a:t> (2)</a:t>
            </a:r>
            <a:endParaRPr lang="id-ID" dirty="0">
              <a:latin typeface="Cambria" panose="02040503050406030204" pitchFamily="18" charset="0"/>
              <a:ea typeface="Cambria" panose="02040503050406030204" pitchFamily="18" charset="0"/>
              <a:cs typeface="Arial" panose="020B0604020202020204" pitchFamily="34" charset="0"/>
            </a:endParaRPr>
          </a:p>
        </p:txBody>
      </p:sp>
      <p:cxnSp>
        <p:nvCxnSpPr>
          <p:cNvPr id="3" name="Straight Connector 2">
            <a:extLst>
              <a:ext uri="{FF2B5EF4-FFF2-40B4-BE49-F238E27FC236}">
                <a16:creationId xmlns:a16="http://schemas.microsoft.com/office/drawing/2014/main" xmlns="" id="{12DA15CB-B8D6-4665-8209-940F17829024}"/>
              </a:ext>
            </a:extLst>
          </p:cNvPr>
          <p:cNvCxnSpPr/>
          <p:nvPr/>
        </p:nvCxnSpPr>
        <p:spPr>
          <a:xfrm>
            <a:off x="425079" y="629587"/>
            <a:ext cx="1118266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Content Placeholder 2">
            <a:extLst>
              <a:ext uri="{FF2B5EF4-FFF2-40B4-BE49-F238E27FC236}">
                <a16:creationId xmlns:a16="http://schemas.microsoft.com/office/drawing/2014/main" xmlns="" id="{CD5F55E3-6B44-43CD-9C85-419A0DCFEA15}"/>
              </a:ext>
            </a:extLst>
          </p:cNvPr>
          <p:cNvSpPr txBox="1">
            <a:spLocks/>
          </p:cNvSpPr>
          <p:nvPr/>
        </p:nvSpPr>
        <p:spPr>
          <a:xfrm>
            <a:off x="359764" y="2463383"/>
            <a:ext cx="11247978" cy="4126987"/>
          </a:xfrm>
          <a:prstGeom prst="rect">
            <a:avLst/>
          </a:prstGeom>
        </p:spPr>
        <p:txBody>
          <a:bodyPr vert="horz" lIns="91440" tIns="45720" rIns="91440" bIns="45720" rtlCol="0">
            <a:noAutofit/>
          </a:bodyPr>
          <a:lstStyle>
            <a:lvl1pPr marL="465138" indent="-465138" algn="l" defTabSz="914400" rtl="0" eaLnBrk="1" latinLnBrk="0" hangingPunct="1">
              <a:lnSpc>
                <a:spcPct val="100000"/>
              </a:lnSpc>
              <a:spcBef>
                <a:spcPts val="0"/>
              </a:spcBef>
              <a:buSzPct val="125000"/>
              <a:buFont typeface="Arial" panose="020B0604020202020204" pitchFamily="34" charset="0"/>
              <a:buChar char="•"/>
              <a:defRPr sz="3200" kern="1200">
                <a:solidFill>
                  <a:schemeClr val="bg1"/>
                </a:solidFill>
                <a:latin typeface="Century Gothic" panose="020B0502020202020204" pitchFamily="34" charset="0"/>
                <a:ea typeface="+mn-ea"/>
                <a:cs typeface="+mn-cs"/>
              </a:defRPr>
            </a:lvl1pPr>
            <a:lvl2pPr marL="914400" indent="-457200" algn="l" defTabSz="914400" rtl="0" eaLnBrk="1" latinLnBrk="0" hangingPunct="1">
              <a:lnSpc>
                <a:spcPct val="100000"/>
              </a:lnSpc>
              <a:spcBef>
                <a:spcPts val="0"/>
              </a:spcBef>
              <a:buSzPct val="125000"/>
              <a:buFont typeface="Arial" panose="020B0604020202020204" pitchFamily="34" charset="0"/>
              <a:buChar char="•"/>
              <a:defRPr sz="2800" kern="1200">
                <a:solidFill>
                  <a:schemeClr val="bg1"/>
                </a:solidFill>
                <a:latin typeface="Century Gothic" panose="020B0502020202020204" pitchFamily="34" charset="0"/>
                <a:ea typeface="+mn-ea"/>
                <a:cs typeface="+mn-cs"/>
              </a:defRPr>
            </a:lvl2pPr>
            <a:lvl3pPr marL="1379538" indent="-465138" algn="l" defTabSz="914400" rtl="0" eaLnBrk="1" latinLnBrk="0" hangingPunct="1">
              <a:lnSpc>
                <a:spcPct val="100000"/>
              </a:lnSpc>
              <a:spcBef>
                <a:spcPts val="0"/>
              </a:spcBef>
              <a:buSzPct val="125000"/>
              <a:buFont typeface="Arial" panose="020B0604020202020204" pitchFamily="34" charset="0"/>
              <a:buChar char="•"/>
              <a:defRPr sz="2400" kern="1200">
                <a:solidFill>
                  <a:schemeClr val="bg1"/>
                </a:solidFill>
                <a:latin typeface="Century Gothic" panose="020B0502020202020204" pitchFamily="34" charset="0"/>
                <a:ea typeface="+mn-ea"/>
                <a:cs typeface="+mn-cs"/>
              </a:defRPr>
            </a:lvl3pPr>
            <a:lvl4pPr marL="1828800" indent="-457200"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4pPr>
            <a:lvl5pPr marL="2293938" indent="-465138"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algn="just">
              <a:spcAft>
                <a:spcPts val="1200"/>
              </a:spcAft>
              <a:buFont typeface="Wingdings" panose="05000000000000000000" pitchFamily="2" charset="2"/>
              <a:buChar char="§"/>
            </a:pPr>
            <a:r>
              <a:rPr lang="id-ID" sz="2400" dirty="0" smtClean="0">
                <a:latin typeface="Cambria" panose="02040503050406030204" pitchFamily="18" charset="0"/>
                <a:ea typeface="Cambria" panose="02040503050406030204" pitchFamily="18" charset="0"/>
                <a:cs typeface="Arial" panose="020B0604020202020204" pitchFamily="34" charset="0"/>
              </a:rPr>
              <a:t>B</a:t>
            </a:r>
            <a:r>
              <a:rPr lang="en-US" sz="2400" dirty="0" err="1" smtClean="0">
                <a:latin typeface="Cambria" panose="02040503050406030204" pitchFamily="18" charset="0"/>
                <a:ea typeface="Cambria" panose="02040503050406030204" pitchFamily="18" charset="0"/>
                <a:cs typeface="Arial" panose="020B0604020202020204" pitchFamily="34" charset="0"/>
              </a:rPr>
              <a:t>inary</a:t>
            </a:r>
            <a:r>
              <a:rPr lang="en-US" sz="2400" dirty="0" smtClean="0">
                <a:latin typeface="Cambria" panose="02040503050406030204" pitchFamily="18" charset="0"/>
                <a:ea typeface="Cambria" panose="02040503050406030204" pitchFamily="18" charset="0"/>
                <a:cs typeface="Arial" panose="020B0604020202020204" pitchFamily="34" charset="0"/>
              </a:rPr>
              <a:t> </a:t>
            </a:r>
            <a:r>
              <a:rPr lang="en-US" sz="2400" dirty="0">
                <a:latin typeface="Cambria" panose="02040503050406030204" pitchFamily="18" charset="0"/>
                <a:ea typeface="Cambria" panose="02040503050406030204" pitchFamily="18" charset="0"/>
                <a:cs typeface="Arial" panose="020B0604020202020204" pitchFamily="34" charset="0"/>
              </a:rPr>
              <a:t>tree </a:t>
            </a:r>
            <a:r>
              <a:rPr lang="id-ID" sz="2400" dirty="0" smtClean="0">
                <a:latin typeface="Cambria" panose="02040503050406030204" pitchFamily="18" charset="0"/>
                <a:ea typeface="Cambria" panose="02040503050406030204" pitchFamily="18" charset="0"/>
                <a:cs typeface="Arial" panose="020B0604020202020204" pitchFamily="34" charset="0"/>
              </a:rPr>
              <a:t>merupakan salah satu fasilitas struktur data penting di dalam komputasi.</a:t>
            </a:r>
            <a:r>
              <a:rPr lang="en-US" sz="2400" dirty="0" smtClean="0">
                <a:latin typeface="Cambria" panose="02040503050406030204" pitchFamily="18" charset="0"/>
                <a:ea typeface="Cambria" panose="02040503050406030204" pitchFamily="18" charset="0"/>
                <a:cs typeface="Arial" panose="020B0604020202020204" pitchFamily="34" charset="0"/>
              </a:rPr>
              <a:t> </a:t>
            </a:r>
            <a:endParaRPr lang="id-ID" sz="2400" dirty="0" smtClean="0">
              <a:latin typeface="Cambria" panose="02040503050406030204" pitchFamily="18" charset="0"/>
              <a:ea typeface="Cambria" panose="02040503050406030204" pitchFamily="18" charset="0"/>
              <a:cs typeface="Arial" panose="020B0604020202020204" pitchFamily="34" charset="0"/>
            </a:endParaRPr>
          </a:p>
          <a:p>
            <a:pPr algn="just">
              <a:spcAft>
                <a:spcPts val="1200"/>
              </a:spcAft>
              <a:buFont typeface="Wingdings" panose="05000000000000000000" pitchFamily="2" charset="2"/>
              <a:buChar char="§"/>
            </a:pPr>
            <a:r>
              <a:rPr lang="id-ID" sz="2400" dirty="0" smtClean="0">
                <a:latin typeface="Cambria" panose="02040503050406030204" pitchFamily="18" charset="0"/>
                <a:ea typeface="Cambria" panose="02040503050406030204" pitchFamily="18" charset="0"/>
                <a:cs typeface="Arial" panose="020B0604020202020204" pitchFamily="34" charset="0"/>
              </a:rPr>
              <a:t>Memfasilitasi penyimpanan data yang terurut dengan cepat, juga pembacaannya. Hal ini berkaitan dengan kekhususan binary tree, yaitu bahwa </a:t>
            </a:r>
            <a:r>
              <a:rPr lang="en-US" sz="2400" dirty="0" smtClean="0">
                <a:latin typeface="Cambria" panose="02040503050406030204" pitchFamily="18" charset="0"/>
                <a:ea typeface="Cambria" panose="02040503050406030204" pitchFamily="18" charset="0"/>
                <a:cs typeface="Arial" panose="020B0604020202020204" pitchFamily="34" charset="0"/>
              </a:rPr>
              <a:t> </a:t>
            </a:r>
            <a:r>
              <a:rPr lang="id-ID" sz="2400" dirty="0" smtClean="0">
                <a:latin typeface="Cambria" panose="02040503050406030204" pitchFamily="18" charset="0"/>
                <a:ea typeface="Cambria" panose="02040503050406030204" pitchFamily="18" charset="0"/>
                <a:cs typeface="Arial" panose="020B0604020202020204" pitchFamily="34" charset="0"/>
              </a:rPr>
              <a:t>tiap </a:t>
            </a:r>
            <a:r>
              <a:rPr lang="id-ID" sz="2400" dirty="0">
                <a:latin typeface="Cambria" panose="02040503050406030204" pitchFamily="18" charset="0"/>
                <a:ea typeface="Cambria" panose="02040503050406030204" pitchFamily="18" charset="0"/>
                <a:cs typeface="Arial" panose="020B0604020202020204" pitchFamily="34" charset="0"/>
              </a:rPr>
              <a:t>node selalu terhubung </a:t>
            </a:r>
            <a:r>
              <a:rPr lang="id-ID" sz="2400" dirty="0" smtClean="0">
                <a:latin typeface="Cambria" panose="02040503050406030204" pitchFamily="18" charset="0"/>
                <a:ea typeface="Cambria" panose="02040503050406030204" pitchFamily="18" charset="0"/>
                <a:cs typeface="Arial" panose="020B0604020202020204" pitchFamily="34" charset="0"/>
              </a:rPr>
              <a:t>dengan dua </a:t>
            </a:r>
            <a:r>
              <a:rPr lang="id-ID" sz="2400" dirty="0">
                <a:latin typeface="Cambria" panose="02040503050406030204" pitchFamily="18" charset="0"/>
                <a:ea typeface="Cambria" panose="02040503050406030204" pitchFamily="18" charset="0"/>
                <a:cs typeface="Arial" panose="020B0604020202020204" pitchFamily="34" charset="0"/>
              </a:rPr>
              <a:t>anak, sehingga fungsi insert dan search bisa dilakukan secara rekursif.  </a:t>
            </a:r>
            <a:endParaRPr lang="id-ID" sz="2400" dirty="0" smtClean="0">
              <a:latin typeface="Cambria" panose="02040503050406030204" pitchFamily="18" charset="0"/>
              <a:ea typeface="Cambria" panose="02040503050406030204" pitchFamily="18" charset="0"/>
              <a:cs typeface="Arial" panose="020B0604020202020204" pitchFamily="34" charset="0"/>
            </a:endParaRPr>
          </a:p>
          <a:p>
            <a:pPr algn="just">
              <a:spcAft>
                <a:spcPts val="1200"/>
              </a:spcAft>
              <a:buFont typeface="Wingdings" panose="05000000000000000000" pitchFamily="2" charset="2"/>
              <a:buChar char="§"/>
            </a:pPr>
            <a:r>
              <a:rPr lang="id-ID" sz="2400" dirty="0" smtClean="0">
                <a:latin typeface="Cambria" panose="02040503050406030204" pitchFamily="18" charset="0"/>
                <a:ea typeface="Cambria" panose="02040503050406030204" pitchFamily="18" charset="0"/>
                <a:cs typeface="Arial" panose="020B0604020202020204" pitchFamily="34" charset="0"/>
              </a:rPr>
              <a:t>Pada sebuah binary tree dengan data terurut, anak di sebelah kiri memiliki nilai (key) lebih kecil daripada parent, sedangkan anak di sebelah kanan memiliki nilai (key) lebih besar atau sama dengan parent. Dengan demikian, daun paling kiri memiliki nilai terkecil, daun paling kanan memiliki nilai terbesar.</a:t>
            </a:r>
          </a:p>
        </p:txBody>
      </p:sp>
      <p:pic>
        <p:nvPicPr>
          <p:cNvPr id="7" name="Picture 6"/>
          <p:cNvPicPr>
            <a:picLocks noChangeAspect="1"/>
          </p:cNvPicPr>
          <p:nvPr/>
        </p:nvPicPr>
        <p:blipFill>
          <a:blip r:embed="rId2"/>
          <a:stretch>
            <a:fillRect/>
          </a:stretch>
        </p:blipFill>
        <p:spPr>
          <a:xfrm>
            <a:off x="8519531" y="817241"/>
            <a:ext cx="2877943" cy="1458490"/>
          </a:xfrm>
          <a:prstGeom prst="rect">
            <a:avLst/>
          </a:prstGeom>
        </p:spPr>
      </p:pic>
    </p:spTree>
    <p:extLst>
      <p:ext uri="{BB962C8B-B14F-4D97-AF65-F5344CB8AC3E}">
        <p14:creationId xmlns:p14="http://schemas.microsoft.com/office/powerpoint/2010/main" val="1623809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Content Placeholder 2"/>
          <p:cNvSpPr>
            <a:spLocks noGrp="1"/>
          </p:cNvSpPr>
          <p:nvPr>
            <p:ph idx="1"/>
          </p:nvPr>
        </p:nvSpPr>
        <p:spPr>
          <a:xfrm>
            <a:off x="359764" y="0"/>
            <a:ext cx="9905999" cy="708818"/>
          </a:xfrm>
        </p:spPr>
        <p:txBody>
          <a:bodyPr>
            <a:noAutofit/>
          </a:bodyPr>
          <a:lstStyle/>
          <a:p>
            <a:pPr marL="0" indent="0">
              <a:buNone/>
            </a:pPr>
            <a:r>
              <a:rPr lang="en-US" dirty="0">
                <a:latin typeface="Cambria" panose="02040503050406030204" pitchFamily="18" charset="0"/>
                <a:ea typeface="Cambria" panose="02040503050406030204" pitchFamily="18" charset="0"/>
                <a:cs typeface="Arial" panose="020B0604020202020204" pitchFamily="34" charset="0"/>
              </a:rPr>
              <a:t>Binary Search Tree</a:t>
            </a:r>
            <a:endParaRPr lang="id-ID" dirty="0">
              <a:latin typeface="Cambria" panose="02040503050406030204" pitchFamily="18" charset="0"/>
              <a:ea typeface="Cambria" panose="02040503050406030204" pitchFamily="18" charset="0"/>
              <a:cs typeface="Arial" panose="020B0604020202020204" pitchFamily="34" charset="0"/>
            </a:endParaRPr>
          </a:p>
        </p:txBody>
      </p:sp>
      <p:cxnSp>
        <p:nvCxnSpPr>
          <p:cNvPr id="3" name="Straight Connector 2">
            <a:extLst>
              <a:ext uri="{FF2B5EF4-FFF2-40B4-BE49-F238E27FC236}">
                <a16:creationId xmlns:a16="http://schemas.microsoft.com/office/drawing/2014/main" xmlns="" id="{12DA15CB-B8D6-4665-8209-940F17829024}"/>
              </a:ext>
            </a:extLst>
          </p:cNvPr>
          <p:cNvCxnSpPr/>
          <p:nvPr/>
        </p:nvCxnSpPr>
        <p:spPr>
          <a:xfrm>
            <a:off x="425079" y="629587"/>
            <a:ext cx="1118266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Content Placeholder 2">
            <a:extLst>
              <a:ext uri="{FF2B5EF4-FFF2-40B4-BE49-F238E27FC236}">
                <a16:creationId xmlns:a16="http://schemas.microsoft.com/office/drawing/2014/main" xmlns="" id="{CD5F55E3-6B44-43CD-9C85-419A0DCFEA15}"/>
              </a:ext>
            </a:extLst>
          </p:cNvPr>
          <p:cNvSpPr txBox="1">
            <a:spLocks/>
          </p:cNvSpPr>
          <p:nvPr/>
        </p:nvSpPr>
        <p:spPr>
          <a:xfrm>
            <a:off x="472011" y="4635390"/>
            <a:ext cx="11247978" cy="708818"/>
          </a:xfrm>
          <a:prstGeom prst="rect">
            <a:avLst/>
          </a:prstGeom>
        </p:spPr>
        <p:txBody>
          <a:bodyPr vert="horz" lIns="91440" tIns="45720" rIns="91440" bIns="45720" rtlCol="0">
            <a:noAutofit/>
          </a:bodyPr>
          <a:lstStyle>
            <a:lvl1pPr marL="465138" indent="-465138" algn="l" defTabSz="914400" rtl="0" eaLnBrk="1" latinLnBrk="0" hangingPunct="1">
              <a:lnSpc>
                <a:spcPct val="100000"/>
              </a:lnSpc>
              <a:spcBef>
                <a:spcPts val="0"/>
              </a:spcBef>
              <a:buSzPct val="125000"/>
              <a:buFont typeface="Arial" panose="020B0604020202020204" pitchFamily="34" charset="0"/>
              <a:buChar char="•"/>
              <a:defRPr sz="3200" kern="1200">
                <a:solidFill>
                  <a:schemeClr val="bg1"/>
                </a:solidFill>
                <a:latin typeface="Century Gothic" panose="020B0502020202020204" pitchFamily="34" charset="0"/>
                <a:ea typeface="+mn-ea"/>
                <a:cs typeface="+mn-cs"/>
              </a:defRPr>
            </a:lvl1pPr>
            <a:lvl2pPr marL="914400" indent="-457200" algn="l" defTabSz="914400" rtl="0" eaLnBrk="1" latinLnBrk="0" hangingPunct="1">
              <a:lnSpc>
                <a:spcPct val="100000"/>
              </a:lnSpc>
              <a:spcBef>
                <a:spcPts val="0"/>
              </a:spcBef>
              <a:buSzPct val="125000"/>
              <a:buFont typeface="Arial" panose="020B0604020202020204" pitchFamily="34" charset="0"/>
              <a:buChar char="•"/>
              <a:defRPr sz="2800" kern="1200">
                <a:solidFill>
                  <a:schemeClr val="bg1"/>
                </a:solidFill>
                <a:latin typeface="Century Gothic" panose="020B0502020202020204" pitchFamily="34" charset="0"/>
                <a:ea typeface="+mn-ea"/>
                <a:cs typeface="+mn-cs"/>
              </a:defRPr>
            </a:lvl2pPr>
            <a:lvl3pPr marL="1379538" indent="-465138" algn="l" defTabSz="914400" rtl="0" eaLnBrk="1" latinLnBrk="0" hangingPunct="1">
              <a:lnSpc>
                <a:spcPct val="100000"/>
              </a:lnSpc>
              <a:spcBef>
                <a:spcPts val="0"/>
              </a:spcBef>
              <a:buSzPct val="125000"/>
              <a:buFont typeface="Arial" panose="020B0604020202020204" pitchFamily="34" charset="0"/>
              <a:buChar char="•"/>
              <a:defRPr sz="2400" kern="1200">
                <a:solidFill>
                  <a:schemeClr val="bg1"/>
                </a:solidFill>
                <a:latin typeface="Century Gothic" panose="020B0502020202020204" pitchFamily="34" charset="0"/>
                <a:ea typeface="+mn-ea"/>
                <a:cs typeface="+mn-cs"/>
              </a:defRPr>
            </a:lvl3pPr>
            <a:lvl4pPr marL="1828800" indent="-457200"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4pPr>
            <a:lvl5pPr marL="2293938" indent="-465138"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lgn="just">
              <a:buNone/>
            </a:pPr>
            <a:r>
              <a:rPr lang="en-US" sz="2400" dirty="0">
                <a:latin typeface="Cambria" panose="02040503050406030204" pitchFamily="18" charset="0"/>
                <a:ea typeface="Cambria" panose="02040503050406030204" pitchFamily="18" charset="0"/>
                <a:cs typeface="Arial" panose="020B0604020202020204" pitchFamily="34" charset="0"/>
              </a:rPr>
              <a:t>Binary search tree </a:t>
            </a:r>
            <a:r>
              <a:rPr lang="en-US" sz="2400" dirty="0" err="1">
                <a:latin typeface="Cambria" panose="02040503050406030204" pitchFamily="18" charset="0"/>
                <a:ea typeface="Cambria" panose="02040503050406030204" pitchFamily="18" charset="0"/>
                <a:cs typeface="Arial" panose="020B0604020202020204" pitchFamily="34" charset="0"/>
              </a:rPr>
              <a:t>adalah</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sebuah</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pohon</a:t>
            </a:r>
            <a:r>
              <a:rPr lang="en-US" sz="2400" dirty="0">
                <a:latin typeface="Cambria" panose="02040503050406030204" pitchFamily="18" charset="0"/>
                <a:ea typeface="Cambria" panose="02040503050406030204" pitchFamily="18" charset="0"/>
                <a:cs typeface="Arial" panose="020B0604020202020204" pitchFamily="34" charset="0"/>
              </a:rPr>
              <a:t> binary tree di mana </a:t>
            </a:r>
            <a:r>
              <a:rPr lang="en-US" sz="2400" dirty="0" err="1">
                <a:latin typeface="Cambria" panose="02040503050406030204" pitchFamily="18" charset="0"/>
                <a:ea typeface="Cambria" panose="02040503050406030204" pitchFamily="18" charset="0"/>
                <a:cs typeface="Arial" panose="020B0604020202020204" pitchFamily="34" charset="0"/>
              </a:rPr>
              <a:t>posisi</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tiap</a:t>
            </a:r>
            <a:r>
              <a:rPr lang="en-US" sz="2400" dirty="0">
                <a:latin typeface="Cambria" panose="02040503050406030204" pitchFamily="18" charset="0"/>
                <a:ea typeface="Cambria" panose="02040503050406030204" pitchFamily="18" charset="0"/>
                <a:cs typeface="Arial" panose="020B0604020202020204" pitchFamily="34" charset="0"/>
              </a:rPr>
              <a:t> node </a:t>
            </a:r>
            <a:r>
              <a:rPr lang="en-US" sz="2400" dirty="0" err="1">
                <a:latin typeface="Cambria" panose="02040503050406030204" pitchFamily="18" charset="0"/>
                <a:ea typeface="Cambria" panose="02040503050406030204" pitchFamily="18" charset="0"/>
                <a:cs typeface="Arial" panose="020B0604020202020204" pitchFamily="34" charset="0"/>
              </a:rPr>
              <a:t>diurutkan</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sedemikian</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rupa</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sehingga</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semua</a:t>
            </a:r>
            <a:r>
              <a:rPr lang="en-US" sz="2400" dirty="0">
                <a:latin typeface="Cambria" panose="02040503050406030204" pitchFamily="18" charset="0"/>
                <a:ea typeface="Cambria" panose="02040503050406030204" pitchFamily="18" charset="0"/>
                <a:cs typeface="Arial" panose="020B0604020202020204" pitchFamily="34" charset="0"/>
              </a:rPr>
              <a:t> node yang </a:t>
            </a:r>
            <a:r>
              <a:rPr lang="en-US" sz="2400" dirty="0" err="1">
                <a:latin typeface="Cambria" panose="02040503050406030204" pitchFamily="18" charset="0"/>
                <a:ea typeface="Cambria" panose="02040503050406030204" pitchFamily="18" charset="0"/>
                <a:cs typeface="Arial" panose="020B0604020202020204" pitchFamily="34" charset="0"/>
              </a:rPr>
              <a:t>terletak</a:t>
            </a:r>
            <a:r>
              <a:rPr lang="en-US" sz="2400" dirty="0">
                <a:latin typeface="Cambria" panose="02040503050406030204" pitchFamily="18" charset="0"/>
                <a:ea typeface="Cambria" panose="02040503050406030204" pitchFamily="18" charset="0"/>
                <a:cs typeface="Arial" panose="020B0604020202020204" pitchFamily="34" charset="0"/>
              </a:rPr>
              <a:t> di </a:t>
            </a:r>
            <a:r>
              <a:rPr lang="en-US" sz="2400" dirty="0" err="1">
                <a:latin typeface="Cambria" panose="02040503050406030204" pitchFamily="18" charset="0"/>
                <a:ea typeface="Cambria" panose="02040503050406030204" pitchFamily="18" charset="0"/>
                <a:cs typeface="Arial" panose="020B0604020202020204" pitchFamily="34" charset="0"/>
              </a:rPr>
              <a:t>kiri</a:t>
            </a:r>
            <a:r>
              <a:rPr lang="en-US" sz="2400" dirty="0">
                <a:latin typeface="Cambria" panose="02040503050406030204" pitchFamily="18" charset="0"/>
                <a:ea typeface="Cambria" panose="02040503050406030204" pitchFamily="18" charset="0"/>
                <a:cs typeface="Arial" panose="020B0604020202020204" pitchFamily="34" charset="0"/>
              </a:rPr>
              <a:t> root </a:t>
            </a:r>
            <a:r>
              <a:rPr lang="en-US" sz="2400" dirty="0" err="1">
                <a:latin typeface="Cambria" panose="02040503050406030204" pitchFamily="18" charset="0"/>
                <a:ea typeface="Cambria" panose="02040503050406030204" pitchFamily="18" charset="0"/>
                <a:cs typeface="Arial" panose="020B0604020202020204" pitchFamily="34" charset="0"/>
              </a:rPr>
              <a:t>memiliki</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nilai</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lebih</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kecil</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daripada</a:t>
            </a:r>
            <a:r>
              <a:rPr lang="en-US" sz="2400" dirty="0">
                <a:latin typeface="Cambria" panose="02040503050406030204" pitchFamily="18" charset="0"/>
                <a:ea typeface="Cambria" panose="02040503050406030204" pitchFamily="18" charset="0"/>
                <a:cs typeface="Arial" panose="020B0604020202020204" pitchFamily="34" charset="0"/>
              </a:rPr>
              <a:t> root dan  </a:t>
            </a:r>
            <a:r>
              <a:rPr lang="en-US" sz="2400" dirty="0" err="1">
                <a:latin typeface="Cambria" panose="02040503050406030204" pitchFamily="18" charset="0"/>
                <a:ea typeface="Cambria" panose="02040503050406030204" pitchFamily="18" charset="0"/>
                <a:cs typeface="Arial" panose="020B0604020202020204" pitchFamily="34" charset="0"/>
              </a:rPr>
              <a:t>semua</a:t>
            </a:r>
            <a:r>
              <a:rPr lang="en-US" sz="2400" dirty="0">
                <a:latin typeface="Cambria" panose="02040503050406030204" pitchFamily="18" charset="0"/>
                <a:ea typeface="Cambria" panose="02040503050406030204" pitchFamily="18" charset="0"/>
                <a:cs typeface="Arial" panose="020B0604020202020204" pitchFamily="34" charset="0"/>
              </a:rPr>
              <a:t> node yang </a:t>
            </a:r>
            <a:r>
              <a:rPr lang="en-US" sz="2400" dirty="0" err="1">
                <a:latin typeface="Cambria" panose="02040503050406030204" pitchFamily="18" charset="0"/>
                <a:ea typeface="Cambria" panose="02040503050406030204" pitchFamily="18" charset="0"/>
                <a:cs typeface="Arial" panose="020B0604020202020204" pitchFamily="34" charset="0"/>
              </a:rPr>
              <a:t>terletak</a:t>
            </a:r>
            <a:r>
              <a:rPr lang="en-US" sz="2400" dirty="0">
                <a:latin typeface="Cambria" panose="02040503050406030204" pitchFamily="18" charset="0"/>
                <a:ea typeface="Cambria" panose="02040503050406030204" pitchFamily="18" charset="0"/>
                <a:cs typeface="Arial" panose="020B0604020202020204" pitchFamily="34" charset="0"/>
              </a:rPr>
              <a:t> di </a:t>
            </a:r>
            <a:r>
              <a:rPr lang="en-US" sz="2400" dirty="0" err="1">
                <a:latin typeface="Cambria" panose="02040503050406030204" pitchFamily="18" charset="0"/>
                <a:ea typeface="Cambria" panose="02040503050406030204" pitchFamily="18" charset="0"/>
                <a:cs typeface="Arial" panose="020B0604020202020204" pitchFamily="34" charset="0"/>
              </a:rPr>
              <a:t>kanan</a:t>
            </a:r>
            <a:r>
              <a:rPr lang="en-US" sz="2400" dirty="0">
                <a:latin typeface="Cambria" panose="02040503050406030204" pitchFamily="18" charset="0"/>
                <a:ea typeface="Cambria" panose="02040503050406030204" pitchFamily="18" charset="0"/>
                <a:cs typeface="Arial" panose="020B0604020202020204" pitchFamily="34" charset="0"/>
              </a:rPr>
              <a:t> root </a:t>
            </a:r>
            <a:r>
              <a:rPr lang="en-US" sz="2400" dirty="0" err="1">
                <a:latin typeface="Cambria" panose="02040503050406030204" pitchFamily="18" charset="0"/>
                <a:ea typeface="Cambria" panose="02040503050406030204" pitchFamily="18" charset="0"/>
                <a:cs typeface="Arial" panose="020B0604020202020204" pitchFamily="34" charset="0"/>
              </a:rPr>
              <a:t>memiliki</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nilai</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lebih</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besar</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daripada</a:t>
            </a:r>
            <a:r>
              <a:rPr lang="en-US" sz="2400" dirty="0">
                <a:latin typeface="Cambria" panose="02040503050406030204" pitchFamily="18" charset="0"/>
                <a:ea typeface="Cambria" panose="02040503050406030204" pitchFamily="18" charset="0"/>
                <a:cs typeface="Arial" panose="020B0604020202020204" pitchFamily="34" charset="0"/>
              </a:rPr>
              <a:t> root.</a:t>
            </a:r>
          </a:p>
        </p:txBody>
      </p:sp>
      <p:grpSp>
        <p:nvGrpSpPr>
          <p:cNvPr id="4" name="Group 3">
            <a:extLst>
              <a:ext uri="{FF2B5EF4-FFF2-40B4-BE49-F238E27FC236}">
                <a16:creationId xmlns:a16="http://schemas.microsoft.com/office/drawing/2014/main" xmlns="" id="{83267EB1-1704-4C88-9D8E-22360C0EE93C}"/>
              </a:ext>
            </a:extLst>
          </p:cNvPr>
          <p:cNvGrpSpPr/>
          <p:nvPr/>
        </p:nvGrpSpPr>
        <p:grpSpPr>
          <a:xfrm>
            <a:off x="3331523" y="912223"/>
            <a:ext cx="5771218" cy="2776858"/>
            <a:chOff x="3221957" y="901072"/>
            <a:chExt cx="5771218" cy="2776858"/>
          </a:xfrm>
        </p:grpSpPr>
        <p:sp>
          <p:nvSpPr>
            <p:cNvPr id="9" name="Oval 8">
              <a:extLst>
                <a:ext uri="{FF2B5EF4-FFF2-40B4-BE49-F238E27FC236}">
                  <a16:creationId xmlns:a16="http://schemas.microsoft.com/office/drawing/2014/main" xmlns="" id="{AF4E6AFA-57C2-4042-8A7A-A67A27EBE11B}"/>
                </a:ext>
              </a:extLst>
            </p:cNvPr>
            <p:cNvSpPr/>
            <p:nvPr/>
          </p:nvSpPr>
          <p:spPr>
            <a:xfrm>
              <a:off x="5528275" y="901072"/>
              <a:ext cx="890649" cy="6175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20</a:t>
              </a:r>
            </a:p>
          </p:txBody>
        </p:sp>
        <p:sp>
          <p:nvSpPr>
            <p:cNvPr id="11" name="Oval 10">
              <a:extLst>
                <a:ext uri="{FF2B5EF4-FFF2-40B4-BE49-F238E27FC236}">
                  <a16:creationId xmlns:a16="http://schemas.microsoft.com/office/drawing/2014/main" xmlns="" id="{47889D2F-F364-4CF7-B78D-F4393A4AD4DD}"/>
                </a:ext>
              </a:extLst>
            </p:cNvPr>
            <p:cNvSpPr/>
            <p:nvPr/>
          </p:nvSpPr>
          <p:spPr>
            <a:xfrm>
              <a:off x="7411361" y="2011421"/>
              <a:ext cx="890649" cy="6175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40</a:t>
              </a:r>
            </a:p>
          </p:txBody>
        </p:sp>
        <p:sp>
          <p:nvSpPr>
            <p:cNvPr id="12" name="Oval 11">
              <a:extLst>
                <a:ext uri="{FF2B5EF4-FFF2-40B4-BE49-F238E27FC236}">
                  <a16:creationId xmlns:a16="http://schemas.microsoft.com/office/drawing/2014/main" xmlns="" id="{EB10D196-EF99-4EEC-A40C-9231902EC15E}"/>
                </a:ext>
              </a:extLst>
            </p:cNvPr>
            <p:cNvSpPr/>
            <p:nvPr/>
          </p:nvSpPr>
          <p:spPr>
            <a:xfrm>
              <a:off x="4041353" y="1979749"/>
              <a:ext cx="890649" cy="6175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10</a:t>
              </a:r>
            </a:p>
          </p:txBody>
        </p:sp>
        <p:sp>
          <p:nvSpPr>
            <p:cNvPr id="13" name="Oval 12">
              <a:extLst>
                <a:ext uri="{FF2B5EF4-FFF2-40B4-BE49-F238E27FC236}">
                  <a16:creationId xmlns:a16="http://schemas.microsoft.com/office/drawing/2014/main" xmlns="" id="{64C7DFD8-CFBD-43BF-A447-8D3A3F7AC615}"/>
                </a:ext>
              </a:extLst>
            </p:cNvPr>
            <p:cNvSpPr/>
            <p:nvPr/>
          </p:nvSpPr>
          <p:spPr>
            <a:xfrm>
              <a:off x="3221957" y="3060413"/>
              <a:ext cx="890649" cy="6175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5</a:t>
              </a:r>
            </a:p>
          </p:txBody>
        </p:sp>
        <p:sp>
          <p:nvSpPr>
            <p:cNvPr id="14" name="Oval 13">
              <a:extLst>
                <a:ext uri="{FF2B5EF4-FFF2-40B4-BE49-F238E27FC236}">
                  <a16:creationId xmlns:a16="http://schemas.microsoft.com/office/drawing/2014/main" xmlns="" id="{2302A0C9-23ED-42AC-B064-CF1321D69529}"/>
                </a:ext>
              </a:extLst>
            </p:cNvPr>
            <p:cNvSpPr/>
            <p:nvPr/>
          </p:nvSpPr>
          <p:spPr>
            <a:xfrm>
              <a:off x="4682619" y="3060413"/>
              <a:ext cx="890649" cy="6175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15</a:t>
              </a:r>
            </a:p>
          </p:txBody>
        </p:sp>
        <p:sp>
          <p:nvSpPr>
            <p:cNvPr id="15" name="Oval 14">
              <a:extLst>
                <a:ext uri="{FF2B5EF4-FFF2-40B4-BE49-F238E27FC236}">
                  <a16:creationId xmlns:a16="http://schemas.microsoft.com/office/drawing/2014/main" xmlns="" id="{B594C658-0ADA-4BBC-834E-749671F911A9}"/>
                </a:ext>
              </a:extLst>
            </p:cNvPr>
            <p:cNvSpPr/>
            <p:nvPr/>
          </p:nvSpPr>
          <p:spPr>
            <a:xfrm>
              <a:off x="6503928" y="3060413"/>
              <a:ext cx="890649" cy="6175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35</a:t>
              </a:r>
            </a:p>
          </p:txBody>
        </p:sp>
        <p:sp>
          <p:nvSpPr>
            <p:cNvPr id="16" name="Oval 15">
              <a:extLst>
                <a:ext uri="{FF2B5EF4-FFF2-40B4-BE49-F238E27FC236}">
                  <a16:creationId xmlns:a16="http://schemas.microsoft.com/office/drawing/2014/main" xmlns="" id="{F6A292B1-980D-4328-A3E1-5168D02CE4B1}"/>
                </a:ext>
              </a:extLst>
            </p:cNvPr>
            <p:cNvSpPr/>
            <p:nvPr/>
          </p:nvSpPr>
          <p:spPr>
            <a:xfrm>
              <a:off x="8102526" y="3060413"/>
              <a:ext cx="890649" cy="6175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45</a:t>
              </a:r>
            </a:p>
          </p:txBody>
        </p:sp>
        <p:cxnSp>
          <p:nvCxnSpPr>
            <p:cNvPr id="25" name="Straight Connector 24">
              <a:extLst>
                <a:ext uri="{FF2B5EF4-FFF2-40B4-BE49-F238E27FC236}">
                  <a16:creationId xmlns:a16="http://schemas.microsoft.com/office/drawing/2014/main" xmlns="" id="{ABE014CA-0427-47F0-AC41-EE86979C2DA9}"/>
                </a:ext>
              </a:extLst>
            </p:cNvPr>
            <p:cNvCxnSpPr>
              <a:stCxn id="9" idx="4"/>
              <a:endCxn id="12" idx="0"/>
            </p:cNvCxnSpPr>
            <p:nvPr/>
          </p:nvCxnSpPr>
          <p:spPr>
            <a:xfrm flipH="1">
              <a:off x="4486678" y="1518589"/>
              <a:ext cx="1486922" cy="46116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xmlns="" id="{053A61CD-9DCD-4635-B33B-9D1CBB693D0C}"/>
                </a:ext>
              </a:extLst>
            </p:cNvPr>
            <p:cNvCxnSpPr>
              <a:cxnSpLocks/>
              <a:stCxn id="9" idx="4"/>
              <a:endCxn id="11" idx="0"/>
            </p:cNvCxnSpPr>
            <p:nvPr/>
          </p:nvCxnSpPr>
          <p:spPr>
            <a:xfrm>
              <a:off x="5973600" y="1518589"/>
              <a:ext cx="1883086" cy="492832"/>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xmlns="" id="{F5BD5A6D-FE50-43F5-BC16-C93E1D785AD4}"/>
                </a:ext>
              </a:extLst>
            </p:cNvPr>
            <p:cNvCxnSpPr>
              <a:cxnSpLocks/>
              <a:stCxn id="12" idx="4"/>
              <a:endCxn id="13" idx="0"/>
            </p:cNvCxnSpPr>
            <p:nvPr/>
          </p:nvCxnSpPr>
          <p:spPr>
            <a:xfrm flipH="1">
              <a:off x="3667282" y="2597266"/>
              <a:ext cx="819396" cy="46314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xmlns="" id="{2D5209E9-F7D5-40C6-8049-72B2FC16D6DD}"/>
                </a:ext>
              </a:extLst>
            </p:cNvPr>
            <p:cNvCxnSpPr>
              <a:cxnSpLocks/>
              <a:stCxn id="12" idx="4"/>
              <a:endCxn id="14" idx="0"/>
            </p:cNvCxnSpPr>
            <p:nvPr/>
          </p:nvCxnSpPr>
          <p:spPr>
            <a:xfrm>
              <a:off x="4486678" y="2597266"/>
              <a:ext cx="641266" cy="46314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xmlns="" id="{B8AC8996-0A6D-4D8D-81B6-6CD4CDEAD662}"/>
                </a:ext>
              </a:extLst>
            </p:cNvPr>
            <p:cNvCxnSpPr>
              <a:cxnSpLocks/>
              <a:stCxn id="11" idx="4"/>
            </p:cNvCxnSpPr>
            <p:nvPr/>
          </p:nvCxnSpPr>
          <p:spPr>
            <a:xfrm flipH="1">
              <a:off x="7091864" y="2628938"/>
              <a:ext cx="764822" cy="53827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xmlns="" id="{168DBA51-4897-495F-80CD-A85AE6BB2DD0}"/>
                </a:ext>
              </a:extLst>
            </p:cNvPr>
            <p:cNvCxnSpPr>
              <a:cxnSpLocks/>
              <a:stCxn id="11" idx="4"/>
              <a:endCxn id="16" idx="0"/>
            </p:cNvCxnSpPr>
            <p:nvPr/>
          </p:nvCxnSpPr>
          <p:spPr>
            <a:xfrm>
              <a:off x="7856686" y="2628938"/>
              <a:ext cx="691165" cy="431475"/>
            </a:xfrm>
            <a:prstGeom prst="line">
              <a:avLst/>
            </a:prstGeom>
            <a:ln w="19050"/>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75296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Content Placeholder 2"/>
          <p:cNvSpPr>
            <a:spLocks noGrp="1"/>
          </p:cNvSpPr>
          <p:nvPr>
            <p:ph idx="1"/>
          </p:nvPr>
        </p:nvSpPr>
        <p:spPr>
          <a:xfrm>
            <a:off x="359764" y="0"/>
            <a:ext cx="9905999" cy="708818"/>
          </a:xfrm>
        </p:spPr>
        <p:txBody>
          <a:bodyPr>
            <a:noAutofit/>
          </a:bodyPr>
          <a:lstStyle/>
          <a:p>
            <a:pPr marL="0" indent="0">
              <a:buNone/>
            </a:pPr>
            <a:r>
              <a:rPr lang="en-US" dirty="0">
                <a:latin typeface="Cambria" panose="02040503050406030204" pitchFamily="18" charset="0"/>
                <a:ea typeface="Cambria" panose="02040503050406030204" pitchFamily="18" charset="0"/>
                <a:cs typeface="Arial" panose="020B0604020202020204" pitchFamily="34" charset="0"/>
              </a:rPr>
              <a:t>Expression Tree</a:t>
            </a:r>
            <a:endParaRPr lang="id-ID" dirty="0">
              <a:latin typeface="Cambria" panose="02040503050406030204" pitchFamily="18" charset="0"/>
              <a:ea typeface="Cambria" panose="02040503050406030204" pitchFamily="18" charset="0"/>
              <a:cs typeface="Arial" panose="020B0604020202020204" pitchFamily="34" charset="0"/>
            </a:endParaRPr>
          </a:p>
        </p:txBody>
      </p:sp>
      <p:cxnSp>
        <p:nvCxnSpPr>
          <p:cNvPr id="3" name="Straight Connector 2">
            <a:extLst>
              <a:ext uri="{FF2B5EF4-FFF2-40B4-BE49-F238E27FC236}">
                <a16:creationId xmlns:a16="http://schemas.microsoft.com/office/drawing/2014/main" xmlns="" id="{12DA15CB-B8D6-4665-8209-940F17829024}"/>
              </a:ext>
            </a:extLst>
          </p:cNvPr>
          <p:cNvCxnSpPr/>
          <p:nvPr/>
        </p:nvCxnSpPr>
        <p:spPr>
          <a:xfrm>
            <a:off x="425079" y="629587"/>
            <a:ext cx="1118266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Content Placeholder 2">
            <a:extLst>
              <a:ext uri="{FF2B5EF4-FFF2-40B4-BE49-F238E27FC236}">
                <a16:creationId xmlns:a16="http://schemas.microsoft.com/office/drawing/2014/main" xmlns="" id="{CD5F55E3-6B44-43CD-9C85-419A0DCFEA15}"/>
              </a:ext>
            </a:extLst>
          </p:cNvPr>
          <p:cNvSpPr txBox="1">
            <a:spLocks/>
          </p:cNvSpPr>
          <p:nvPr/>
        </p:nvSpPr>
        <p:spPr>
          <a:xfrm>
            <a:off x="472011" y="4635390"/>
            <a:ext cx="11247978" cy="708818"/>
          </a:xfrm>
          <a:prstGeom prst="rect">
            <a:avLst/>
          </a:prstGeom>
        </p:spPr>
        <p:txBody>
          <a:bodyPr vert="horz" lIns="91440" tIns="45720" rIns="91440" bIns="45720" rtlCol="0">
            <a:noAutofit/>
          </a:bodyPr>
          <a:lstStyle>
            <a:lvl1pPr marL="465138" indent="-465138" algn="l" defTabSz="914400" rtl="0" eaLnBrk="1" latinLnBrk="0" hangingPunct="1">
              <a:lnSpc>
                <a:spcPct val="100000"/>
              </a:lnSpc>
              <a:spcBef>
                <a:spcPts val="0"/>
              </a:spcBef>
              <a:buSzPct val="125000"/>
              <a:buFont typeface="Arial" panose="020B0604020202020204" pitchFamily="34" charset="0"/>
              <a:buChar char="•"/>
              <a:defRPr sz="3200" kern="1200">
                <a:solidFill>
                  <a:schemeClr val="bg1"/>
                </a:solidFill>
                <a:latin typeface="Century Gothic" panose="020B0502020202020204" pitchFamily="34" charset="0"/>
                <a:ea typeface="+mn-ea"/>
                <a:cs typeface="+mn-cs"/>
              </a:defRPr>
            </a:lvl1pPr>
            <a:lvl2pPr marL="914400" indent="-457200" algn="l" defTabSz="914400" rtl="0" eaLnBrk="1" latinLnBrk="0" hangingPunct="1">
              <a:lnSpc>
                <a:spcPct val="100000"/>
              </a:lnSpc>
              <a:spcBef>
                <a:spcPts val="0"/>
              </a:spcBef>
              <a:buSzPct val="125000"/>
              <a:buFont typeface="Arial" panose="020B0604020202020204" pitchFamily="34" charset="0"/>
              <a:buChar char="•"/>
              <a:defRPr sz="2800" kern="1200">
                <a:solidFill>
                  <a:schemeClr val="bg1"/>
                </a:solidFill>
                <a:latin typeface="Century Gothic" panose="020B0502020202020204" pitchFamily="34" charset="0"/>
                <a:ea typeface="+mn-ea"/>
                <a:cs typeface="+mn-cs"/>
              </a:defRPr>
            </a:lvl2pPr>
            <a:lvl3pPr marL="1379538" indent="-465138" algn="l" defTabSz="914400" rtl="0" eaLnBrk="1" latinLnBrk="0" hangingPunct="1">
              <a:lnSpc>
                <a:spcPct val="100000"/>
              </a:lnSpc>
              <a:spcBef>
                <a:spcPts val="0"/>
              </a:spcBef>
              <a:buSzPct val="125000"/>
              <a:buFont typeface="Arial" panose="020B0604020202020204" pitchFamily="34" charset="0"/>
              <a:buChar char="•"/>
              <a:defRPr sz="2400" kern="1200">
                <a:solidFill>
                  <a:schemeClr val="bg1"/>
                </a:solidFill>
                <a:latin typeface="Century Gothic" panose="020B0502020202020204" pitchFamily="34" charset="0"/>
                <a:ea typeface="+mn-ea"/>
                <a:cs typeface="+mn-cs"/>
              </a:defRPr>
            </a:lvl3pPr>
            <a:lvl4pPr marL="1828800" indent="-457200"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4pPr>
            <a:lvl5pPr marL="2293938" indent="-465138"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lgn="just">
              <a:buNone/>
            </a:pPr>
            <a:r>
              <a:rPr lang="en-US" sz="2400" dirty="0">
                <a:latin typeface="Cambria" panose="02040503050406030204" pitchFamily="18" charset="0"/>
                <a:ea typeface="Cambria" panose="02040503050406030204" pitchFamily="18" charset="0"/>
                <a:cs typeface="Arial" panose="020B0604020202020204" pitchFamily="34" charset="0"/>
              </a:rPr>
              <a:t>Expression Tree </a:t>
            </a:r>
            <a:r>
              <a:rPr lang="en-US" sz="2400" dirty="0" err="1">
                <a:latin typeface="Cambria" panose="02040503050406030204" pitchFamily="18" charset="0"/>
                <a:ea typeface="Cambria" panose="02040503050406030204" pitchFamily="18" charset="0"/>
                <a:cs typeface="Arial" panose="020B0604020202020204" pitchFamily="34" charset="0"/>
              </a:rPr>
              <a:t>adalah</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sebuah</a:t>
            </a:r>
            <a:r>
              <a:rPr lang="en-US" sz="2400" dirty="0">
                <a:latin typeface="Cambria" panose="02040503050406030204" pitchFamily="18" charset="0"/>
                <a:ea typeface="Cambria" panose="02040503050406030204" pitchFamily="18" charset="0"/>
                <a:cs typeface="Arial" panose="020B0604020202020204" pitchFamily="34" charset="0"/>
              </a:rPr>
              <a:t> Binary Tree yang </a:t>
            </a:r>
            <a:r>
              <a:rPr lang="en-US" sz="2400" dirty="0" err="1">
                <a:latin typeface="Cambria" panose="02040503050406030204" pitchFamily="18" charset="0"/>
                <a:ea typeface="Cambria" panose="02040503050406030204" pitchFamily="18" charset="0"/>
                <a:cs typeface="Arial" panose="020B0604020202020204" pitchFamily="34" charset="0"/>
              </a:rPr>
              <a:t>digunakan</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untuk</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mengevaluasi</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persamaan</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aritmatika</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sederhana</a:t>
            </a:r>
            <a:r>
              <a:rPr lang="en-US" sz="2400" dirty="0">
                <a:latin typeface="Cambria" panose="02040503050406030204" pitchFamily="18" charset="0"/>
                <a:ea typeface="Cambria" panose="02040503050406030204" pitchFamily="18" charset="0"/>
                <a:cs typeface="Arial" panose="020B0604020202020204" pitchFamily="34" charset="0"/>
              </a:rPr>
              <a:t>. </a:t>
            </a:r>
          </a:p>
          <a:p>
            <a:pPr marL="0" indent="0" algn="just">
              <a:buNone/>
            </a:pPr>
            <a:endParaRPr lang="en-US" sz="2400" dirty="0">
              <a:latin typeface="Cambria" panose="02040503050406030204" pitchFamily="18" charset="0"/>
              <a:ea typeface="Cambria" panose="02040503050406030204" pitchFamily="18" charset="0"/>
              <a:cs typeface="Arial" panose="020B0604020202020204" pitchFamily="34" charset="0"/>
            </a:endParaRPr>
          </a:p>
          <a:p>
            <a:pPr marL="0" indent="0" algn="just">
              <a:buNone/>
            </a:pPr>
            <a:r>
              <a:rPr lang="en-US" sz="2400" dirty="0">
                <a:latin typeface="Cambria" panose="02040503050406030204" pitchFamily="18" charset="0"/>
                <a:ea typeface="Cambria" panose="02040503050406030204" pitchFamily="18" charset="0"/>
                <a:cs typeface="Arial" panose="020B0604020202020204" pitchFamily="34" charset="0"/>
              </a:rPr>
              <a:t>Gambar di </a:t>
            </a:r>
            <a:r>
              <a:rPr lang="en-US" sz="2400" dirty="0" err="1">
                <a:latin typeface="Cambria" panose="02040503050406030204" pitchFamily="18" charset="0"/>
                <a:ea typeface="Cambria" panose="02040503050406030204" pitchFamily="18" charset="0"/>
                <a:cs typeface="Arial" panose="020B0604020202020204" pitchFamily="34" charset="0"/>
              </a:rPr>
              <a:t>atas</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adalah</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visualisasi</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dari</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sebuah</a:t>
            </a:r>
            <a:r>
              <a:rPr lang="en-US" sz="2400" dirty="0">
                <a:latin typeface="Cambria" panose="02040503050406030204" pitchFamily="18" charset="0"/>
                <a:ea typeface="Cambria" panose="02040503050406030204" pitchFamily="18" charset="0"/>
                <a:cs typeface="Arial" panose="020B0604020202020204" pitchFamily="34" charset="0"/>
              </a:rPr>
              <a:t> Expression Tree </a:t>
            </a:r>
            <a:r>
              <a:rPr lang="en-US" sz="2400" dirty="0" err="1">
                <a:latin typeface="Cambria" panose="02040503050406030204" pitchFamily="18" charset="0"/>
                <a:ea typeface="Cambria" panose="02040503050406030204" pitchFamily="18" charset="0"/>
                <a:cs typeface="Arial" panose="020B0604020202020204" pitchFamily="34" charset="0"/>
              </a:rPr>
              <a:t>untuk</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operasi</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aritmetika</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a+b</a:t>
            </a:r>
            <a:r>
              <a:rPr lang="en-US" sz="2400" dirty="0">
                <a:latin typeface="Cambria" panose="02040503050406030204" pitchFamily="18" charset="0"/>
                <a:ea typeface="Cambria" panose="02040503050406030204" pitchFamily="18" charset="0"/>
                <a:cs typeface="Arial" panose="020B0604020202020204" pitchFamily="34" charset="0"/>
              </a:rPr>
              <a:t>)/(a-b).</a:t>
            </a:r>
          </a:p>
        </p:txBody>
      </p:sp>
      <p:grpSp>
        <p:nvGrpSpPr>
          <p:cNvPr id="4" name="Group 3">
            <a:extLst>
              <a:ext uri="{FF2B5EF4-FFF2-40B4-BE49-F238E27FC236}">
                <a16:creationId xmlns:a16="http://schemas.microsoft.com/office/drawing/2014/main" xmlns="" id="{83267EB1-1704-4C88-9D8E-22360C0EE93C}"/>
              </a:ext>
            </a:extLst>
          </p:cNvPr>
          <p:cNvGrpSpPr/>
          <p:nvPr/>
        </p:nvGrpSpPr>
        <p:grpSpPr>
          <a:xfrm>
            <a:off x="3130801" y="912223"/>
            <a:ext cx="5771218" cy="2776858"/>
            <a:chOff x="3221957" y="901072"/>
            <a:chExt cx="5771218" cy="2776858"/>
          </a:xfrm>
        </p:grpSpPr>
        <p:sp>
          <p:nvSpPr>
            <p:cNvPr id="9" name="Oval 8">
              <a:extLst>
                <a:ext uri="{FF2B5EF4-FFF2-40B4-BE49-F238E27FC236}">
                  <a16:creationId xmlns:a16="http://schemas.microsoft.com/office/drawing/2014/main" xmlns="" id="{AF4E6AFA-57C2-4042-8A7A-A67A27EBE11B}"/>
                </a:ext>
              </a:extLst>
            </p:cNvPr>
            <p:cNvSpPr/>
            <p:nvPr/>
          </p:nvSpPr>
          <p:spPr>
            <a:xfrm>
              <a:off x="5528275" y="901072"/>
              <a:ext cx="890649" cy="6175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a:t>
              </a:r>
            </a:p>
          </p:txBody>
        </p:sp>
        <p:sp>
          <p:nvSpPr>
            <p:cNvPr id="11" name="Oval 10">
              <a:extLst>
                <a:ext uri="{FF2B5EF4-FFF2-40B4-BE49-F238E27FC236}">
                  <a16:creationId xmlns:a16="http://schemas.microsoft.com/office/drawing/2014/main" xmlns="" id="{47889D2F-F364-4CF7-B78D-F4393A4AD4DD}"/>
                </a:ext>
              </a:extLst>
            </p:cNvPr>
            <p:cNvSpPr/>
            <p:nvPr/>
          </p:nvSpPr>
          <p:spPr>
            <a:xfrm>
              <a:off x="7411361" y="2011421"/>
              <a:ext cx="890649" cy="6175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a:t>
              </a:r>
            </a:p>
          </p:txBody>
        </p:sp>
        <p:sp>
          <p:nvSpPr>
            <p:cNvPr id="12" name="Oval 11">
              <a:extLst>
                <a:ext uri="{FF2B5EF4-FFF2-40B4-BE49-F238E27FC236}">
                  <a16:creationId xmlns:a16="http://schemas.microsoft.com/office/drawing/2014/main" xmlns="" id="{EB10D196-EF99-4EEC-A40C-9231902EC15E}"/>
                </a:ext>
              </a:extLst>
            </p:cNvPr>
            <p:cNvSpPr/>
            <p:nvPr/>
          </p:nvSpPr>
          <p:spPr>
            <a:xfrm>
              <a:off x="4041353" y="1979749"/>
              <a:ext cx="890649" cy="6175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a:t>
              </a:r>
            </a:p>
          </p:txBody>
        </p:sp>
        <p:sp>
          <p:nvSpPr>
            <p:cNvPr id="13" name="Oval 12">
              <a:extLst>
                <a:ext uri="{FF2B5EF4-FFF2-40B4-BE49-F238E27FC236}">
                  <a16:creationId xmlns:a16="http://schemas.microsoft.com/office/drawing/2014/main" xmlns="" id="{64C7DFD8-CFBD-43BF-A447-8D3A3F7AC615}"/>
                </a:ext>
              </a:extLst>
            </p:cNvPr>
            <p:cNvSpPr/>
            <p:nvPr/>
          </p:nvSpPr>
          <p:spPr>
            <a:xfrm>
              <a:off x="3221957" y="3060413"/>
              <a:ext cx="890649" cy="6175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a</a:t>
              </a:r>
            </a:p>
          </p:txBody>
        </p:sp>
        <p:sp>
          <p:nvSpPr>
            <p:cNvPr id="14" name="Oval 13">
              <a:extLst>
                <a:ext uri="{FF2B5EF4-FFF2-40B4-BE49-F238E27FC236}">
                  <a16:creationId xmlns:a16="http://schemas.microsoft.com/office/drawing/2014/main" xmlns="" id="{2302A0C9-23ED-42AC-B064-CF1321D69529}"/>
                </a:ext>
              </a:extLst>
            </p:cNvPr>
            <p:cNvSpPr/>
            <p:nvPr/>
          </p:nvSpPr>
          <p:spPr>
            <a:xfrm>
              <a:off x="4682619" y="3060413"/>
              <a:ext cx="890649" cy="6175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b</a:t>
              </a:r>
            </a:p>
          </p:txBody>
        </p:sp>
        <p:sp>
          <p:nvSpPr>
            <p:cNvPr id="15" name="Oval 14">
              <a:extLst>
                <a:ext uri="{FF2B5EF4-FFF2-40B4-BE49-F238E27FC236}">
                  <a16:creationId xmlns:a16="http://schemas.microsoft.com/office/drawing/2014/main" xmlns="" id="{B594C658-0ADA-4BBC-834E-749671F911A9}"/>
                </a:ext>
              </a:extLst>
            </p:cNvPr>
            <p:cNvSpPr/>
            <p:nvPr/>
          </p:nvSpPr>
          <p:spPr>
            <a:xfrm>
              <a:off x="6503928" y="3060413"/>
              <a:ext cx="890649" cy="6175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b</a:t>
              </a:r>
            </a:p>
          </p:txBody>
        </p:sp>
        <p:sp>
          <p:nvSpPr>
            <p:cNvPr id="16" name="Oval 15">
              <a:extLst>
                <a:ext uri="{FF2B5EF4-FFF2-40B4-BE49-F238E27FC236}">
                  <a16:creationId xmlns:a16="http://schemas.microsoft.com/office/drawing/2014/main" xmlns="" id="{F6A292B1-980D-4328-A3E1-5168D02CE4B1}"/>
                </a:ext>
              </a:extLst>
            </p:cNvPr>
            <p:cNvSpPr/>
            <p:nvPr/>
          </p:nvSpPr>
          <p:spPr>
            <a:xfrm>
              <a:off x="8102526" y="3060413"/>
              <a:ext cx="890649" cy="6175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b</a:t>
              </a:r>
            </a:p>
          </p:txBody>
        </p:sp>
        <p:cxnSp>
          <p:nvCxnSpPr>
            <p:cNvPr id="25" name="Straight Connector 24">
              <a:extLst>
                <a:ext uri="{FF2B5EF4-FFF2-40B4-BE49-F238E27FC236}">
                  <a16:creationId xmlns:a16="http://schemas.microsoft.com/office/drawing/2014/main" xmlns="" id="{ABE014CA-0427-47F0-AC41-EE86979C2DA9}"/>
                </a:ext>
              </a:extLst>
            </p:cNvPr>
            <p:cNvCxnSpPr>
              <a:stCxn id="9" idx="4"/>
              <a:endCxn id="12" idx="0"/>
            </p:cNvCxnSpPr>
            <p:nvPr/>
          </p:nvCxnSpPr>
          <p:spPr>
            <a:xfrm flipH="1">
              <a:off x="4486678" y="1518589"/>
              <a:ext cx="1486922" cy="46116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xmlns="" id="{053A61CD-9DCD-4635-B33B-9D1CBB693D0C}"/>
                </a:ext>
              </a:extLst>
            </p:cNvPr>
            <p:cNvCxnSpPr>
              <a:cxnSpLocks/>
              <a:stCxn id="9" idx="4"/>
              <a:endCxn id="11" idx="0"/>
            </p:cNvCxnSpPr>
            <p:nvPr/>
          </p:nvCxnSpPr>
          <p:spPr>
            <a:xfrm>
              <a:off x="5973600" y="1518589"/>
              <a:ext cx="1883086" cy="492832"/>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xmlns="" id="{F5BD5A6D-FE50-43F5-BC16-C93E1D785AD4}"/>
                </a:ext>
              </a:extLst>
            </p:cNvPr>
            <p:cNvCxnSpPr>
              <a:cxnSpLocks/>
              <a:stCxn id="12" idx="4"/>
              <a:endCxn id="13" idx="0"/>
            </p:cNvCxnSpPr>
            <p:nvPr/>
          </p:nvCxnSpPr>
          <p:spPr>
            <a:xfrm flipH="1">
              <a:off x="3667282" y="2597266"/>
              <a:ext cx="819396" cy="46314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xmlns="" id="{2D5209E9-F7D5-40C6-8049-72B2FC16D6DD}"/>
                </a:ext>
              </a:extLst>
            </p:cNvPr>
            <p:cNvCxnSpPr>
              <a:cxnSpLocks/>
              <a:stCxn id="12" idx="4"/>
              <a:endCxn id="14" idx="0"/>
            </p:cNvCxnSpPr>
            <p:nvPr/>
          </p:nvCxnSpPr>
          <p:spPr>
            <a:xfrm>
              <a:off x="4486678" y="2597266"/>
              <a:ext cx="641266" cy="46314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xmlns="" id="{B8AC8996-0A6D-4D8D-81B6-6CD4CDEAD662}"/>
                </a:ext>
              </a:extLst>
            </p:cNvPr>
            <p:cNvCxnSpPr>
              <a:cxnSpLocks/>
              <a:stCxn id="11" idx="4"/>
            </p:cNvCxnSpPr>
            <p:nvPr/>
          </p:nvCxnSpPr>
          <p:spPr>
            <a:xfrm flipH="1">
              <a:off x="7091864" y="2628938"/>
              <a:ext cx="764822" cy="53827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xmlns="" id="{168DBA51-4897-495F-80CD-A85AE6BB2DD0}"/>
                </a:ext>
              </a:extLst>
            </p:cNvPr>
            <p:cNvCxnSpPr>
              <a:cxnSpLocks/>
              <a:stCxn id="11" idx="4"/>
              <a:endCxn id="16" idx="0"/>
            </p:cNvCxnSpPr>
            <p:nvPr/>
          </p:nvCxnSpPr>
          <p:spPr>
            <a:xfrm>
              <a:off x="7856686" y="2628938"/>
              <a:ext cx="691165" cy="431475"/>
            </a:xfrm>
            <a:prstGeom prst="line">
              <a:avLst/>
            </a:prstGeom>
            <a:ln w="19050"/>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74824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fade">
                                      <p:cBhvr>
                                        <p:cTn id="1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Content Placeholder 2"/>
          <p:cNvSpPr>
            <a:spLocks noGrp="1"/>
          </p:cNvSpPr>
          <p:nvPr>
            <p:ph idx="1"/>
          </p:nvPr>
        </p:nvSpPr>
        <p:spPr>
          <a:xfrm>
            <a:off x="359764" y="0"/>
            <a:ext cx="9905999" cy="708818"/>
          </a:xfrm>
        </p:spPr>
        <p:txBody>
          <a:bodyPr>
            <a:noAutofit/>
          </a:bodyPr>
          <a:lstStyle/>
          <a:p>
            <a:pPr marL="0" indent="0">
              <a:buNone/>
            </a:pPr>
            <a:r>
              <a:rPr lang="id-ID" dirty="0" smtClean="0">
                <a:latin typeface="Cambria" panose="02040503050406030204" pitchFamily="18" charset="0"/>
                <a:ea typeface="Cambria" panose="02040503050406030204" pitchFamily="18" charset="0"/>
                <a:cs typeface="Arial" panose="020B0604020202020204" pitchFamily="34" charset="0"/>
              </a:rPr>
              <a:t>Code for Tree  in C++</a:t>
            </a:r>
            <a:endParaRPr lang="id-ID" dirty="0">
              <a:latin typeface="Cambria" panose="02040503050406030204" pitchFamily="18" charset="0"/>
              <a:ea typeface="Cambria" panose="02040503050406030204" pitchFamily="18" charset="0"/>
              <a:cs typeface="Arial" panose="020B0604020202020204" pitchFamily="34" charset="0"/>
            </a:endParaRPr>
          </a:p>
        </p:txBody>
      </p:sp>
      <p:cxnSp>
        <p:nvCxnSpPr>
          <p:cNvPr id="3" name="Straight Connector 2">
            <a:extLst>
              <a:ext uri="{FF2B5EF4-FFF2-40B4-BE49-F238E27FC236}">
                <a16:creationId xmlns:a16="http://schemas.microsoft.com/office/drawing/2014/main" xmlns="" id="{12DA15CB-B8D6-4665-8209-940F17829024}"/>
              </a:ext>
            </a:extLst>
          </p:cNvPr>
          <p:cNvCxnSpPr/>
          <p:nvPr/>
        </p:nvCxnSpPr>
        <p:spPr>
          <a:xfrm>
            <a:off x="425079" y="629587"/>
            <a:ext cx="1118266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Content Placeholder 2">
            <a:extLst>
              <a:ext uri="{FF2B5EF4-FFF2-40B4-BE49-F238E27FC236}">
                <a16:creationId xmlns:a16="http://schemas.microsoft.com/office/drawing/2014/main" xmlns="" id="{CD5F55E3-6B44-43CD-9C85-419A0DCFEA15}"/>
              </a:ext>
            </a:extLst>
          </p:cNvPr>
          <p:cNvSpPr txBox="1">
            <a:spLocks/>
          </p:cNvSpPr>
          <p:nvPr/>
        </p:nvSpPr>
        <p:spPr>
          <a:xfrm>
            <a:off x="359764" y="708817"/>
            <a:ext cx="11247978" cy="3785123"/>
          </a:xfrm>
          <a:prstGeom prst="rect">
            <a:avLst/>
          </a:prstGeom>
        </p:spPr>
        <p:txBody>
          <a:bodyPr vert="horz" lIns="91440" tIns="45720" rIns="91440" bIns="45720" rtlCol="0">
            <a:noAutofit/>
          </a:bodyPr>
          <a:lstStyle>
            <a:lvl1pPr marL="465138" indent="-465138" algn="l" defTabSz="914400" rtl="0" eaLnBrk="1" latinLnBrk="0" hangingPunct="1">
              <a:lnSpc>
                <a:spcPct val="100000"/>
              </a:lnSpc>
              <a:spcBef>
                <a:spcPts val="0"/>
              </a:spcBef>
              <a:buSzPct val="125000"/>
              <a:buFont typeface="Arial" panose="020B0604020202020204" pitchFamily="34" charset="0"/>
              <a:buChar char="•"/>
              <a:defRPr sz="3200" kern="1200">
                <a:solidFill>
                  <a:schemeClr val="bg1"/>
                </a:solidFill>
                <a:latin typeface="Century Gothic" panose="020B0502020202020204" pitchFamily="34" charset="0"/>
                <a:ea typeface="+mn-ea"/>
                <a:cs typeface="+mn-cs"/>
              </a:defRPr>
            </a:lvl1pPr>
            <a:lvl2pPr marL="914400" indent="-457200" algn="l" defTabSz="914400" rtl="0" eaLnBrk="1" latinLnBrk="0" hangingPunct="1">
              <a:lnSpc>
                <a:spcPct val="100000"/>
              </a:lnSpc>
              <a:spcBef>
                <a:spcPts val="0"/>
              </a:spcBef>
              <a:buSzPct val="125000"/>
              <a:buFont typeface="Arial" panose="020B0604020202020204" pitchFamily="34" charset="0"/>
              <a:buChar char="•"/>
              <a:defRPr sz="2800" kern="1200">
                <a:solidFill>
                  <a:schemeClr val="bg1"/>
                </a:solidFill>
                <a:latin typeface="Century Gothic" panose="020B0502020202020204" pitchFamily="34" charset="0"/>
                <a:ea typeface="+mn-ea"/>
                <a:cs typeface="+mn-cs"/>
              </a:defRPr>
            </a:lvl2pPr>
            <a:lvl3pPr marL="1379538" indent="-465138" algn="l" defTabSz="914400" rtl="0" eaLnBrk="1" latinLnBrk="0" hangingPunct="1">
              <a:lnSpc>
                <a:spcPct val="100000"/>
              </a:lnSpc>
              <a:spcBef>
                <a:spcPts val="0"/>
              </a:spcBef>
              <a:buSzPct val="125000"/>
              <a:buFont typeface="Arial" panose="020B0604020202020204" pitchFamily="34" charset="0"/>
              <a:buChar char="•"/>
              <a:defRPr sz="2400" kern="1200">
                <a:solidFill>
                  <a:schemeClr val="bg1"/>
                </a:solidFill>
                <a:latin typeface="Century Gothic" panose="020B0502020202020204" pitchFamily="34" charset="0"/>
                <a:ea typeface="+mn-ea"/>
                <a:cs typeface="+mn-cs"/>
              </a:defRPr>
            </a:lvl3pPr>
            <a:lvl4pPr marL="1828800" indent="-457200"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4pPr>
            <a:lvl5pPr marL="2293938" indent="-465138"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lgn="just">
              <a:buNone/>
            </a:pPr>
            <a:r>
              <a:rPr lang="id-ID" sz="2400" dirty="0" smtClean="0">
                <a:latin typeface="Cambria" panose="02040503050406030204" pitchFamily="18" charset="0"/>
                <a:ea typeface="Cambria" panose="02040503050406030204" pitchFamily="18" charset="0"/>
                <a:cs typeface="Arial" panose="020B0604020202020204" pitchFamily="34" charset="0"/>
              </a:rPr>
              <a:t>//Men-create struktur data untuk setiap node</a:t>
            </a:r>
          </a:p>
          <a:p>
            <a:pPr marL="0" indent="0" algn="just">
              <a:buNone/>
            </a:pPr>
            <a:r>
              <a:rPr lang="id-ID" sz="2400" dirty="0" smtClean="0">
                <a:latin typeface="Cambria" panose="02040503050406030204" pitchFamily="18" charset="0"/>
                <a:ea typeface="Cambria" panose="02040503050406030204" pitchFamily="18" charset="0"/>
                <a:cs typeface="Arial" panose="020B0604020202020204" pitchFamily="34" charset="0"/>
              </a:rPr>
              <a:t>//Contoh berikut untuk sebuah Binary Tree</a:t>
            </a:r>
          </a:p>
          <a:p>
            <a:pPr marL="0" indent="0" algn="just">
              <a:buNone/>
            </a:pPr>
            <a:r>
              <a:rPr lang="en-US" sz="2400" dirty="0" err="1" smtClean="0">
                <a:latin typeface="Cambria" panose="02040503050406030204" pitchFamily="18" charset="0"/>
                <a:ea typeface="Cambria" panose="02040503050406030204" pitchFamily="18" charset="0"/>
                <a:cs typeface="Arial" panose="020B0604020202020204" pitchFamily="34" charset="0"/>
              </a:rPr>
              <a:t>struct</a:t>
            </a:r>
            <a:r>
              <a:rPr lang="en-US" sz="2400" dirty="0" smtClean="0">
                <a:latin typeface="Cambria" panose="02040503050406030204" pitchFamily="18" charset="0"/>
                <a:ea typeface="Cambria" panose="02040503050406030204" pitchFamily="18" charset="0"/>
                <a:cs typeface="Arial" panose="020B0604020202020204" pitchFamily="34" charset="0"/>
              </a:rPr>
              <a:t> </a:t>
            </a:r>
            <a:r>
              <a:rPr lang="en-US" sz="2400" dirty="0">
                <a:latin typeface="Cambria" panose="02040503050406030204" pitchFamily="18" charset="0"/>
                <a:ea typeface="Cambria" panose="02040503050406030204" pitchFamily="18" charset="0"/>
                <a:cs typeface="Arial" panose="020B0604020202020204" pitchFamily="34" charset="0"/>
              </a:rPr>
              <a:t>node</a:t>
            </a:r>
          </a:p>
          <a:p>
            <a:pPr marL="0" indent="0" algn="just">
              <a:buNone/>
            </a:pPr>
            <a:r>
              <a:rPr lang="en-US" sz="2400" dirty="0">
                <a:latin typeface="Cambria" panose="02040503050406030204" pitchFamily="18" charset="0"/>
                <a:ea typeface="Cambria" panose="02040503050406030204" pitchFamily="18" charset="0"/>
                <a:cs typeface="Arial" panose="020B0604020202020204" pitchFamily="34" charset="0"/>
              </a:rPr>
              <a:t>{</a:t>
            </a:r>
          </a:p>
          <a:p>
            <a:pPr marL="0" indent="0" algn="just">
              <a:buNone/>
            </a:pP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int</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key_value</a:t>
            </a:r>
            <a:r>
              <a:rPr lang="en-US" sz="2400" dirty="0">
                <a:latin typeface="Cambria" panose="02040503050406030204" pitchFamily="18" charset="0"/>
                <a:ea typeface="Cambria" panose="02040503050406030204" pitchFamily="18" charset="0"/>
                <a:cs typeface="Arial" panose="020B0604020202020204" pitchFamily="34" charset="0"/>
              </a:rPr>
              <a:t>;</a:t>
            </a:r>
          </a:p>
          <a:p>
            <a:pPr marL="0" indent="0" algn="just">
              <a:buNone/>
            </a:pPr>
            <a:r>
              <a:rPr lang="en-US" sz="2400" dirty="0">
                <a:latin typeface="Cambria" panose="02040503050406030204" pitchFamily="18" charset="0"/>
                <a:ea typeface="Cambria" panose="02040503050406030204" pitchFamily="18" charset="0"/>
                <a:cs typeface="Arial" panose="020B0604020202020204" pitchFamily="34" charset="0"/>
              </a:rPr>
              <a:t>  node *left;</a:t>
            </a:r>
          </a:p>
          <a:p>
            <a:pPr marL="0" indent="0" algn="just">
              <a:buNone/>
            </a:pPr>
            <a:r>
              <a:rPr lang="en-US" sz="2400" dirty="0">
                <a:latin typeface="Cambria" panose="02040503050406030204" pitchFamily="18" charset="0"/>
                <a:ea typeface="Cambria" panose="02040503050406030204" pitchFamily="18" charset="0"/>
                <a:cs typeface="Arial" panose="020B0604020202020204" pitchFamily="34" charset="0"/>
              </a:rPr>
              <a:t>  node *right;</a:t>
            </a:r>
          </a:p>
          <a:p>
            <a:pPr marL="0" indent="0" algn="just">
              <a:buNone/>
            </a:pPr>
            <a:r>
              <a:rPr lang="en-US" sz="2400" dirty="0">
                <a:latin typeface="Cambria" panose="02040503050406030204" pitchFamily="18" charset="0"/>
                <a:ea typeface="Cambria" panose="02040503050406030204" pitchFamily="18" charset="0"/>
                <a:cs typeface="Arial" panose="020B0604020202020204" pitchFamily="34" charset="0"/>
              </a:rPr>
              <a:t>};</a:t>
            </a:r>
          </a:p>
        </p:txBody>
      </p:sp>
      <p:pic>
        <p:nvPicPr>
          <p:cNvPr id="19" name="Picture 18"/>
          <p:cNvPicPr>
            <a:picLocks noChangeAspect="1"/>
          </p:cNvPicPr>
          <p:nvPr/>
        </p:nvPicPr>
        <p:blipFill>
          <a:blip r:embed="rId2"/>
          <a:stretch>
            <a:fillRect/>
          </a:stretch>
        </p:blipFill>
        <p:spPr>
          <a:xfrm>
            <a:off x="7613540" y="869794"/>
            <a:ext cx="3994201" cy="1961325"/>
          </a:xfrm>
          <a:prstGeom prst="rect">
            <a:avLst/>
          </a:prstGeom>
        </p:spPr>
      </p:pic>
    </p:spTree>
    <p:extLst>
      <p:ext uri="{BB962C8B-B14F-4D97-AF65-F5344CB8AC3E}">
        <p14:creationId xmlns:p14="http://schemas.microsoft.com/office/powerpoint/2010/main" val="3493396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fade">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fade">
                                      <p:cBhvr>
                                        <p:cTn id="22" dur="500"/>
                                        <p:tgtEl>
                                          <p:spTgt spid="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fade">
                                      <p:cBhvr>
                                        <p:cTn id="32" dur="500"/>
                                        <p:tgtEl>
                                          <p:spTgt spid="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Effect transition="in" filter="fade">
                                      <p:cBhvr>
                                        <p:cTn id="37" dur="500"/>
                                        <p:tgtEl>
                                          <p:spTgt spid="5">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6" end="6"/>
                                            </p:txEl>
                                          </p:spTgt>
                                        </p:tgtEl>
                                        <p:attrNameLst>
                                          <p:attrName>style.visibility</p:attrName>
                                        </p:attrNameLst>
                                      </p:cBhvr>
                                      <p:to>
                                        <p:strVal val="visible"/>
                                      </p:to>
                                    </p:set>
                                    <p:animEffect transition="in" filter="fade">
                                      <p:cBhvr>
                                        <p:cTn id="42" dur="500"/>
                                        <p:tgtEl>
                                          <p:spTgt spid="5">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7" end="7"/>
                                            </p:txEl>
                                          </p:spTgt>
                                        </p:tgtEl>
                                        <p:attrNameLst>
                                          <p:attrName>style.visibility</p:attrName>
                                        </p:attrNameLst>
                                      </p:cBhvr>
                                      <p:to>
                                        <p:strVal val="visible"/>
                                      </p:to>
                                    </p:set>
                                    <p:animEffect transition="in" filter="fade">
                                      <p:cBhvr>
                                        <p:cTn id="47"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Content Placeholder 2"/>
          <p:cNvSpPr>
            <a:spLocks noGrp="1"/>
          </p:cNvSpPr>
          <p:nvPr>
            <p:ph idx="1"/>
          </p:nvPr>
        </p:nvSpPr>
        <p:spPr>
          <a:xfrm>
            <a:off x="359764" y="0"/>
            <a:ext cx="9905999" cy="708818"/>
          </a:xfrm>
        </p:spPr>
        <p:txBody>
          <a:bodyPr>
            <a:noAutofit/>
          </a:bodyPr>
          <a:lstStyle/>
          <a:p>
            <a:pPr marL="0" indent="0">
              <a:buNone/>
            </a:pPr>
            <a:r>
              <a:rPr lang="id-ID" dirty="0" smtClean="0">
                <a:latin typeface="Cambria" panose="02040503050406030204" pitchFamily="18" charset="0"/>
                <a:ea typeface="Cambria" panose="02040503050406030204" pitchFamily="18" charset="0"/>
                <a:cs typeface="Arial" panose="020B0604020202020204" pitchFamily="34" charset="0"/>
              </a:rPr>
              <a:t>Code for Tree  in C++</a:t>
            </a:r>
            <a:endParaRPr lang="id-ID" dirty="0">
              <a:latin typeface="Cambria" panose="02040503050406030204" pitchFamily="18" charset="0"/>
              <a:ea typeface="Cambria" panose="02040503050406030204" pitchFamily="18" charset="0"/>
              <a:cs typeface="Arial" panose="020B0604020202020204" pitchFamily="34" charset="0"/>
            </a:endParaRPr>
          </a:p>
        </p:txBody>
      </p:sp>
      <p:cxnSp>
        <p:nvCxnSpPr>
          <p:cNvPr id="3" name="Straight Connector 2">
            <a:extLst>
              <a:ext uri="{FF2B5EF4-FFF2-40B4-BE49-F238E27FC236}">
                <a16:creationId xmlns:a16="http://schemas.microsoft.com/office/drawing/2014/main" xmlns="" id="{12DA15CB-B8D6-4665-8209-940F17829024}"/>
              </a:ext>
            </a:extLst>
          </p:cNvPr>
          <p:cNvCxnSpPr/>
          <p:nvPr/>
        </p:nvCxnSpPr>
        <p:spPr>
          <a:xfrm>
            <a:off x="425079" y="629587"/>
            <a:ext cx="1118266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Content Placeholder 2">
            <a:extLst>
              <a:ext uri="{FF2B5EF4-FFF2-40B4-BE49-F238E27FC236}">
                <a16:creationId xmlns:a16="http://schemas.microsoft.com/office/drawing/2014/main" xmlns="" id="{CD5F55E3-6B44-43CD-9C85-419A0DCFEA15}"/>
              </a:ext>
            </a:extLst>
          </p:cNvPr>
          <p:cNvSpPr txBox="1">
            <a:spLocks/>
          </p:cNvSpPr>
          <p:nvPr/>
        </p:nvSpPr>
        <p:spPr>
          <a:xfrm>
            <a:off x="359764" y="629587"/>
            <a:ext cx="5027072" cy="5424354"/>
          </a:xfrm>
          <a:prstGeom prst="rect">
            <a:avLst/>
          </a:prstGeom>
        </p:spPr>
        <p:txBody>
          <a:bodyPr vert="horz" lIns="91440" tIns="45720" rIns="91440" bIns="45720" rtlCol="0">
            <a:noAutofit/>
          </a:bodyPr>
          <a:lstStyle>
            <a:lvl1pPr marL="465138" indent="-465138" algn="l" defTabSz="914400" rtl="0" eaLnBrk="1" latinLnBrk="0" hangingPunct="1">
              <a:lnSpc>
                <a:spcPct val="100000"/>
              </a:lnSpc>
              <a:spcBef>
                <a:spcPts val="0"/>
              </a:spcBef>
              <a:buSzPct val="125000"/>
              <a:buFont typeface="Arial" panose="020B0604020202020204" pitchFamily="34" charset="0"/>
              <a:buChar char="•"/>
              <a:defRPr sz="3200" kern="1200">
                <a:solidFill>
                  <a:schemeClr val="bg1"/>
                </a:solidFill>
                <a:latin typeface="Century Gothic" panose="020B0502020202020204" pitchFamily="34" charset="0"/>
                <a:ea typeface="+mn-ea"/>
                <a:cs typeface="+mn-cs"/>
              </a:defRPr>
            </a:lvl1pPr>
            <a:lvl2pPr marL="914400" indent="-457200" algn="l" defTabSz="914400" rtl="0" eaLnBrk="1" latinLnBrk="0" hangingPunct="1">
              <a:lnSpc>
                <a:spcPct val="100000"/>
              </a:lnSpc>
              <a:spcBef>
                <a:spcPts val="0"/>
              </a:spcBef>
              <a:buSzPct val="125000"/>
              <a:buFont typeface="Arial" panose="020B0604020202020204" pitchFamily="34" charset="0"/>
              <a:buChar char="•"/>
              <a:defRPr sz="2800" kern="1200">
                <a:solidFill>
                  <a:schemeClr val="bg1"/>
                </a:solidFill>
                <a:latin typeface="Century Gothic" panose="020B0502020202020204" pitchFamily="34" charset="0"/>
                <a:ea typeface="+mn-ea"/>
                <a:cs typeface="+mn-cs"/>
              </a:defRPr>
            </a:lvl2pPr>
            <a:lvl3pPr marL="1379538" indent="-465138" algn="l" defTabSz="914400" rtl="0" eaLnBrk="1" latinLnBrk="0" hangingPunct="1">
              <a:lnSpc>
                <a:spcPct val="100000"/>
              </a:lnSpc>
              <a:spcBef>
                <a:spcPts val="0"/>
              </a:spcBef>
              <a:buSzPct val="125000"/>
              <a:buFont typeface="Arial" panose="020B0604020202020204" pitchFamily="34" charset="0"/>
              <a:buChar char="•"/>
              <a:defRPr sz="2400" kern="1200">
                <a:solidFill>
                  <a:schemeClr val="bg1"/>
                </a:solidFill>
                <a:latin typeface="Century Gothic" panose="020B0502020202020204" pitchFamily="34" charset="0"/>
                <a:ea typeface="+mn-ea"/>
                <a:cs typeface="+mn-cs"/>
              </a:defRPr>
            </a:lvl3pPr>
            <a:lvl4pPr marL="1828800" indent="-457200"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4pPr>
            <a:lvl5pPr marL="2293938" indent="-465138"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lgn="just">
              <a:buNone/>
            </a:pPr>
            <a:r>
              <a:rPr lang="id-ID" sz="1800" dirty="0" smtClean="0">
                <a:latin typeface="Cambria" panose="02040503050406030204" pitchFamily="18" charset="0"/>
                <a:ea typeface="Cambria" panose="02040503050406030204" pitchFamily="18" charset="0"/>
                <a:cs typeface="Arial" panose="020B0604020202020204" pitchFamily="34" charset="0"/>
              </a:rPr>
              <a:t>//Meng-create sebuah class bernama btree</a:t>
            </a:r>
          </a:p>
          <a:p>
            <a:pPr marL="0" indent="0" algn="just">
              <a:buNone/>
            </a:pPr>
            <a:r>
              <a:rPr lang="id-ID" sz="1800" dirty="0" smtClean="0">
                <a:latin typeface="Cambria" panose="02040503050406030204" pitchFamily="18" charset="0"/>
                <a:ea typeface="Cambria" panose="02040503050406030204" pitchFamily="18" charset="0"/>
                <a:cs typeface="Arial" panose="020B0604020202020204" pitchFamily="34" charset="0"/>
              </a:rPr>
              <a:t>//dan kategorisasi fungsi-fungsi di dalamnya  </a:t>
            </a:r>
          </a:p>
          <a:p>
            <a:pPr marL="0" indent="0" algn="just">
              <a:buNone/>
            </a:pPr>
            <a:endParaRPr lang="id-ID" sz="1800" dirty="0">
              <a:latin typeface="Cambria" panose="02040503050406030204" pitchFamily="18" charset="0"/>
              <a:ea typeface="Cambria" panose="02040503050406030204" pitchFamily="18" charset="0"/>
              <a:cs typeface="Arial" panose="020B0604020202020204" pitchFamily="34" charset="0"/>
            </a:endParaRPr>
          </a:p>
          <a:p>
            <a:pPr marL="0" indent="0" algn="just">
              <a:buNone/>
            </a:pPr>
            <a:r>
              <a:rPr lang="id-ID" sz="1800" dirty="0">
                <a:latin typeface="Cambria" panose="02040503050406030204" pitchFamily="18" charset="0"/>
                <a:ea typeface="Cambria" panose="02040503050406030204" pitchFamily="18" charset="0"/>
                <a:cs typeface="Arial" panose="020B0604020202020204" pitchFamily="34" charset="0"/>
              </a:rPr>
              <a:t>class btree</a:t>
            </a:r>
          </a:p>
          <a:p>
            <a:pPr marL="0" indent="0" algn="just">
              <a:buNone/>
            </a:pPr>
            <a:r>
              <a:rPr lang="id-ID" sz="1800" dirty="0">
                <a:latin typeface="Cambria" panose="02040503050406030204" pitchFamily="18" charset="0"/>
                <a:ea typeface="Cambria" panose="02040503050406030204" pitchFamily="18" charset="0"/>
                <a:cs typeface="Arial" panose="020B0604020202020204" pitchFamily="34" charset="0"/>
              </a:rPr>
              <a:t>{</a:t>
            </a:r>
          </a:p>
          <a:p>
            <a:pPr marL="0" indent="0" algn="just">
              <a:buNone/>
            </a:pPr>
            <a:r>
              <a:rPr lang="id-ID" sz="1800" dirty="0">
                <a:latin typeface="Cambria" panose="02040503050406030204" pitchFamily="18" charset="0"/>
                <a:ea typeface="Cambria" panose="02040503050406030204" pitchFamily="18" charset="0"/>
                <a:cs typeface="Arial" panose="020B0604020202020204" pitchFamily="34" charset="0"/>
              </a:rPr>
              <a:t>    public:</a:t>
            </a:r>
          </a:p>
          <a:p>
            <a:pPr marL="0" indent="0" algn="just">
              <a:buNone/>
            </a:pPr>
            <a:r>
              <a:rPr lang="id-ID" sz="1800" dirty="0">
                <a:latin typeface="Cambria" panose="02040503050406030204" pitchFamily="18" charset="0"/>
                <a:ea typeface="Cambria" panose="02040503050406030204" pitchFamily="18" charset="0"/>
                <a:cs typeface="Arial" panose="020B0604020202020204" pitchFamily="34" charset="0"/>
              </a:rPr>
              <a:t>        btree();</a:t>
            </a:r>
          </a:p>
          <a:p>
            <a:pPr marL="0" indent="0" algn="just">
              <a:buNone/>
            </a:pPr>
            <a:r>
              <a:rPr lang="id-ID" sz="1800" dirty="0">
                <a:latin typeface="Cambria" panose="02040503050406030204" pitchFamily="18" charset="0"/>
                <a:ea typeface="Cambria" panose="02040503050406030204" pitchFamily="18" charset="0"/>
                <a:cs typeface="Arial" panose="020B0604020202020204" pitchFamily="34" charset="0"/>
              </a:rPr>
              <a:t>        ~btree</a:t>
            </a:r>
            <a:r>
              <a:rPr lang="id-ID" sz="1800" dirty="0" smtClean="0">
                <a:latin typeface="Cambria" panose="02040503050406030204" pitchFamily="18" charset="0"/>
                <a:ea typeface="Cambria" panose="02040503050406030204" pitchFamily="18" charset="0"/>
                <a:cs typeface="Arial" panose="020B0604020202020204" pitchFamily="34" charset="0"/>
              </a:rPr>
              <a:t>(); </a:t>
            </a:r>
          </a:p>
          <a:p>
            <a:pPr marL="0" indent="0" algn="just">
              <a:buNone/>
            </a:pPr>
            <a:endParaRPr lang="id-ID" sz="1800" dirty="0">
              <a:latin typeface="Cambria" panose="02040503050406030204" pitchFamily="18" charset="0"/>
              <a:ea typeface="Cambria" panose="02040503050406030204" pitchFamily="18" charset="0"/>
              <a:cs typeface="Arial" panose="020B0604020202020204" pitchFamily="34" charset="0"/>
            </a:endParaRPr>
          </a:p>
          <a:p>
            <a:pPr marL="0" indent="0" algn="just">
              <a:buNone/>
            </a:pPr>
            <a:r>
              <a:rPr lang="id-ID" sz="1800" dirty="0" smtClean="0">
                <a:latin typeface="Cambria" panose="02040503050406030204" pitchFamily="18" charset="0"/>
                <a:ea typeface="Cambria" panose="02040503050406030204" pitchFamily="18" charset="0"/>
                <a:cs typeface="Arial" panose="020B0604020202020204" pitchFamily="34" charset="0"/>
              </a:rPr>
              <a:t>        </a:t>
            </a:r>
            <a:r>
              <a:rPr lang="id-ID" sz="1800" dirty="0">
                <a:latin typeface="Cambria" panose="02040503050406030204" pitchFamily="18" charset="0"/>
                <a:ea typeface="Cambria" panose="02040503050406030204" pitchFamily="18" charset="0"/>
                <a:cs typeface="Arial" panose="020B0604020202020204" pitchFamily="34" charset="0"/>
              </a:rPr>
              <a:t>void insert(int key);</a:t>
            </a:r>
          </a:p>
          <a:p>
            <a:pPr marL="0" indent="0" algn="just">
              <a:buNone/>
            </a:pPr>
            <a:r>
              <a:rPr lang="id-ID" sz="1800" dirty="0">
                <a:latin typeface="Cambria" panose="02040503050406030204" pitchFamily="18" charset="0"/>
                <a:ea typeface="Cambria" panose="02040503050406030204" pitchFamily="18" charset="0"/>
                <a:cs typeface="Arial" panose="020B0604020202020204" pitchFamily="34" charset="0"/>
              </a:rPr>
              <a:t>  </a:t>
            </a:r>
            <a:r>
              <a:rPr lang="id-ID" sz="1800" dirty="0" smtClean="0">
                <a:latin typeface="Cambria" panose="02040503050406030204" pitchFamily="18" charset="0"/>
                <a:ea typeface="Cambria" panose="02040503050406030204" pitchFamily="18" charset="0"/>
                <a:cs typeface="Arial" panose="020B0604020202020204" pitchFamily="34" charset="0"/>
              </a:rPr>
              <a:t>      </a:t>
            </a:r>
            <a:r>
              <a:rPr lang="id-ID" sz="1800" dirty="0">
                <a:latin typeface="Cambria" panose="02040503050406030204" pitchFamily="18" charset="0"/>
                <a:ea typeface="Cambria" panose="02040503050406030204" pitchFamily="18" charset="0"/>
                <a:cs typeface="Arial" panose="020B0604020202020204" pitchFamily="34" charset="0"/>
              </a:rPr>
              <a:t>node *search(int key);</a:t>
            </a:r>
          </a:p>
          <a:p>
            <a:pPr marL="0" indent="0" algn="just">
              <a:buNone/>
            </a:pPr>
            <a:r>
              <a:rPr lang="id-ID" sz="1800" dirty="0">
                <a:latin typeface="Cambria" panose="02040503050406030204" pitchFamily="18" charset="0"/>
                <a:ea typeface="Cambria" panose="02040503050406030204" pitchFamily="18" charset="0"/>
                <a:cs typeface="Arial" panose="020B0604020202020204" pitchFamily="34" charset="0"/>
              </a:rPr>
              <a:t>  </a:t>
            </a:r>
            <a:r>
              <a:rPr lang="id-ID" sz="1800" dirty="0" smtClean="0">
                <a:latin typeface="Cambria" panose="02040503050406030204" pitchFamily="18" charset="0"/>
                <a:ea typeface="Cambria" panose="02040503050406030204" pitchFamily="18" charset="0"/>
                <a:cs typeface="Arial" panose="020B0604020202020204" pitchFamily="34" charset="0"/>
              </a:rPr>
              <a:t>      </a:t>
            </a:r>
            <a:r>
              <a:rPr lang="id-ID" sz="1800" dirty="0">
                <a:latin typeface="Cambria" panose="02040503050406030204" pitchFamily="18" charset="0"/>
                <a:ea typeface="Cambria" panose="02040503050406030204" pitchFamily="18" charset="0"/>
                <a:cs typeface="Arial" panose="020B0604020202020204" pitchFamily="34" charset="0"/>
              </a:rPr>
              <a:t>void destroy_tree();</a:t>
            </a:r>
          </a:p>
          <a:p>
            <a:pPr marL="0" indent="0" algn="just">
              <a:buNone/>
            </a:pPr>
            <a:r>
              <a:rPr lang="id-ID" sz="1800" dirty="0">
                <a:latin typeface="Cambria" panose="02040503050406030204" pitchFamily="18" charset="0"/>
                <a:ea typeface="Cambria" panose="02040503050406030204" pitchFamily="18" charset="0"/>
                <a:cs typeface="Arial" panose="020B0604020202020204" pitchFamily="34" charset="0"/>
              </a:rPr>
              <a:t> </a:t>
            </a:r>
          </a:p>
          <a:p>
            <a:pPr marL="0" indent="0" algn="just">
              <a:buNone/>
            </a:pPr>
            <a:r>
              <a:rPr lang="id-ID" sz="1800" dirty="0">
                <a:latin typeface="Cambria" panose="02040503050406030204" pitchFamily="18" charset="0"/>
                <a:ea typeface="Cambria" panose="02040503050406030204" pitchFamily="18" charset="0"/>
                <a:cs typeface="Arial" panose="020B0604020202020204" pitchFamily="34" charset="0"/>
              </a:rPr>
              <a:t>    private:</a:t>
            </a:r>
          </a:p>
          <a:p>
            <a:pPr marL="0" indent="0" algn="just">
              <a:buNone/>
            </a:pPr>
            <a:r>
              <a:rPr lang="id-ID" sz="1800" dirty="0" smtClean="0">
                <a:latin typeface="Cambria" panose="02040503050406030204" pitchFamily="18" charset="0"/>
                <a:ea typeface="Cambria" panose="02040503050406030204" pitchFamily="18" charset="0"/>
                <a:cs typeface="Arial" panose="020B0604020202020204" pitchFamily="34" charset="0"/>
              </a:rPr>
              <a:t>        void </a:t>
            </a:r>
            <a:r>
              <a:rPr lang="id-ID" sz="1800" dirty="0">
                <a:latin typeface="Cambria" panose="02040503050406030204" pitchFamily="18" charset="0"/>
                <a:ea typeface="Cambria" panose="02040503050406030204" pitchFamily="18" charset="0"/>
                <a:cs typeface="Arial" panose="020B0604020202020204" pitchFamily="34" charset="0"/>
              </a:rPr>
              <a:t>insert(int key, node *leaf);</a:t>
            </a:r>
          </a:p>
          <a:p>
            <a:pPr marL="0" indent="0" algn="just">
              <a:buNone/>
            </a:pPr>
            <a:r>
              <a:rPr lang="id-ID" sz="1800" dirty="0">
                <a:latin typeface="Cambria" panose="02040503050406030204" pitchFamily="18" charset="0"/>
                <a:ea typeface="Cambria" panose="02040503050406030204" pitchFamily="18" charset="0"/>
                <a:cs typeface="Arial" panose="020B0604020202020204" pitchFamily="34" charset="0"/>
              </a:rPr>
              <a:t>        node *search(int key, node *leaf);</a:t>
            </a:r>
          </a:p>
          <a:p>
            <a:pPr marL="0" indent="0" algn="just">
              <a:buNone/>
            </a:pPr>
            <a:r>
              <a:rPr lang="id-ID" sz="1800">
                <a:latin typeface="Cambria" panose="02040503050406030204" pitchFamily="18" charset="0"/>
                <a:ea typeface="Cambria" panose="02040503050406030204" pitchFamily="18" charset="0"/>
                <a:cs typeface="Arial" panose="020B0604020202020204" pitchFamily="34" charset="0"/>
              </a:rPr>
              <a:t>        </a:t>
            </a:r>
            <a:r>
              <a:rPr lang="id-ID" sz="1800" smtClean="0">
                <a:latin typeface="Cambria" panose="02040503050406030204" pitchFamily="18" charset="0"/>
                <a:ea typeface="Cambria" panose="02040503050406030204" pitchFamily="18" charset="0"/>
                <a:cs typeface="Arial" panose="020B0604020202020204" pitchFamily="34" charset="0"/>
              </a:rPr>
              <a:t>void </a:t>
            </a:r>
            <a:r>
              <a:rPr lang="id-ID" sz="1800">
                <a:latin typeface="Cambria" panose="02040503050406030204" pitchFamily="18" charset="0"/>
                <a:ea typeface="Cambria" panose="02040503050406030204" pitchFamily="18" charset="0"/>
                <a:cs typeface="Arial" panose="020B0604020202020204" pitchFamily="34" charset="0"/>
              </a:rPr>
              <a:t>destroy_tree(node *leaf); </a:t>
            </a:r>
            <a:endParaRPr lang="id-ID" sz="1800" dirty="0">
              <a:latin typeface="Cambria" panose="02040503050406030204" pitchFamily="18" charset="0"/>
              <a:ea typeface="Cambria" panose="02040503050406030204" pitchFamily="18" charset="0"/>
              <a:cs typeface="Arial" panose="020B0604020202020204" pitchFamily="34" charset="0"/>
            </a:endParaRPr>
          </a:p>
          <a:p>
            <a:pPr marL="0" indent="0" algn="just">
              <a:buNone/>
            </a:pPr>
            <a:r>
              <a:rPr lang="id-ID" sz="1800" dirty="0">
                <a:latin typeface="Cambria" panose="02040503050406030204" pitchFamily="18" charset="0"/>
                <a:ea typeface="Cambria" panose="02040503050406030204" pitchFamily="18" charset="0"/>
                <a:cs typeface="Arial" panose="020B0604020202020204" pitchFamily="34" charset="0"/>
              </a:rPr>
              <a:t>        node *root;</a:t>
            </a:r>
          </a:p>
          <a:p>
            <a:pPr marL="0" indent="0" algn="just">
              <a:buNone/>
            </a:pPr>
            <a:r>
              <a:rPr lang="id-ID" sz="1800" dirty="0">
                <a:latin typeface="Cambria" panose="02040503050406030204" pitchFamily="18" charset="0"/>
                <a:ea typeface="Cambria" panose="02040503050406030204" pitchFamily="18" charset="0"/>
                <a:cs typeface="Arial" panose="020B0604020202020204" pitchFamily="34" charset="0"/>
              </a:rPr>
              <a:t>};</a:t>
            </a:r>
            <a:endParaRPr lang="en-US" sz="1800" dirty="0">
              <a:latin typeface="Cambria" panose="02040503050406030204" pitchFamily="18" charset="0"/>
              <a:ea typeface="Cambria" panose="02040503050406030204" pitchFamily="18" charset="0"/>
              <a:cs typeface="Arial" panose="020B0604020202020204" pitchFamily="34" charset="0"/>
            </a:endParaRPr>
          </a:p>
        </p:txBody>
      </p:sp>
      <p:sp>
        <p:nvSpPr>
          <p:cNvPr id="6" name="Content Placeholder 2">
            <a:extLst>
              <a:ext uri="{FF2B5EF4-FFF2-40B4-BE49-F238E27FC236}">
                <a16:creationId xmlns:a16="http://schemas.microsoft.com/office/drawing/2014/main" xmlns="" id="{CD5F55E3-6B44-43CD-9C85-419A0DCFEA15}"/>
              </a:ext>
            </a:extLst>
          </p:cNvPr>
          <p:cNvSpPr txBox="1">
            <a:spLocks/>
          </p:cNvSpPr>
          <p:nvPr/>
        </p:nvSpPr>
        <p:spPr>
          <a:xfrm>
            <a:off x="6144323" y="4311920"/>
            <a:ext cx="5853712" cy="2289602"/>
          </a:xfrm>
          <a:prstGeom prst="rect">
            <a:avLst/>
          </a:prstGeom>
        </p:spPr>
        <p:txBody>
          <a:bodyPr vert="horz" lIns="91440" tIns="45720" rIns="91440" bIns="45720" rtlCol="0">
            <a:noAutofit/>
          </a:bodyPr>
          <a:lstStyle>
            <a:lvl1pPr marL="465138" indent="-465138" algn="l" defTabSz="914400" rtl="0" eaLnBrk="1" latinLnBrk="0" hangingPunct="1">
              <a:lnSpc>
                <a:spcPct val="100000"/>
              </a:lnSpc>
              <a:spcBef>
                <a:spcPts val="0"/>
              </a:spcBef>
              <a:buSzPct val="125000"/>
              <a:buFont typeface="Arial" panose="020B0604020202020204" pitchFamily="34" charset="0"/>
              <a:buChar char="•"/>
              <a:defRPr sz="3200" kern="1200">
                <a:solidFill>
                  <a:schemeClr val="bg1"/>
                </a:solidFill>
                <a:latin typeface="Century Gothic" panose="020B0502020202020204" pitchFamily="34" charset="0"/>
                <a:ea typeface="+mn-ea"/>
                <a:cs typeface="+mn-cs"/>
              </a:defRPr>
            </a:lvl1pPr>
            <a:lvl2pPr marL="914400" indent="-457200" algn="l" defTabSz="914400" rtl="0" eaLnBrk="1" latinLnBrk="0" hangingPunct="1">
              <a:lnSpc>
                <a:spcPct val="100000"/>
              </a:lnSpc>
              <a:spcBef>
                <a:spcPts val="0"/>
              </a:spcBef>
              <a:buSzPct val="125000"/>
              <a:buFont typeface="Arial" panose="020B0604020202020204" pitchFamily="34" charset="0"/>
              <a:buChar char="•"/>
              <a:defRPr sz="2800" kern="1200">
                <a:solidFill>
                  <a:schemeClr val="bg1"/>
                </a:solidFill>
                <a:latin typeface="Century Gothic" panose="020B0502020202020204" pitchFamily="34" charset="0"/>
                <a:ea typeface="+mn-ea"/>
                <a:cs typeface="+mn-cs"/>
              </a:defRPr>
            </a:lvl2pPr>
            <a:lvl3pPr marL="1379538" indent="-465138" algn="l" defTabSz="914400" rtl="0" eaLnBrk="1" latinLnBrk="0" hangingPunct="1">
              <a:lnSpc>
                <a:spcPct val="100000"/>
              </a:lnSpc>
              <a:spcBef>
                <a:spcPts val="0"/>
              </a:spcBef>
              <a:buSzPct val="125000"/>
              <a:buFont typeface="Arial" panose="020B0604020202020204" pitchFamily="34" charset="0"/>
              <a:buChar char="•"/>
              <a:defRPr sz="2400" kern="1200">
                <a:solidFill>
                  <a:schemeClr val="bg1"/>
                </a:solidFill>
                <a:latin typeface="Century Gothic" panose="020B0502020202020204" pitchFamily="34" charset="0"/>
                <a:ea typeface="+mn-ea"/>
                <a:cs typeface="+mn-cs"/>
              </a:defRPr>
            </a:lvl3pPr>
            <a:lvl4pPr marL="1828800" indent="-457200"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4pPr>
            <a:lvl5pPr marL="2293938" indent="-465138"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algn="just">
              <a:spcAft>
                <a:spcPts val="1200"/>
              </a:spcAft>
              <a:buFont typeface="Wingdings" panose="05000000000000000000" pitchFamily="2" charset="2"/>
              <a:buChar char="§"/>
            </a:pPr>
            <a:r>
              <a:rPr lang="id-ID" sz="1800" dirty="0" smtClean="0">
                <a:latin typeface="Cambria" panose="02040503050406030204" pitchFamily="18" charset="0"/>
                <a:ea typeface="Cambria" panose="02040503050406030204" pitchFamily="18" charset="0"/>
                <a:cs typeface="Arial" panose="020B0604020202020204" pitchFamily="34" charset="0"/>
              </a:rPr>
              <a:t>Pada eksekusi fungsi insert dan fungsi search, komputer menelusuri pohon dari atas ke bawah</a:t>
            </a:r>
          </a:p>
          <a:p>
            <a:pPr algn="just">
              <a:spcAft>
                <a:spcPts val="1200"/>
              </a:spcAft>
              <a:buFont typeface="Wingdings" panose="05000000000000000000" pitchFamily="2" charset="2"/>
              <a:buChar char="§"/>
            </a:pPr>
            <a:r>
              <a:rPr lang="id-ID" sz="1800" dirty="0" smtClean="0">
                <a:latin typeface="Cambria" panose="02040503050406030204" pitchFamily="18" charset="0"/>
                <a:ea typeface="Cambria" panose="02040503050406030204" pitchFamily="18" charset="0"/>
                <a:cs typeface="Arial" panose="020B0604020202020204" pitchFamily="34" charset="0"/>
              </a:rPr>
              <a:t>Pada eksekusi fungsi destroy, komputer menghapus pohon, elemen per elemen dari bawah ke atas.</a:t>
            </a:r>
          </a:p>
          <a:p>
            <a:pPr algn="just">
              <a:spcAft>
                <a:spcPts val="1200"/>
              </a:spcAft>
              <a:buFont typeface="Wingdings" panose="05000000000000000000" pitchFamily="2" charset="2"/>
              <a:buChar char="§"/>
            </a:pPr>
            <a:r>
              <a:rPr lang="id-ID" sz="1800" dirty="0" smtClean="0">
                <a:latin typeface="Cambria" panose="02040503050406030204" pitchFamily="18" charset="0"/>
                <a:ea typeface="Cambria" panose="02040503050406030204" pitchFamily="18" charset="0"/>
                <a:cs typeface="Arial" panose="020B0604020202020204" pitchFamily="34" charset="0"/>
              </a:rPr>
              <a:t>Urutan destroy pohon d atas: 5, 15, 10, 35, 45, 40, 20</a:t>
            </a:r>
          </a:p>
          <a:p>
            <a:pPr marL="0" indent="0" algn="just">
              <a:buNone/>
            </a:pPr>
            <a:endParaRPr lang="en-US" sz="1800" dirty="0">
              <a:latin typeface="Cambria" panose="02040503050406030204" pitchFamily="18" charset="0"/>
              <a:ea typeface="Cambria" panose="02040503050406030204" pitchFamily="18" charset="0"/>
              <a:cs typeface="Arial" panose="020B0604020202020204" pitchFamily="34" charset="0"/>
            </a:endParaRPr>
          </a:p>
        </p:txBody>
      </p:sp>
      <p:pic>
        <p:nvPicPr>
          <p:cNvPr id="2" name="Picture 1"/>
          <p:cNvPicPr>
            <a:picLocks noChangeAspect="1"/>
          </p:cNvPicPr>
          <p:nvPr/>
        </p:nvPicPr>
        <p:blipFill>
          <a:blip r:embed="rId2"/>
          <a:stretch>
            <a:fillRect/>
          </a:stretch>
        </p:blipFill>
        <p:spPr>
          <a:xfrm>
            <a:off x="7613540" y="869794"/>
            <a:ext cx="3994201" cy="1961325"/>
          </a:xfrm>
          <a:prstGeom prst="rect">
            <a:avLst/>
          </a:prstGeom>
        </p:spPr>
      </p:pic>
      <p:sp>
        <p:nvSpPr>
          <p:cNvPr id="4" name="Oval 3"/>
          <p:cNvSpPr/>
          <p:nvPr/>
        </p:nvSpPr>
        <p:spPr>
          <a:xfrm>
            <a:off x="8302752" y="593011"/>
            <a:ext cx="2316480" cy="784685"/>
          </a:xfrm>
          <a:prstGeom prst="ellipse">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 name="Oval 8"/>
          <p:cNvSpPr/>
          <p:nvPr/>
        </p:nvSpPr>
        <p:spPr>
          <a:xfrm>
            <a:off x="6539901" y="1414272"/>
            <a:ext cx="5652099" cy="1657053"/>
          </a:xfrm>
          <a:prstGeom prst="ellipse">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2865659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9" end="9"/>
                                            </p:txEl>
                                          </p:spTgt>
                                        </p:tgtEl>
                                        <p:attrNameLst>
                                          <p:attrName>style.visibility</p:attrName>
                                        </p:attrNameLst>
                                      </p:cBhvr>
                                      <p:to>
                                        <p:strVal val="visible"/>
                                      </p:to>
                                    </p:set>
                                    <p:animEffect transition="in" filter="fade">
                                      <p:cBhvr>
                                        <p:cTn id="47" dur="500"/>
                                        <p:tgtEl>
                                          <p:spTgt spid="5">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5">
                                            <p:txEl>
                                              <p:pRg st="10" end="10"/>
                                            </p:txEl>
                                          </p:spTgt>
                                        </p:tgtEl>
                                        <p:attrNameLst>
                                          <p:attrName>style.visibility</p:attrName>
                                        </p:attrNameLst>
                                      </p:cBhvr>
                                      <p:to>
                                        <p:strVal val="visible"/>
                                      </p:to>
                                    </p:set>
                                    <p:animEffect transition="in" filter="fade">
                                      <p:cBhvr>
                                        <p:cTn id="52" dur="500"/>
                                        <p:tgtEl>
                                          <p:spTgt spid="5">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5">
                                            <p:txEl>
                                              <p:pRg st="11" end="11"/>
                                            </p:txEl>
                                          </p:spTgt>
                                        </p:tgtEl>
                                        <p:attrNameLst>
                                          <p:attrName>style.visibility</p:attrName>
                                        </p:attrNameLst>
                                      </p:cBhvr>
                                      <p:to>
                                        <p:strVal val="visible"/>
                                      </p:to>
                                    </p:set>
                                    <p:animEffect transition="in" filter="fade">
                                      <p:cBhvr>
                                        <p:cTn id="57" dur="500"/>
                                        <p:tgtEl>
                                          <p:spTgt spid="5">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5">
                                            <p:txEl>
                                              <p:pRg st="12" end="12"/>
                                            </p:txEl>
                                          </p:spTgt>
                                        </p:tgtEl>
                                        <p:attrNameLst>
                                          <p:attrName>style.visibility</p:attrName>
                                        </p:attrNameLst>
                                      </p:cBhvr>
                                      <p:to>
                                        <p:strVal val="visible"/>
                                      </p:to>
                                    </p:set>
                                    <p:animEffect transition="in" filter="fade">
                                      <p:cBhvr>
                                        <p:cTn id="62" dur="500"/>
                                        <p:tgtEl>
                                          <p:spTgt spid="5">
                                            <p:txEl>
                                              <p:pRg st="12" end="1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5">
                                            <p:txEl>
                                              <p:pRg st="13" end="13"/>
                                            </p:txEl>
                                          </p:spTgt>
                                        </p:tgtEl>
                                        <p:attrNameLst>
                                          <p:attrName>style.visibility</p:attrName>
                                        </p:attrNameLst>
                                      </p:cBhvr>
                                      <p:to>
                                        <p:strVal val="visible"/>
                                      </p:to>
                                    </p:set>
                                    <p:animEffect transition="in" filter="fade">
                                      <p:cBhvr>
                                        <p:cTn id="67" dur="500"/>
                                        <p:tgtEl>
                                          <p:spTgt spid="5">
                                            <p:txEl>
                                              <p:pRg st="13" end="13"/>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5">
                                            <p:txEl>
                                              <p:pRg st="14" end="14"/>
                                            </p:txEl>
                                          </p:spTgt>
                                        </p:tgtEl>
                                        <p:attrNameLst>
                                          <p:attrName>style.visibility</p:attrName>
                                        </p:attrNameLst>
                                      </p:cBhvr>
                                      <p:to>
                                        <p:strVal val="visible"/>
                                      </p:to>
                                    </p:set>
                                    <p:animEffect transition="in" filter="fade">
                                      <p:cBhvr>
                                        <p:cTn id="72" dur="500"/>
                                        <p:tgtEl>
                                          <p:spTgt spid="5">
                                            <p:txEl>
                                              <p:pRg st="14" end="14"/>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5">
                                            <p:txEl>
                                              <p:pRg st="15" end="15"/>
                                            </p:txEl>
                                          </p:spTgt>
                                        </p:tgtEl>
                                        <p:attrNameLst>
                                          <p:attrName>style.visibility</p:attrName>
                                        </p:attrNameLst>
                                      </p:cBhvr>
                                      <p:to>
                                        <p:strVal val="visible"/>
                                      </p:to>
                                    </p:set>
                                    <p:animEffect transition="in" filter="fade">
                                      <p:cBhvr>
                                        <p:cTn id="77" dur="500"/>
                                        <p:tgtEl>
                                          <p:spTgt spid="5">
                                            <p:txEl>
                                              <p:pRg st="15" end="15"/>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5">
                                            <p:txEl>
                                              <p:pRg st="16" end="16"/>
                                            </p:txEl>
                                          </p:spTgt>
                                        </p:tgtEl>
                                        <p:attrNameLst>
                                          <p:attrName>style.visibility</p:attrName>
                                        </p:attrNameLst>
                                      </p:cBhvr>
                                      <p:to>
                                        <p:strVal val="visible"/>
                                      </p:to>
                                    </p:set>
                                    <p:animEffect transition="in" filter="fade">
                                      <p:cBhvr>
                                        <p:cTn id="82" dur="500"/>
                                        <p:tgtEl>
                                          <p:spTgt spid="5">
                                            <p:txEl>
                                              <p:pRg st="16" end="16"/>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nodeType="clickEffect">
                                  <p:stCondLst>
                                    <p:cond delay="0"/>
                                  </p:stCondLst>
                                  <p:childTnLst>
                                    <p:set>
                                      <p:cBhvr>
                                        <p:cTn id="86" dur="1" fill="hold">
                                          <p:stCondLst>
                                            <p:cond delay="0"/>
                                          </p:stCondLst>
                                        </p:cTn>
                                        <p:tgtEl>
                                          <p:spTgt spid="5">
                                            <p:txEl>
                                              <p:pRg st="17" end="17"/>
                                            </p:txEl>
                                          </p:spTgt>
                                        </p:tgtEl>
                                        <p:attrNameLst>
                                          <p:attrName>style.visibility</p:attrName>
                                        </p:attrNameLst>
                                      </p:cBhvr>
                                      <p:to>
                                        <p:strVal val="visible"/>
                                      </p:to>
                                    </p:set>
                                    <p:animEffect transition="in" filter="fade">
                                      <p:cBhvr>
                                        <p:cTn id="87" dur="500"/>
                                        <p:tgtEl>
                                          <p:spTgt spid="5">
                                            <p:txEl>
                                              <p:pRg st="17" end="17"/>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nodeType="clickEffect">
                                  <p:stCondLst>
                                    <p:cond delay="0"/>
                                  </p:stCondLst>
                                  <p:childTnLst>
                                    <p:set>
                                      <p:cBhvr>
                                        <p:cTn id="91" dur="1" fill="hold">
                                          <p:stCondLst>
                                            <p:cond delay="0"/>
                                          </p:stCondLst>
                                        </p:cTn>
                                        <p:tgtEl>
                                          <p:spTgt spid="5">
                                            <p:txEl>
                                              <p:pRg st="18" end="18"/>
                                            </p:txEl>
                                          </p:spTgt>
                                        </p:tgtEl>
                                        <p:attrNameLst>
                                          <p:attrName>style.visibility</p:attrName>
                                        </p:attrNameLst>
                                      </p:cBhvr>
                                      <p:to>
                                        <p:strVal val="visible"/>
                                      </p:to>
                                    </p:set>
                                    <p:animEffect transition="in" filter="fade">
                                      <p:cBhvr>
                                        <p:cTn id="92" dur="500"/>
                                        <p:tgtEl>
                                          <p:spTgt spid="5">
                                            <p:txEl>
                                              <p:pRg st="18" end="18"/>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nodeType="clickEffect">
                                  <p:stCondLst>
                                    <p:cond delay="0"/>
                                  </p:stCondLst>
                                  <p:childTnLst>
                                    <p:set>
                                      <p:cBhvr>
                                        <p:cTn id="96" dur="1" fill="hold">
                                          <p:stCondLst>
                                            <p:cond delay="0"/>
                                          </p:stCondLst>
                                        </p:cTn>
                                        <p:tgtEl>
                                          <p:spTgt spid="6">
                                            <p:txEl>
                                              <p:pRg st="0" end="0"/>
                                            </p:txEl>
                                          </p:spTgt>
                                        </p:tgtEl>
                                        <p:attrNameLst>
                                          <p:attrName>style.visibility</p:attrName>
                                        </p:attrNameLst>
                                      </p:cBhvr>
                                      <p:to>
                                        <p:strVal val="visible"/>
                                      </p:to>
                                    </p:set>
                                    <p:animEffect transition="in" filter="fade">
                                      <p:cBhvr>
                                        <p:cTn id="97" dur="500"/>
                                        <p:tgtEl>
                                          <p:spTgt spid="6">
                                            <p:txEl>
                                              <p:pRg st="0" end="0"/>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nodeType="clickEffect">
                                  <p:stCondLst>
                                    <p:cond delay="0"/>
                                  </p:stCondLst>
                                  <p:childTnLst>
                                    <p:set>
                                      <p:cBhvr>
                                        <p:cTn id="101" dur="1" fill="hold">
                                          <p:stCondLst>
                                            <p:cond delay="0"/>
                                          </p:stCondLst>
                                        </p:cTn>
                                        <p:tgtEl>
                                          <p:spTgt spid="6">
                                            <p:txEl>
                                              <p:pRg st="1" end="1"/>
                                            </p:txEl>
                                          </p:spTgt>
                                        </p:tgtEl>
                                        <p:attrNameLst>
                                          <p:attrName>style.visibility</p:attrName>
                                        </p:attrNameLst>
                                      </p:cBhvr>
                                      <p:to>
                                        <p:strVal val="visible"/>
                                      </p:to>
                                    </p:set>
                                    <p:animEffect transition="in" filter="fade">
                                      <p:cBhvr>
                                        <p:cTn id="102" dur="500"/>
                                        <p:tgtEl>
                                          <p:spTgt spid="6">
                                            <p:txEl>
                                              <p:pRg st="1" end="1"/>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nodeType="clickEffect">
                                  <p:stCondLst>
                                    <p:cond delay="0"/>
                                  </p:stCondLst>
                                  <p:childTnLst>
                                    <p:set>
                                      <p:cBhvr>
                                        <p:cTn id="106" dur="1" fill="hold">
                                          <p:stCondLst>
                                            <p:cond delay="0"/>
                                          </p:stCondLst>
                                        </p:cTn>
                                        <p:tgtEl>
                                          <p:spTgt spid="6">
                                            <p:txEl>
                                              <p:pRg st="2" end="2"/>
                                            </p:txEl>
                                          </p:spTgt>
                                        </p:tgtEl>
                                        <p:attrNameLst>
                                          <p:attrName>style.visibility</p:attrName>
                                        </p:attrNameLst>
                                      </p:cBhvr>
                                      <p:to>
                                        <p:strVal val="visible"/>
                                      </p:to>
                                    </p:set>
                                    <p:animEffect transition="in" filter="fade">
                                      <p:cBhvr>
                                        <p:cTn id="10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Content Placeholder 2"/>
          <p:cNvSpPr>
            <a:spLocks noGrp="1"/>
          </p:cNvSpPr>
          <p:nvPr>
            <p:ph idx="1"/>
          </p:nvPr>
        </p:nvSpPr>
        <p:spPr>
          <a:xfrm>
            <a:off x="359764" y="0"/>
            <a:ext cx="9905999" cy="708818"/>
          </a:xfrm>
        </p:spPr>
        <p:txBody>
          <a:bodyPr>
            <a:noAutofit/>
          </a:bodyPr>
          <a:lstStyle/>
          <a:p>
            <a:pPr marL="0" indent="0">
              <a:buNone/>
            </a:pPr>
            <a:r>
              <a:rPr lang="id-ID" dirty="0" smtClean="0">
                <a:latin typeface="Cambria" panose="02040503050406030204" pitchFamily="18" charset="0"/>
                <a:ea typeface="Cambria" panose="02040503050406030204" pitchFamily="18" charset="0"/>
                <a:cs typeface="Arial" panose="020B0604020202020204" pitchFamily="34" charset="0"/>
              </a:rPr>
              <a:t>Code for Tree  in C++</a:t>
            </a:r>
            <a:endParaRPr lang="id-ID" dirty="0">
              <a:latin typeface="Cambria" panose="02040503050406030204" pitchFamily="18" charset="0"/>
              <a:ea typeface="Cambria" panose="02040503050406030204" pitchFamily="18" charset="0"/>
              <a:cs typeface="Arial" panose="020B0604020202020204" pitchFamily="34" charset="0"/>
            </a:endParaRPr>
          </a:p>
        </p:txBody>
      </p:sp>
      <p:cxnSp>
        <p:nvCxnSpPr>
          <p:cNvPr id="3" name="Straight Connector 2">
            <a:extLst>
              <a:ext uri="{FF2B5EF4-FFF2-40B4-BE49-F238E27FC236}">
                <a16:creationId xmlns:a16="http://schemas.microsoft.com/office/drawing/2014/main" xmlns="" id="{12DA15CB-B8D6-4665-8209-940F17829024}"/>
              </a:ext>
            </a:extLst>
          </p:cNvPr>
          <p:cNvCxnSpPr/>
          <p:nvPr/>
        </p:nvCxnSpPr>
        <p:spPr>
          <a:xfrm>
            <a:off x="425079" y="629587"/>
            <a:ext cx="1118266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Content Placeholder 2">
            <a:extLst>
              <a:ext uri="{FF2B5EF4-FFF2-40B4-BE49-F238E27FC236}">
                <a16:creationId xmlns:a16="http://schemas.microsoft.com/office/drawing/2014/main" xmlns="" id="{CD5F55E3-6B44-43CD-9C85-419A0DCFEA15}"/>
              </a:ext>
            </a:extLst>
          </p:cNvPr>
          <p:cNvSpPr txBox="1">
            <a:spLocks/>
          </p:cNvSpPr>
          <p:nvPr/>
        </p:nvSpPr>
        <p:spPr>
          <a:xfrm>
            <a:off x="392421" y="629587"/>
            <a:ext cx="11247978" cy="5424354"/>
          </a:xfrm>
          <a:prstGeom prst="rect">
            <a:avLst/>
          </a:prstGeom>
        </p:spPr>
        <p:txBody>
          <a:bodyPr vert="horz" lIns="91440" tIns="45720" rIns="91440" bIns="45720" rtlCol="0">
            <a:noAutofit/>
          </a:bodyPr>
          <a:lstStyle>
            <a:lvl1pPr marL="465138" indent="-465138" algn="l" defTabSz="914400" rtl="0" eaLnBrk="1" latinLnBrk="0" hangingPunct="1">
              <a:lnSpc>
                <a:spcPct val="100000"/>
              </a:lnSpc>
              <a:spcBef>
                <a:spcPts val="0"/>
              </a:spcBef>
              <a:buSzPct val="125000"/>
              <a:buFont typeface="Arial" panose="020B0604020202020204" pitchFamily="34" charset="0"/>
              <a:buChar char="•"/>
              <a:defRPr sz="3200" kern="1200">
                <a:solidFill>
                  <a:schemeClr val="bg1"/>
                </a:solidFill>
                <a:latin typeface="Century Gothic" panose="020B0502020202020204" pitchFamily="34" charset="0"/>
                <a:ea typeface="+mn-ea"/>
                <a:cs typeface="+mn-cs"/>
              </a:defRPr>
            </a:lvl1pPr>
            <a:lvl2pPr marL="914400" indent="-457200" algn="l" defTabSz="914400" rtl="0" eaLnBrk="1" latinLnBrk="0" hangingPunct="1">
              <a:lnSpc>
                <a:spcPct val="100000"/>
              </a:lnSpc>
              <a:spcBef>
                <a:spcPts val="0"/>
              </a:spcBef>
              <a:buSzPct val="125000"/>
              <a:buFont typeface="Arial" panose="020B0604020202020204" pitchFamily="34" charset="0"/>
              <a:buChar char="•"/>
              <a:defRPr sz="2800" kern="1200">
                <a:solidFill>
                  <a:schemeClr val="bg1"/>
                </a:solidFill>
                <a:latin typeface="Century Gothic" panose="020B0502020202020204" pitchFamily="34" charset="0"/>
                <a:ea typeface="+mn-ea"/>
                <a:cs typeface="+mn-cs"/>
              </a:defRPr>
            </a:lvl2pPr>
            <a:lvl3pPr marL="1379538" indent="-465138" algn="l" defTabSz="914400" rtl="0" eaLnBrk="1" latinLnBrk="0" hangingPunct="1">
              <a:lnSpc>
                <a:spcPct val="100000"/>
              </a:lnSpc>
              <a:spcBef>
                <a:spcPts val="0"/>
              </a:spcBef>
              <a:buSzPct val="125000"/>
              <a:buFont typeface="Arial" panose="020B0604020202020204" pitchFamily="34" charset="0"/>
              <a:buChar char="•"/>
              <a:defRPr sz="2400" kern="1200">
                <a:solidFill>
                  <a:schemeClr val="bg1"/>
                </a:solidFill>
                <a:latin typeface="Century Gothic" panose="020B0502020202020204" pitchFamily="34" charset="0"/>
                <a:ea typeface="+mn-ea"/>
                <a:cs typeface="+mn-cs"/>
              </a:defRPr>
            </a:lvl3pPr>
            <a:lvl4pPr marL="1828800" indent="-457200"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4pPr>
            <a:lvl5pPr marL="2293938" indent="-465138"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lgn="just">
              <a:buNone/>
            </a:pPr>
            <a:r>
              <a:rPr lang="id-ID" sz="1800" dirty="0" smtClean="0">
                <a:latin typeface="Cambria" panose="02040503050406030204" pitchFamily="18" charset="0"/>
                <a:ea typeface="Cambria" panose="02040503050406030204" pitchFamily="18" charset="0"/>
                <a:cs typeface="Arial" panose="020B0604020202020204" pitchFamily="34" charset="0"/>
              </a:rPr>
              <a:t>//Inisialisasi root</a:t>
            </a:r>
          </a:p>
          <a:p>
            <a:pPr marL="0" indent="0" algn="just">
              <a:buNone/>
            </a:pPr>
            <a:endParaRPr lang="id-ID" sz="1800" dirty="0">
              <a:latin typeface="Cambria" panose="02040503050406030204" pitchFamily="18" charset="0"/>
              <a:ea typeface="Cambria" panose="02040503050406030204" pitchFamily="18" charset="0"/>
              <a:cs typeface="Arial" panose="020B0604020202020204" pitchFamily="34" charset="0"/>
            </a:endParaRPr>
          </a:p>
          <a:p>
            <a:pPr marL="0" indent="0" algn="just">
              <a:buNone/>
            </a:pPr>
            <a:r>
              <a:rPr lang="id-ID" sz="1800" dirty="0" smtClean="0">
                <a:latin typeface="Cambria" panose="02040503050406030204" pitchFamily="18" charset="0"/>
                <a:ea typeface="Cambria" panose="02040503050406030204" pitchFamily="18" charset="0"/>
                <a:cs typeface="Arial" panose="020B0604020202020204" pitchFamily="34" charset="0"/>
              </a:rPr>
              <a:t>btree</a:t>
            </a:r>
            <a:r>
              <a:rPr lang="id-ID" sz="1800" dirty="0">
                <a:latin typeface="Cambria" panose="02040503050406030204" pitchFamily="18" charset="0"/>
                <a:ea typeface="Cambria" panose="02040503050406030204" pitchFamily="18" charset="0"/>
                <a:cs typeface="Arial" panose="020B0604020202020204" pitchFamily="34" charset="0"/>
              </a:rPr>
              <a:t>::btree()</a:t>
            </a:r>
          </a:p>
          <a:p>
            <a:pPr marL="0" indent="0" algn="just">
              <a:buNone/>
            </a:pPr>
            <a:r>
              <a:rPr lang="id-ID" sz="1800" dirty="0">
                <a:latin typeface="Cambria" panose="02040503050406030204" pitchFamily="18" charset="0"/>
                <a:ea typeface="Cambria" panose="02040503050406030204" pitchFamily="18" charset="0"/>
                <a:cs typeface="Arial" panose="020B0604020202020204" pitchFamily="34" charset="0"/>
              </a:rPr>
              <a:t>{</a:t>
            </a:r>
          </a:p>
          <a:p>
            <a:pPr marL="0" indent="0" algn="just">
              <a:buNone/>
            </a:pPr>
            <a:r>
              <a:rPr lang="id-ID" sz="1800" dirty="0">
                <a:latin typeface="Cambria" panose="02040503050406030204" pitchFamily="18" charset="0"/>
                <a:ea typeface="Cambria" panose="02040503050406030204" pitchFamily="18" charset="0"/>
                <a:cs typeface="Arial" panose="020B0604020202020204" pitchFamily="34" charset="0"/>
              </a:rPr>
              <a:t>  root=NULL;</a:t>
            </a:r>
          </a:p>
          <a:p>
            <a:pPr marL="0" indent="0" algn="just">
              <a:buNone/>
            </a:pPr>
            <a:r>
              <a:rPr lang="id-ID" sz="1800" dirty="0">
                <a:latin typeface="Cambria" panose="02040503050406030204" pitchFamily="18" charset="0"/>
                <a:ea typeface="Cambria" panose="02040503050406030204" pitchFamily="18" charset="0"/>
                <a:cs typeface="Arial" panose="020B0604020202020204" pitchFamily="34" charset="0"/>
              </a:rPr>
              <a:t>}</a:t>
            </a:r>
            <a:endParaRPr lang="en-US" sz="1800" dirty="0">
              <a:latin typeface="Cambria" panose="02040503050406030204" pitchFamily="18" charset="0"/>
              <a:ea typeface="Cambria" panose="02040503050406030204" pitchFamily="18" charset="0"/>
              <a:cs typeface="Arial" panose="020B0604020202020204" pitchFamily="34" charset="0"/>
            </a:endParaRPr>
          </a:p>
        </p:txBody>
      </p:sp>
      <p:pic>
        <p:nvPicPr>
          <p:cNvPr id="6" name="Picture 5"/>
          <p:cNvPicPr>
            <a:picLocks noChangeAspect="1"/>
          </p:cNvPicPr>
          <p:nvPr/>
        </p:nvPicPr>
        <p:blipFill>
          <a:blip r:embed="rId2"/>
          <a:stretch>
            <a:fillRect/>
          </a:stretch>
        </p:blipFill>
        <p:spPr>
          <a:xfrm>
            <a:off x="7613540" y="869794"/>
            <a:ext cx="3994201" cy="1961325"/>
          </a:xfrm>
          <a:prstGeom prst="rect">
            <a:avLst/>
          </a:prstGeom>
        </p:spPr>
      </p:pic>
    </p:spTree>
    <p:extLst>
      <p:ext uri="{BB962C8B-B14F-4D97-AF65-F5344CB8AC3E}">
        <p14:creationId xmlns:p14="http://schemas.microsoft.com/office/powerpoint/2010/main" val="3930824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fade">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Content Placeholder 2"/>
          <p:cNvSpPr>
            <a:spLocks noGrp="1"/>
          </p:cNvSpPr>
          <p:nvPr>
            <p:ph idx="1"/>
          </p:nvPr>
        </p:nvSpPr>
        <p:spPr>
          <a:xfrm>
            <a:off x="359764" y="0"/>
            <a:ext cx="9905999" cy="708818"/>
          </a:xfrm>
        </p:spPr>
        <p:txBody>
          <a:bodyPr>
            <a:noAutofit/>
          </a:bodyPr>
          <a:lstStyle/>
          <a:p>
            <a:pPr marL="0" indent="0">
              <a:buNone/>
            </a:pPr>
            <a:r>
              <a:rPr lang="id-ID" dirty="0" smtClean="0">
                <a:latin typeface="Cambria" panose="02040503050406030204" pitchFamily="18" charset="0"/>
                <a:ea typeface="Cambria" panose="02040503050406030204" pitchFamily="18" charset="0"/>
                <a:cs typeface="Arial" panose="020B0604020202020204" pitchFamily="34" charset="0"/>
              </a:rPr>
              <a:t>Code for Tree  in C++</a:t>
            </a:r>
            <a:endParaRPr lang="id-ID" dirty="0">
              <a:latin typeface="Cambria" panose="02040503050406030204" pitchFamily="18" charset="0"/>
              <a:ea typeface="Cambria" panose="02040503050406030204" pitchFamily="18" charset="0"/>
              <a:cs typeface="Arial" panose="020B0604020202020204" pitchFamily="34" charset="0"/>
            </a:endParaRPr>
          </a:p>
        </p:txBody>
      </p:sp>
      <p:cxnSp>
        <p:nvCxnSpPr>
          <p:cNvPr id="3" name="Straight Connector 2">
            <a:extLst>
              <a:ext uri="{FF2B5EF4-FFF2-40B4-BE49-F238E27FC236}">
                <a16:creationId xmlns:a16="http://schemas.microsoft.com/office/drawing/2014/main" xmlns="" id="{12DA15CB-B8D6-4665-8209-940F17829024}"/>
              </a:ext>
            </a:extLst>
          </p:cNvPr>
          <p:cNvCxnSpPr/>
          <p:nvPr/>
        </p:nvCxnSpPr>
        <p:spPr>
          <a:xfrm>
            <a:off x="425079" y="629587"/>
            <a:ext cx="1118266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Content Placeholder 2">
            <a:extLst>
              <a:ext uri="{FF2B5EF4-FFF2-40B4-BE49-F238E27FC236}">
                <a16:creationId xmlns:a16="http://schemas.microsoft.com/office/drawing/2014/main" xmlns="" id="{CD5F55E3-6B44-43CD-9C85-419A0DCFEA15}"/>
              </a:ext>
            </a:extLst>
          </p:cNvPr>
          <p:cNvSpPr txBox="1">
            <a:spLocks/>
          </p:cNvSpPr>
          <p:nvPr/>
        </p:nvSpPr>
        <p:spPr>
          <a:xfrm>
            <a:off x="392421" y="629587"/>
            <a:ext cx="11636874" cy="5424354"/>
          </a:xfrm>
          <a:prstGeom prst="rect">
            <a:avLst/>
          </a:prstGeom>
        </p:spPr>
        <p:txBody>
          <a:bodyPr vert="horz" lIns="91440" tIns="45720" rIns="91440" bIns="45720" rtlCol="0">
            <a:noAutofit/>
          </a:bodyPr>
          <a:lstStyle>
            <a:lvl1pPr marL="465138" indent="-465138" algn="l" defTabSz="914400" rtl="0" eaLnBrk="1" latinLnBrk="0" hangingPunct="1">
              <a:lnSpc>
                <a:spcPct val="100000"/>
              </a:lnSpc>
              <a:spcBef>
                <a:spcPts val="0"/>
              </a:spcBef>
              <a:buSzPct val="125000"/>
              <a:buFont typeface="Arial" panose="020B0604020202020204" pitchFamily="34" charset="0"/>
              <a:buChar char="•"/>
              <a:defRPr sz="3200" kern="1200">
                <a:solidFill>
                  <a:schemeClr val="bg1"/>
                </a:solidFill>
                <a:latin typeface="Century Gothic" panose="020B0502020202020204" pitchFamily="34" charset="0"/>
                <a:ea typeface="+mn-ea"/>
                <a:cs typeface="+mn-cs"/>
              </a:defRPr>
            </a:lvl1pPr>
            <a:lvl2pPr marL="914400" indent="-457200" algn="l" defTabSz="914400" rtl="0" eaLnBrk="1" latinLnBrk="0" hangingPunct="1">
              <a:lnSpc>
                <a:spcPct val="100000"/>
              </a:lnSpc>
              <a:spcBef>
                <a:spcPts val="0"/>
              </a:spcBef>
              <a:buSzPct val="125000"/>
              <a:buFont typeface="Arial" panose="020B0604020202020204" pitchFamily="34" charset="0"/>
              <a:buChar char="•"/>
              <a:defRPr sz="2800" kern="1200">
                <a:solidFill>
                  <a:schemeClr val="bg1"/>
                </a:solidFill>
                <a:latin typeface="Century Gothic" panose="020B0502020202020204" pitchFamily="34" charset="0"/>
                <a:ea typeface="+mn-ea"/>
                <a:cs typeface="+mn-cs"/>
              </a:defRPr>
            </a:lvl2pPr>
            <a:lvl3pPr marL="1379538" indent="-465138" algn="l" defTabSz="914400" rtl="0" eaLnBrk="1" latinLnBrk="0" hangingPunct="1">
              <a:lnSpc>
                <a:spcPct val="100000"/>
              </a:lnSpc>
              <a:spcBef>
                <a:spcPts val="0"/>
              </a:spcBef>
              <a:buSzPct val="125000"/>
              <a:buFont typeface="Arial" panose="020B0604020202020204" pitchFamily="34" charset="0"/>
              <a:buChar char="•"/>
              <a:defRPr sz="2400" kern="1200">
                <a:solidFill>
                  <a:schemeClr val="bg1"/>
                </a:solidFill>
                <a:latin typeface="Century Gothic" panose="020B0502020202020204" pitchFamily="34" charset="0"/>
                <a:ea typeface="+mn-ea"/>
                <a:cs typeface="+mn-cs"/>
              </a:defRPr>
            </a:lvl3pPr>
            <a:lvl4pPr marL="1828800" indent="-457200"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4pPr>
            <a:lvl5pPr marL="2293938" indent="-465138"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lgn="just">
              <a:buNone/>
            </a:pPr>
            <a:r>
              <a:rPr lang="id-ID" sz="1800" dirty="0" smtClean="0">
                <a:latin typeface="Cambria" panose="02040503050406030204" pitchFamily="18" charset="0"/>
                <a:ea typeface="Cambria" panose="02040503050406030204" pitchFamily="18" charset="0"/>
                <a:cs typeface="Arial" panose="020B0604020202020204" pitchFamily="34" charset="0"/>
              </a:rPr>
              <a:t>//Isi fungsi destroy</a:t>
            </a:r>
          </a:p>
          <a:p>
            <a:pPr marL="0" indent="0" algn="just">
              <a:buNone/>
            </a:pPr>
            <a:endParaRPr lang="id-ID" sz="1800" dirty="0">
              <a:latin typeface="Cambria" panose="02040503050406030204" pitchFamily="18" charset="0"/>
              <a:ea typeface="Cambria" panose="02040503050406030204" pitchFamily="18" charset="0"/>
              <a:cs typeface="Arial" panose="020B0604020202020204" pitchFamily="34" charset="0"/>
            </a:endParaRPr>
          </a:p>
          <a:p>
            <a:pPr marL="0" indent="0" algn="just">
              <a:buNone/>
            </a:pPr>
            <a:r>
              <a:rPr lang="id-ID" sz="1800" dirty="0" smtClean="0">
                <a:latin typeface="Cambria" panose="02040503050406030204" pitchFamily="18" charset="0"/>
                <a:ea typeface="Cambria" panose="02040503050406030204" pitchFamily="18" charset="0"/>
                <a:cs typeface="Arial" panose="020B0604020202020204" pitchFamily="34" charset="0"/>
              </a:rPr>
              <a:t>void </a:t>
            </a:r>
            <a:r>
              <a:rPr lang="id-ID" sz="1800" dirty="0">
                <a:latin typeface="Cambria" panose="02040503050406030204" pitchFamily="18" charset="0"/>
                <a:ea typeface="Cambria" panose="02040503050406030204" pitchFamily="18" charset="0"/>
                <a:cs typeface="Arial" panose="020B0604020202020204" pitchFamily="34" charset="0"/>
              </a:rPr>
              <a:t>btree::destroy_tree(node *leaf)</a:t>
            </a:r>
          </a:p>
          <a:p>
            <a:pPr marL="0" indent="0" algn="just">
              <a:buNone/>
            </a:pPr>
            <a:r>
              <a:rPr lang="id-ID" sz="1800" dirty="0">
                <a:latin typeface="Cambria" panose="02040503050406030204" pitchFamily="18" charset="0"/>
                <a:ea typeface="Cambria" panose="02040503050406030204" pitchFamily="18" charset="0"/>
                <a:cs typeface="Arial" panose="020B0604020202020204" pitchFamily="34" charset="0"/>
              </a:rPr>
              <a:t>{</a:t>
            </a:r>
          </a:p>
          <a:p>
            <a:pPr marL="0" indent="0" algn="just">
              <a:buNone/>
            </a:pPr>
            <a:r>
              <a:rPr lang="id-ID" sz="1800" dirty="0">
                <a:latin typeface="Cambria" panose="02040503050406030204" pitchFamily="18" charset="0"/>
                <a:ea typeface="Cambria" panose="02040503050406030204" pitchFamily="18" charset="0"/>
                <a:cs typeface="Arial" panose="020B0604020202020204" pitchFamily="34" charset="0"/>
              </a:rPr>
              <a:t>  if(leaf!=NULL)</a:t>
            </a:r>
          </a:p>
          <a:p>
            <a:pPr marL="0" indent="0" algn="just">
              <a:buNone/>
            </a:pPr>
            <a:r>
              <a:rPr lang="id-ID" sz="1800" dirty="0">
                <a:latin typeface="Cambria" panose="02040503050406030204" pitchFamily="18" charset="0"/>
                <a:ea typeface="Cambria" panose="02040503050406030204" pitchFamily="18" charset="0"/>
                <a:cs typeface="Arial" panose="020B0604020202020204" pitchFamily="34" charset="0"/>
              </a:rPr>
              <a:t>  {</a:t>
            </a:r>
          </a:p>
          <a:p>
            <a:pPr marL="0" indent="0" algn="just">
              <a:buNone/>
            </a:pPr>
            <a:r>
              <a:rPr lang="id-ID" sz="1800" dirty="0">
                <a:latin typeface="Cambria" panose="02040503050406030204" pitchFamily="18" charset="0"/>
                <a:ea typeface="Cambria" panose="02040503050406030204" pitchFamily="18" charset="0"/>
                <a:cs typeface="Arial" panose="020B0604020202020204" pitchFamily="34" charset="0"/>
              </a:rPr>
              <a:t>    destroy_tree(leaf-&gt;left);</a:t>
            </a:r>
          </a:p>
          <a:p>
            <a:pPr marL="0" indent="0" algn="just">
              <a:buNone/>
            </a:pPr>
            <a:r>
              <a:rPr lang="id-ID" sz="1800" dirty="0">
                <a:latin typeface="Cambria" panose="02040503050406030204" pitchFamily="18" charset="0"/>
                <a:ea typeface="Cambria" panose="02040503050406030204" pitchFamily="18" charset="0"/>
                <a:cs typeface="Arial" panose="020B0604020202020204" pitchFamily="34" charset="0"/>
              </a:rPr>
              <a:t>    destroy_tree(leaf-&gt;right);</a:t>
            </a:r>
          </a:p>
          <a:p>
            <a:pPr marL="0" indent="0" algn="just">
              <a:buNone/>
            </a:pPr>
            <a:r>
              <a:rPr lang="id-ID" sz="1800" dirty="0">
                <a:latin typeface="Cambria" panose="02040503050406030204" pitchFamily="18" charset="0"/>
                <a:ea typeface="Cambria" panose="02040503050406030204" pitchFamily="18" charset="0"/>
                <a:cs typeface="Arial" panose="020B0604020202020204" pitchFamily="34" charset="0"/>
              </a:rPr>
              <a:t>    delete leaf;</a:t>
            </a:r>
          </a:p>
          <a:p>
            <a:pPr marL="0" indent="0" algn="just">
              <a:buNone/>
            </a:pPr>
            <a:r>
              <a:rPr lang="id-ID" sz="1800" dirty="0">
                <a:latin typeface="Cambria" panose="02040503050406030204" pitchFamily="18" charset="0"/>
                <a:ea typeface="Cambria" panose="02040503050406030204" pitchFamily="18" charset="0"/>
                <a:cs typeface="Arial" panose="020B0604020202020204" pitchFamily="34" charset="0"/>
              </a:rPr>
              <a:t>  }</a:t>
            </a:r>
          </a:p>
          <a:p>
            <a:pPr marL="0" indent="0" algn="just">
              <a:buNone/>
            </a:pPr>
            <a:r>
              <a:rPr lang="id-ID" sz="1800" dirty="0">
                <a:latin typeface="Cambria" panose="02040503050406030204" pitchFamily="18" charset="0"/>
                <a:ea typeface="Cambria" panose="02040503050406030204" pitchFamily="18" charset="0"/>
                <a:cs typeface="Arial" panose="020B0604020202020204" pitchFamily="34" charset="0"/>
              </a:rPr>
              <a:t>}</a:t>
            </a:r>
            <a:endParaRPr lang="en-US" sz="1800" dirty="0">
              <a:latin typeface="Cambria" panose="02040503050406030204" pitchFamily="18" charset="0"/>
              <a:ea typeface="Cambria" panose="02040503050406030204" pitchFamily="18" charset="0"/>
              <a:cs typeface="Arial" panose="020B0604020202020204" pitchFamily="34" charset="0"/>
            </a:endParaRPr>
          </a:p>
        </p:txBody>
      </p:sp>
      <p:pic>
        <p:nvPicPr>
          <p:cNvPr id="6" name="Picture 5"/>
          <p:cNvPicPr>
            <a:picLocks noChangeAspect="1"/>
          </p:cNvPicPr>
          <p:nvPr/>
        </p:nvPicPr>
        <p:blipFill>
          <a:blip r:embed="rId2"/>
          <a:stretch>
            <a:fillRect/>
          </a:stretch>
        </p:blipFill>
        <p:spPr>
          <a:xfrm>
            <a:off x="7613540" y="869794"/>
            <a:ext cx="3994201" cy="1961325"/>
          </a:xfrm>
          <a:prstGeom prst="rect">
            <a:avLst/>
          </a:prstGeom>
        </p:spPr>
      </p:pic>
      <p:sp>
        <p:nvSpPr>
          <p:cNvPr id="4" name="Rectangle 3"/>
          <p:cNvSpPr/>
          <p:nvPr/>
        </p:nvSpPr>
        <p:spPr>
          <a:xfrm>
            <a:off x="6886925" y="3460706"/>
            <a:ext cx="5142370" cy="369332"/>
          </a:xfrm>
          <a:prstGeom prst="rect">
            <a:avLst/>
          </a:prstGeom>
        </p:spPr>
        <p:txBody>
          <a:bodyPr wrap="none">
            <a:spAutoFit/>
          </a:bodyPr>
          <a:lstStyle/>
          <a:p>
            <a:pPr algn="just">
              <a:spcAft>
                <a:spcPts val="1200"/>
              </a:spcAft>
              <a:buFont typeface="Wingdings" panose="05000000000000000000" pitchFamily="2" charset="2"/>
              <a:buChar char="§"/>
            </a:pPr>
            <a:r>
              <a:rPr lang="id-ID" dirty="0">
                <a:solidFill>
                  <a:schemeClr val="bg1"/>
                </a:solidFill>
                <a:latin typeface="Cambria" panose="02040503050406030204" pitchFamily="18" charset="0"/>
                <a:ea typeface="Cambria" panose="02040503050406030204" pitchFamily="18" charset="0"/>
                <a:cs typeface="Arial" panose="020B0604020202020204" pitchFamily="34" charset="0"/>
              </a:rPr>
              <a:t>Urutan destroy pohon </a:t>
            </a:r>
            <a:r>
              <a:rPr lang="id-ID" dirty="0" smtClean="0">
                <a:solidFill>
                  <a:schemeClr val="bg1"/>
                </a:solidFill>
                <a:latin typeface="Cambria" panose="02040503050406030204" pitchFamily="18" charset="0"/>
                <a:ea typeface="Cambria" panose="02040503050406030204" pitchFamily="18" charset="0"/>
                <a:cs typeface="Arial" panose="020B0604020202020204" pitchFamily="34" charset="0"/>
              </a:rPr>
              <a:t>ini: </a:t>
            </a:r>
            <a:r>
              <a:rPr lang="id-ID" dirty="0">
                <a:solidFill>
                  <a:schemeClr val="bg1"/>
                </a:solidFill>
                <a:latin typeface="Cambria" panose="02040503050406030204" pitchFamily="18" charset="0"/>
                <a:ea typeface="Cambria" panose="02040503050406030204" pitchFamily="18" charset="0"/>
                <a:cs typeface="Arial" panose="020B0604020202020204" pitchFamily="34" charset="0"/>
              </a:rPr>
              <a:t>5, 15, 10, 35, 45, 40, 20</a:t>
            </a:r>
          </a:p>
        </p:txBody>
      </p:sp>
    </p:spTree>
    <p:extLst>
      <p:ext uri="{BB962C8B-B14F-4D97-AF65-F5344CB8AC3E}">
        <p14:creationId xmlns:p14="http://schemas.microsoft.com/office/powerpoint/2010/main" val="1859132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fade">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fade">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fade">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fade">
                                      <p:cBhvr>
                                        <p:cTn id="57"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Content Placeholder 2"/>
          <p:cNvSpPr>
            <a:spLocks noGrp="1"/>
          </p:cNvSpPr>
          <p:nvPr>
            <p:ph idx="1"/>
          </p:nvPr>
        </p:nvSpPr>
        <p:spPr>
          <a:xfrm>
            <a:off x="359764" y="0"/>
            <a:ext cx="9905999" cy="708818"/>
          </a:xfrm>
        </p:spPr>
        <p:txBody>
          <a:bodyPr>
            <a:noAutofit/>
          </a:bodyPr>
          <a:lstStyle/>
          <a:p>
            <a:pPr marL="0" indent="0">
              <a:buNone/>
            </a:pPr>
            <a:r>
              <a:rPr lang="id-ID" dirty="0" smtClean="0">
                <a:latin typeface="Cambria" panose="02040503050406030204" pitchFamily="18" charset="0"/>
                <a:ea typeface="Cambria" panose="02040503050406030204" pitchFamily="18" charset="0"/>
                <a:cs typeface="Arial" panose="020B0604020202020204" pitchFamily="34" charset="0"/>
              </a:rPr>
              <a:t>Code for Tree  in C++</a:t>
            </a:r>
            <a:endParaRPr lang="id-ID" dirty="0">
              <a:latin typeface="Cambria" panose="02040503050406030204" pitchFamily="18" charset="0"/>
              <a:ea typeface="Cambria" panose="02040503050406030204" pitchFamily="18" charset="0"/>
              <a:cs typeface="Arial" panose="020B0604020202020204" pitchFamily="34" charset="0"/>
            </a:endParaRPr>
          </a:p>
        </p:txBody>
      </p:sp>
      <p:cxnSp>
        <p:nvCxnSpPr>
          <p:cNvPr id="3" name="Straight Connector 2">
            <a:extLst>
              <a:ext uri="{FF2B5EF4-FFF2-40B4-BE49-F238E27FC236}">
                <a16:creationId xmlns:a16="http://schemas.microsoft.com/office/drawing/2014/main" xmlns="" id="{12DA15CB-B8D6-4665-8209-940F17829024}"/>
              </a:ext>
            </a:extLst>
          </p:cNvPr>
          <p:cNvCxnSpPr/>
          <p:nvPr/>
        </p:nvCxnSpPr>
        <p:spPr>
          <a:xfrm>
            <a:off x="425079" y="629587"/>
            <a:ext cx="1118266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Content Placeholder 2">
            <a:extLst>
              <a:ext uri="{FF2B5EF4-FFF2-40B4-BE49-F238E27FC236}">
                <a16:creationId xmlns:a16="http://schemas.microsoft.com/office/drawing/2014/main" xmlns="" id="{CD5F55E3-6B44-43CD-9C85-419A0DCFEA15}"/>
              </a:ext>
            </a:extLst>
          </p:cNvPr>
          <p:cNvSpPr txBox="1">
            <a:spLocks/>
          </p:cNvSpPr>
          <p:nvPr/>
        </p:nvSpPr>
        <p:spPr>
          <a:xfrm>
            <a:off x="392421" y="629587"/>
            <a:ext cx="6878174" cy="5424354"/>
          </a:xfrm>
          <a:prstGeom prst="rect">
            <a:avLst/>
          </a:prstGeom>
        </p:spPr>
        <p:txBody>
          <a:bodyPr vert="horz" lIns="91440" tIns="45720" rIns="91440" bIns="45720" rtlCol="0">
            <a:noAutofit/>
          </a:bodyPr>
          <a:lstStyle>
            <a:lvl1pPr marL="465138" indent="-465138" algn="l" defTabSz="914400" rtl="0" eaLnBrk="1" latinLnBrk="0" hangingPunct="1">
              <a:lnSpc>
                <a:spcPct val="100000"/>
              </a:lnSpc>
              <a:spcBef>
                <a:spcPts val="0"/>
              </a:spcBef>
              <a:buSzPct val="125000"/>
              <a:buFont typeface="Arial" panose="020B0604020202020204" pitchFamily="34" charset="0"/>
              <a:buChar char="•"/>
              <a:defRPr sz="3200" kern="1200">
                <a:solidFill>
                  <a:schemeClr val="bg1"/>
                </a:solidFill>
                <a:latin typeface="Century Gothic" panose="020B0502020202020204" pitchFamily="34" charset="0"/>
                <a:ea typeface="+mn-ea"/>
                <a:cs typeface="+mn-cs"/>
              </a:defRPr>
            </a:lvl1pPr>
            <a:lvl2pPr marL="914400" indent="-457200" algn="l" defTabSz="914400" rtl="0" eaLnBrk="1" latinLnBrk="0" hangingPunct="1">
              <a:lnSpc>
                <a:spcPct val="100000"/>
              </a:lnSpc>
              <a:spcBef>
                <a:spcPts val="0"/>
              </a:spcBef>
              <a:buSzPct val="125000"/>
              <a:buFont typeface="Arial" panose="020B0604020202020204" pitchFamily="34" charset="0"/>
              <a:buChar char="•"/>
              <a:defRPr sz="2800" kern="1200">
                <a:solidFill>
                  <a:schemeClr val="bg1"/>
                </a:solidFill>
                <a:latin typeface="Century Gothic" panose="020B0502020202020204" pitchFamily="34" charset="0"/>
                <a:ea typeface="+mn-ea"/>
                <a:cs typeface="+mn-cs"/>
              </a:defRPr>
            </a:lvl2pPr>
            <a:lvl3pPr marL="1379538" indent="-465138" algn="l" defTabSz="914400" rtl="0" eaLnBrk="1" latinLnBrk="0" hangingPunct="1">
              <a:lnSpc>
                <a:spcPct val="100000"/>
              </a:lnSpc>
              <a:spcBef>
                <a:spcPts val="0"/>
              </a:spcBef>
              <a:buSzPct val="125000"/>
              <a:buFont typeface="Arial" panose="020B0604020202020204" pitchFamily="34" charset="0"/>
              <a:buChar char="•"/>
              <a:defRPr sz="2400" kern="1200">
                <a:solidFill>
                  <a:schemeClr val="bg1"/>
                </a:solidFill>
                <a:latin typeface="Century Gothic" panose="020B0502020202020204" pitchFamily="34" charset="0"/>
                <a:ea typeface="+mn-ea"/>
                <a:cs typeface="+mn-cs"/>
              </a:defRPr>
            </a:lvl3pPr>
            <a:lvl4pPr marL="1828800" indent="-457200"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4pPr>
            <a:lvl5pPr marL="2293938" indent="-465138"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lgn="just">
              <a:buNone/>
            </a:pPr>
            <a:r>
              <a:rPr lang="id-ID" sz="2000" dirty="0" smtClean="0">
                <a:latin typeface="Cambria" panose="02040503050406030204" pitchFamily="18" charset="0"/>
                <a:ea typeface="Cambria" panose="02040503050406030204" pitchFamily="18" charset="0"/>
                <a:cs typeface="Arial" panose="020B0604020202020204" pitchFamily="34" charset="0"/>
              </a:rPr>
              <a:t>//Isi fungsi insert pada ranah public. Mengisi root dengan sebuah nilai (key)</a:t>
            </a:r>
            <a:endParaRPr lang="id-ID" sz="2000" dirty="0">
              <a:latin typeface="Cambria" panose="02040503050406030204" pitchFamily="18" charset="0"/>
              <a:ea typeface="Cambria" panose="02040503050406030204" pitchFamily="18" charset="0"/>
              <a:cs typeface="Arial" panose="020B0604020202020204" pitchFamily="34" charset="0"/>
            </a:endParaRPr>
          </a:p>
          <a:p>
            <a:pPr marL="0" indent="0" algn="just">
              <a:buNone/>
            </a:pPr>
            <a:endParaRPr lang="id-ID" sz="2000" dirty="0" smtClean="0">
              <a:latin typeface="Cambria" panose="02040503050406030204" pitchFamily="18" charset="0"/>
              <a:ea typeface="Cambria" panose="02040503050406030204" pitchFamily="18" charset="0"/>
              <a:cs typeface="Arial" panose="020B0604020202020204" pitchFamily="34" charset="0"/>
            </a:endParaRPr>
          </a:p>
          <a:p>
            <a:pPr marL="0" indent="0" algn="just">
              <a:buNone/>
            </a:pPr>
            <a:endParaRPr lang="id-ID" sz="2000" dirty="0">
              <a:latin typeface="Cambria" panose="02040503050406030204" pitchFamily="18" charset="0"/>
              <a:ea typeface="Cambria" panose="02040503050406030204" pitchFamily="18" charset="0"/>
              <a:cs typeface="Arial" panose="020B0604020202020204" pitchFamily="34" charset="0"/>
            </a:endParaRPr>
          </a:p>
          <a:p>
            <a:pPr marL="0" indent="0" algn="just">
              <a:buNone/>
            </a:pPr>
            <a:r>
              <a:rPr lang="id-ID" sz="2000" dirty="0" smtClean="0">
                <a:latin typeface="Cambria" panose="02040503050406030204" pitchFamily="18" charset="0"/>
                <a:ea typeface="Cambria" panose="02040503050406030204" pitchFamily="18" charset="0"/>
                <a:cs typeface="Arial" panose="020B0604020202020204" pitchFamily="34" charset="0"/>
              </a:rPr>
              <a:t>void </a:t>
            </a:r>
            <a:r>
              <a:rPr lang="id-ID" sz="2000" dirty="0">
                <a:latin typeface="Cambria" panose="02040503050406030204" pitchFamily="18" charset="0"/>
                <a:ea typeface="Cambria" panose="02040503050406030204" pitchFamily="18" charset="0"/>
                <a:cs typeface="Arial" panose="020B0604020202020204" pitchFamily="34" charset="0"/>
              </a:rPr>
              <a:t>btree::insert(int key)</a:t>
            </a:r>
          </a:p>
          <a:p>
            <a:pPr marL="0" indent="0" algn="just">
              <a:buNone/>
            </a:pPr>
            <a:r>
              <a:rPr lang="id-ID" sz="2000" dirty="0">
                <a:latin typeface="Cambria" panose="02040503050406030204" pitchFamily="18" charset="0"/>
                <a:ea typeface="Cambria" panose="02040503050406030204" pitchFamily="18" charset="0"/>
                <a:cs typeface="Arial" panose="020B0604020202020204" pitchFamily="34" charset="0"/>
              </a:rPr>
              <a:t>{</a:t>
            </a:r>
          </a:p>
          <a:p>
            <a:pPr marL="0" indent="0" algn="just">
              <a:buNone/>
            </a:pPr>
            <a:r>
              <a:rPr lang="id-ID" sz="2000" dirty="0">
                <a:latin typeface="Cambria" panose="02040503050406030204" pitchFamily="18" charset="0"/>
                <a:ea typeface="Cambria" panose="02040503050406030204" pitchFamily="18" charset="0"/>
                <a:cs typeface="Arial" panose="020B0604020202020204" pitchFamily="34" charset="0"/>
              </a:rPr>
              <a:t>  if(root!=NULL)</a:t>
            </a:r>
          </a:p>
          <a:p>
            <a:pPr marL="0" indent="0" algn="just">
              <a:buNone/>
            </a:pPr>
            <a:r>
              <a:rPr lang="id-ID" sz="2000" dirty="0">
                <a:latin typeface="Cambria" panose="02040503050406030204" pitchFamily="18" charset="0"/>
                <a:ea typeface="Cambria" panose="02040503050406030204" pitchFamily="18" charset="0"/>
                <a:cs typeface="Arial" panose="020B0604020202020204" pitchFamily="34" charset="0"/>
              </a:rPr>
              <a:t>    insert(key, root);</a:t>
            </a:r>
          </a:p>
          <a:p>
            <a:pPr marL="0" indent="0" algn="just">
              <a:buNone/>
            </a:pPr>
            <a:r>
              <a:rPr lang="id-ID" sz="2000" dirty="0">
                <a:latin typeface="Cambria" panose="02040503050406030204" pitchFamily="18" charset="0"/>
                <a:ea typeface="Cambria" panose="02040503050406030204" pitchFamily="18" charset="0"/>
                <a:cs typeface="Arial" panose="020B0604020202020204" pitchFamily="34" charset="0"/>
              </a:rPr>
              <a:t>  else</a:t>
            </a:r>
          </a:p>
          <a:p>
            <a:pPr marL="0" indent="0" algn="just">
              <a:buNone/>
            </a:pPr>
            <a:r>
              <a:rPr lang="id-ID" sz="2000" dirty="0">
                <a:latin typeface="Cambria" panose="02040503050406030204" pitchFamily="18" charset="0"/>
                <a:ea typeface="Cambria" panose="02040503050406030204" pitchFamily="18" charset="0"/>
                <a:cs typeface="Arial" panose="020B0604020202020204" pitchFamily="34" charset="0"/>
              </a:rPr>
              <a:t>  {</a:t>
            </a:r>
          </a:p>
          <a:p>
            <a:pPr marL="0" indent="0" algn="just">
              <a:buNone/>
            </a:pPr>
            <a:r>
              <a:rPr lang="id-ID" sz="2000" dirty="0">
                <a:latin typeface="Cambria" panose="02040503050406030204" pitchFamily="18" charset="0"/>
                <a:ea typeface="Cambria" panose="02040503050406030204" pitchFamily="18" charset="0"/>
                <a:cs typeface="Arial" panose="020B0604020202020204" pitchFamily="34" charset="0"/>
              </a:rPr>
              <a:t>    root=new node;</a:t>
            </a:r>
          </a:p>
          <a:p>
            <a:pPr marL="0" indent="0" algn="just">
              <a:buNone/>
            </a:pPr>
            <a:r>
              <a:rPr lang="id-ID" sz="2000" dirty="0">
                <a:latin typeface="Cambria" panose="02040503050406030204" pitchFamily="18" charset="0"/>
                <a:ea typeface="Cambria" panose="02040503050406030204" pitchFamily="18" charset="0"/>
                <a:cs typeface="Arial" panose="020B0604020202020204" pitchFamily="34" charset="0"/>
              </a:rPr>
              <a:t>    root-&gt;key_value=key;</a:t>
            </a:r>
          </a:p>
          <a:p>
            <a:pPr marL="0" indent="0" algn="just">
              <a:buNone/>
            </a:pPr>
            <a:r>
              <a:rPr lang="id-ID" sz="2000" dirty="0">
                <a:latin typeface="Cambria" panose="02040503050406030204" pitchFamily="18" charset="0"/>
                <a:ea typeface="Cambria" panose="02040503050406030204" pitchFamily="18" charset="0"/>
                <a:cs typeface="Arial" panose="020B0604020202020204" pitchFamily="34" charset="0"/>
              </a:rPr>
              <a:t>    root-&gt;left=NULL;</a:t>
            </a:r>
          </a:p>
          <a:p>
            <a:pPr marL="0" indent="0" algn="just">
              <a:buNone/>
            </a:pPr>
            <a:r>
              <a:rPr lang="id-ID" sz="2000" dirty="0">
                <a:latin typeface="Cambria" panose="02040503050406030204" pitchFamily="18" charset="0"/>
                <a:ea typeface="Cambria" panose="02040503050406030204" pitchFamily="18" charset="0"/>
                <a:cs typeface="Arial" panose="020B0604020202020204" pitchFamily="34" charset="0"/>
              </a:rPr>
              <a:t>    root-&gt;right=NULL;</a:t>
            </a:r>
          </a:p>
          <a:p>
            <a:pPr marL="0" indent="0" algn="just">
              <a:buNone/>
            </a:pPr>
            <a:r>
              <a:rPr lang="id-ID" sz="2000" dirty="0">
                <a:latin typeface="Cambria" panose="02040503050406030204" pitchFamily="18" charset="0"/>
                <a:ea typeface="Cambria" panose="02040503050406030204" pitchFamily="18" charset="0"/>
                <a:cs typeface="Arial" panose="020B0604020202020204" pitchFamily="34" charset="0"/>
              </a:rPr>
              <a:t>  }</a:t>
            </a:r>
          </a:p>
          <a:p>
            <a:pPr marL="0" indent="0" algn="just">
              <a:buNone/>
            </a:pPr>
            <a:r>
              <a:rPr lang="id-ID" sz="2000" dirty="0">
                <a:latin typeface="Cambria" panose="02040503050406030204" pitchFamily="18" charset="0"/>
                <a:ea typeface="Cambria" panose="02040503050406030204" pitchFamily="18" charset="0"/>
                <a:cs typeface="Arial" panose="020B0604020202020204" pitchFamily="34" charset="0"/>
              </a:rPr>
              <a:t>}</a:t>
            </a:r>
            <a:endParaRPr lang="en-US" sz="1200" dirty="0">
              <a:latin typeface="Cambria" panose="02040503050406030204" pitchFamily="18" charset="0"/>
              <a:ea typeface="Cambria" panose="02040503050406030204" pitchFamily="18" charset="0"/>
              <a:cs typeface="Arial" panose="020B0604020202020204" pitchFamily="34" charset="0"/>
            </a:endParaRPr>
          </a:p>
        </p:txBody>
      </p:sp>
      <p:sp>
        <p:nvSpPr>
          <p:cNvPr id="7" name="Oval 6">
            <a:extLst>
              <a:ext uri="{FF2B5EF4-FFF2-40B4-BE49-F238E27FC236}">
                <a16:creationId xmlns:a16="http://schemas.microsoft.com/office/drawing/2014/main" xmlns="" id="{A9E3F4C4-2785-46A0-8B65-A2846EE5408E}"/>
              </a:ext>
            </a:extLst>
          </p:cNvPr>
          <p:cNvSpPr/>
          <p:nvPr/>
        </p:nvSpPr>
        <p:spPr>
          <a:xfrm>
            <a:off x="10424573" y="2853375"/>
            <a:ext cx="586422" cy="33156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p>
        </p:txBody>
      </p:sp>
      <p:sp>
        <p:nvSpPr>
          <p:cNvPr id="10" name="TextBox 9"/>
          <p:cNvSpPr txBox="1"/>
          <p:nvPr/>
        </p:nvSpPr>
        <p:spPr>
          <a:xfrm>
            <a:off x="9981162" y="2128936"/>
            <a:ext cx="311304" cy="369332"/>
          </a:xfrm>
          <a:prstGeom prst="rect">
            <a:avLst/>
          </a:prstGeom>
          <a:noFill/>
        </p:spPr>
        <p:txBody>
          <a:bodyPr wrap="none" rtlCol="0">
            <a:spAutoFit/>
          </a:bodyPr>
          <a:lstStyle/>
          <a:p>
            <a:r>
              <a:rPr lang="id-ID" dirty="0" smtClean="0">
                <a:solidFill>
                  <a:schemeClr val="bg1"/>
                </a:solidFill>
              </a:rPr>
              <a:t>4</a:t>
            </a:r>
            <a:endParaRPr lang="id-ID" dirty="0">
              <a:solidFill>
                <a:schemeClr val="bg1"/>
              </a:solidFill>
            </a:endParaRPr>
          </a:p>
        </p:txBody>
      </p:sp>
      <p:cxnSp>
        <p:nvCxnSpPr>
          <p:cNvPr id="11" name="Straight Connector 10">
            <a:extLst>
              <a:ext uri="{FF2B5EF4-FFF2-40B4-BE49-F238E27FC236}">
                <a16:creationId xmlns:a16="http://schemas.microsoft.com/office/drawing/2014/main" xmlns="" id="{18AAA9B8-5CBD-48F5-A25E-54C9B63D5DBC}"/>
              </a:ext>
            </a:extLst>
          </p:cNvPr>
          <p:cNvCxnSpPr>
            <a:cxnSpLocks/>
          </p:cNvCxnSpPr>
          <p:nvPr/>
        </p:nvCxnSpPr>
        <p:spPr>
          <a:xfrm rot="16200000" flipH="1">
            <a:off x="10249321" y="2499278"/>
            <a:ext cx="513001" cy="499991"/>
          </a:xfrm>
          <a:prstGeom prst="curvedConnector3">
            <a:avLst>
              <a:gd name="adj1" fmla="val 50000"/>
            </a:avLst>
          </a:prstGeom>
          <a:ln w="19050">
            <a:solidFill>
              <a:schemeClr val="bg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0632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fade">
                                      <p:cBhvr>
                                        <p:cTn id="12" dur="500"/>
                                        <p:tgtEl>
                                          <p:spTgt spid="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fade">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fade">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fade">
                                      <p:cBhvr>
                                        <p:cTn id="32" dur="500"/>
                                        <p:tgtEl>
                                          <p:spTgt spid="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Effect transition="in" filter="fade">
                                      <p:cBhvr>
                                        <p:cTn id="37" dur="500"/>
                                        <p:tgtEl>
                                          <p:spTgt spid="5">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8" end="8"/>
                                            </p:txEl>
                                          </p:spTgt>
                                        </p:tgtEl>
                                        <p:attrNameLst>
                                          <p:attrName>style.visibility</p:attrName>
                                        </p:attrNameLst>
                                      </p:cBhvr>
                                      <p:to>
                                        <p:strVal val="visible"/>
                                      </p:to>
                                    </p:set>
                                    <p:animEffect transition="in" filter="fade">
                                      <p:cBhvr>
                                        <p:cTn id="42" dur="500"/>
                                        <p:tgtEl>
                                          <p:spTgt spid="5">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9" end="9"/>
                                            </p:txEl>
                                          </p:spTgt>
                                        </p:tgtEl>
                                        <p:attrNameLst>
                                          <p:attrName>style.visibility</p:attrName>
                                        </p:attrNameLst>
                                      </p:cBhvr>
                                      <p:to>
                                        <p:strVal val="visible"/>
                                      </p:to>
                                    </p:set>
                                    <p:animEffect transition="in" filter="fade">
                                      <p:cBhvr>
                                        <p:cTn id="47" dur="500"/>
                                        <p:tgtEl>
                                          <p:spTgt spid="5">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5">
                                            <p:txEl>
                                              <p:pRg st="10" end="10"/>
                                            </p:txEl>
                                          </p:spTgt>
                                        </p:tgtEl>
                                        <p:attrNameLst>
                                          <p:attrName>style.visibility</p:attrName>
                                        </p:attrNameLst>
                                      </p:cBhvr>
                                      <p:to>
                                        <p:strVal val="visible"/>
                                      </p:to>
                                    </p:set>
                                    <p:animEffect transition="in" filter="fade">
                                      <p:cBhvr>
                                        <p:cTn id="52" dur="500"/>
                                        <p:tgtEl>
                                          <p:spTgt spid="5">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5">
                                            <p:txEl>
                                              <p:pRg st="11" end="11"/>
                                            </p:txEl>
                                          </p:spTgt>
                                        </p:tgtEl>
                                        <p:attrNameLst>
                                          <p:attrName>style.visibility</p:attrName>
                                        </p:attrNameLst>
                                      </p:cBhvr>
                                      <p:to>
                                        <p:strVal val="visible"/>
                                      </p:to>
                                    </p:set>
                                    <p:animEffect transition="in" filter="fade">
                                      <p:cBhvr>
                                        <p:cTn id="57" dur="500"/>
                                        <p:tgtEl>
                                          <p:spTgt spid="5">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5">
                                            <p:txEl>
                                              <p:pRg st="12" end="12"/>
                                            </p:txEl>
                                          </p:spTgt>
                                        </p:tgtEl>
                                        <p:attrNameLst>
                                          <p:attrName>style.visibility</p:attrName>
                                        </p:attrNameLst>
                                      </p:cBhvr>
                                      <p:to>
                                        <p:strVal val="visible"/>
                                      </p:to>
                                    </p:set>
                                    <p:animEffect transition="in" filter="fade">
                                      <p:cBhvr>
                                        <p:cTn id="62" dur="500"/>
                                        <p:tgtEl>
                                          <p:spTgt spid="5">
                                            <p:txEl>
                                              <p:pRg st="12" end="1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5">
                                            <p:txEl>
                                              <p:pRg st="13" end="13"/>
                                            </p:txEl>
                                          </p:spTgt>
                                        </p:tgtEl>
                                        <p:attrNameLst>
                                          <p:attrName>style.visibility</p:attrName>
                                        </p:attrNameLst>
                                      </p:cBhvr>
                                      <p:to>
                                        <p:strVal val="visible"/>
                                      </p:to>
                                    </p:set>
                                    <p:animEffect transition="in" filter="fade">
                                      <p:cBhvr>
                                        <p:cTn id="67" dur="500"/>
                                        <p:tgtEl>
                                          <p:spTgt spid="5">
                                            <p:txEl>
                                              <p:pRg st="13" end="13"/>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5">
                                            <p:txEl>
                                              <p:pRg st="14" end="14"/>
                                            </p:txEl>
                                          </p:spTgt>
                                        </p:tgtEl>
                                        <p:attrNameLst>
                                          <p:attrName>style.visibility</p:attrName>
                                        </p:attrNameLst>
                                      </p:cBhvr>
                                      <p:to>
                                        <p:strVal val="visible"/>
                                      </p:to>
                                    </p:set>
                                    <p:animEffect transition="in" filter="fade">
                                      <p:cBhvr>
                                        <p:cTn id="72" dur="500"/>
                                        <p:tgtEl>
                                          <p:spTgt spid="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Content Placeholder 2"/>
          <p:cNvSpPr>
            <a:spLocks noGrp="1"/>
          </p:cNvSpPr>
          <p:nvPr>
            <p:ph idx="1"/>
          </p:nvPr>
        </p:nvSpPr>
        <p:spPr>
          <a:xfrm>
            <a:off x="359764" y="0"/>
            <a:ext cx="9905999" cy="708818"/>
          </a:xfrm>
        </p:spPr>
        <p:txBody>
          <a:bodyPr>
            <a:noAutofit/>
          </a:bodyPr>
          <a:lstStyle/>
          <a:p>
            <a:pPr marL="0" indent="0">
              <a:buNone/>
            </a:pPr>
            <a:r>
              <a:rPr lang="id-ID" dirty="0" smtClean="0">
                <a:latin typeface="Cambria" panose="02040503050406030204" pitchFamily="18" charset="0"/>
                <a:ea typeface="Cambria" panose="02040503050406030204" pitchFamily="18" charset="0"/>
                <a:cs typeface="Arial" panose="020B0604020202020204" pitchFamily="34" charset="0"/>
              </a:rPr>
              <a:t>Code for Tree  in C++</a:t>
            </a:r>
            <a:endParaRPr lang="id-ID" dirty="0">
              <a:latin typeface="Cambria" panose="02040503050406030204" pitchFamily="18" charset="0"/>
              <a:ea typeface="Cambria" panose="02040503050406030204" pitchFamily="18" charset="0"/>
              <a:cs typeface="Arial" panose="020B0604020202020204" pitchFamily="34" charset="0"/>
            </a:endParaRPr>
          </a:p>
        </p:txBody>
      </p:sp>
      <p:cxnSp>
        <p:nvCxnSpPr>
          <p:cNvPr id="3" name="Straight Connector 2">
            <a:extLst>
              <a:ext uri="{FF2B5EF4-FFF2-40B4-BE49-F238E27FC236}">
                <a16:creationId xmlns:a16="http://schemas.microsoft.com/office/drawing/2014/main" xmlns="" id="{12DA15CB-B8D6-4665-8209-940F17829024}"/>
              </a:ext>
            </a:extLst>
          </p:cNvPr>
          <p:cNvCxnSpPr/>
          <p:nvPr/>
        </p:nvCxnSpPr>
        <p:spPr>
          <a:xfrm>
            <a:off x="425079" y="629587"/>
            <a:ext cx="1118266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Content Placeholder 2">
            <a:extLst>
              <a:ext uri="{FF2B5EF4-FFF2-40B4-BE49-F238E27FC236}">
                <a16:creationId xmlns:a16="http://schemas.microsoft.com/office/drawing/2014/main" xmlns="" id="{CD5F55E3-6B44-43CD-9C85-419A0DCFEA15}"/>
              </a:ext>
            </a:extLst>
          </p:cNvPr>
          <p:cNvSpPr txBox="1">
            <a:spLocks/>
          </p:cNvSpPr>
          <p:nvPr/>
        </p:nvSpPr>
        <p:spPr>
          <a:xfrm>
            <a:off x="392421" y="629587"/>
            <a:ext cx="6878174" cy="5424354"/>
          </a:xfrm>
          <a:prstGeom prst="rect">
            <a:avLst/>
          </a:prstGeom>
        </p:spPr>
        <p:txBody>
          <a:bodyPr vert="horz" lIns="91440" tIns="45720" rIns="91440" bIns="45720" rtlCol="0">
            <a:noAutofit/>
          </a:bodyPr>
          <a:lstStyle>
            <a:lvl1pPr marL="465138" indent="-465138" algn="l" defTabSz="914400" rtl="0" eaLnBrk="1" latinLnBrk="0" hangingPunct="1">
              <a:lnSpc>
                <a:spcPct val="100000"/>
              </a:lnSpc>
              <a:spcBef>
                <a:spcPts val="0"/>
              </a:spcBef>
              <a:buSzPct val="125000"/>
              <a:buFont typeface="Arial" panose="020B0604020202020204" pitchFamily="34" charset="0"/>
              <a:buChar char="•"/>
              <a:defRPr sz="3200" kern="1200">
                <a:solidFill>
                  <a:schemeClr val="bg1"/>
                </a:solidFill>
                <a:latin typeface="Century Gothic" panose="020B0502020202020204" pitchFamily="34" charset="0"/>
                <a:ea typeface="+mn-ea"/>
                <a:cs typeface="+mn-cs"/>
              </a:defRPr>
            </a:lvl1pPr>
            <a:lvl2pPr marL="914400" indent="-457200" algn="l" defTabSz="914400" rtl="0" eaLnBrk="1" latinLnBrk="0" hangingPunct="1">
              <a:lnSpc>
                <a:spcPct val="100000"/>
              </a:lnSpc>
              <a:spcBef>
                <a:spcPts val="0"/>
              </a:spcBef>
              <a:buSzPct val="125000"/>
              <a:buFont typeface="Arial" panose="020B0604020202020204" pitchFamily="34" charset="0"/>
              <a:buChar char="•"/>
              <a:defRPr sz="2800" kern="1200">
                <a:solidFill>
                  <a:schemeClr val="bg1"/>
                </a:solidFill>
                <a:latin typeface="Century Gothic" panose="020B0502020202020204" pitchFamily="34" charset="0"/>
                <a:ea typeface="+mn-ea"/>
                <a:cs typeface="+mn-cs"/>
              </a:defRPr>
            </a:lvl2pPr>
            <a:lvl3pPr marL="1379538" indent="-465138" algn="l" defTabSz="914400" rtl="0" eaLnBrk="1" latinLnBrk="0" hangingPunct="1">
              <a:lnSpc>
                <a:spcPct val="100000"/>
              </a:lnSpc>
              <a:spcBef>
                <a:spcPts val="0"/>
              </a:spcBef>
              <a:buSzPct val="125000"/>
              <a:buFont typeface="Arial" panose="020B0604020202020204" pitchFamily="34" charset="0"/>
              <a:buChar char="•"/>
              <a:defRPr sz="2400" kern="1200">
                <a:solidFill>
                  <a:schemeClr val="bg1"/>
                </a:solidFill>
                <a:latin typeface="Century Gothic" panose="020B0502020202020204" pitchFamily="34" charset="0"/>
                <a:ea typeface="+mn-ea"/>
                <a:cs typeface="+mn-cs"/>
              </a:defRPr>
            </a:lvl3pPr>
            <a:lvl4pPr marL="1828800" indent="-457200"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4pPr>
            <a:lvl5pPr marL="2293938" indent="-465138"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lgn="just">
              <a:buNone/>
            </a:pPr>
            <a:r>
              <a:rPr lang="id-ID" sz="2000" dirty="0" smtClean="0">
                <a:latin typeface="Cambria" panose="02040503050406030204" pitchFamily="18" charset="0"/>
                <a:ea typeface="Cambria" panose="02040503050406030204" pitchFamily="18" charset="0"/>
                <a:cs typeface="Arial" panose="020B0604020202020204" pitchFamily="34" charset="0"/>
              </a:rPr>
              <a:t>//Isi fungsi insert pada kategori private. Ini merupakan inti pembentukan semua isi subtree dengan posisi berurutan menurut nilai key</a:t>
            </a:r>
            <a:r>
              <a:rPr lang="id-ID" sz="1200" dirty="0" smtClean="0">
                <a:latin typeface="Cambria" panose="02040503050406030204" pitchFamily="18" charset="0"/>
                <a:ea typeface="Cambria" panose="02040503050406030204" pitchFamily="18" charset="0"/>
                <a:cs typeface="Arial" panose="020B0604020202020204" pitchFamily="34" charset="0"/>
              </a:rPr>
              <a:t>.</a:t>
            </a:r>
            <a:endParaRPr lang="id-ID" sz="1200" dirty="0">
              <a:latin typeface="Cambria" panose="02040503050406030204" pitchFamily="18" charset="0"/>
              <a:ea typeface="Cambria" panose="02040503050406030204" pitchFamily="18" charset="0"/>
              <a:cs typeface="Arial" panose="020B0604020202020204" pitchFamily="34" charset="0"/>
            </a:endParaRPr>
          </a:p>
          <a:p>
            <a:pPr marL="0" indent="0" algn="just">
              <a:buNone/>
            </a:pPr>
            <a:endParaRPr lang="id-ID" sz="1200" dirty="0" smtClean="0">
              <a:latin typeface="Cambria" panose="02040503050406030204" pitchFamily="18" charset="0"/>
              <a:ea typeface="Cambria" panose="02040503050406030204" pitchFamily="18" charset="0"/>
              <a:cs typeface="Arial" panose="020B0604020202020204" pitchFamily="34" charset="0"/>
            </a:endParaRPr>
          </a:p>
          <a:p>
            <a:pPr marL="0" indent="0" algn="just">
              <a:buNone/>
            </a:pPr>
            <a:r>
              <a:rPr lang="en-US" sz="1200" dirty="0" smtClean="0">
                <a:latin typeface="Cambria" panose="02040503050406030204" pitchFamily="18" charset="0"/>
                <a:ea typeface="Cambria" panose="02040503050406030204" pitchFamily="18" charset="0"/>
                <a:cs typeface="Arial" panose="020B0604020202020204" pitchFamily="34" charset="0"/>
              </a:rPr>
              <a:t>void </a:t>
            </a:r>
            <a:r>
              <a:rPr lang="en-US" sz="1200" dirty="0" err="1">
                <a:latin typeface="Cambria" panose="02040503050406030204" pitchFamily="18" charset="0"/>
                <a:ea typeface="Cambria" panose="02040503050406030204" pitchFamily="18" charset="0"/>
                <a:cs typeface="Arial" panose="020B0604020202020204" pitchFamily="34" charset="0"/>
              </a:rPr>
              <a:t>btree</a:t>
            </a:r>
            <a:r>
              <a:rPr lang="en-US" sz="1200" dirty="0">
                <a:latin typeface="Cambria" panose="02040503050406030204" pitchFamily="18" charset="0"/>
                <a:ea typeface="Cambria" panose="02040503050406030204" pitchFamily="18" charset="0"/>
                <a:cs typeface="Arial" panose="020B0604020202020204" pitchFamily="34" charset="0"/>
              </a:rPr>
              <a:t>::insert(</a:t>
            </a:r>
            <a:r>
              <a:rPr lang="en-US" sz="1200" dirty="0" err="1">
                <a:latin typeface="Cambria" panose="02040503050406030204" pitchFamily="18" charset="0"/>
                <a:ea typeface="Cambria" panose="02040503050406030204" pitchFamily="18" charset="0"/>
                <a:cs typeface="Arial" panose="020B0604020202020204" pitchFamily="34" charset="0"/>
              </a:rPr>
              <a:t>int</a:t>
            </a:r>
            <a:r>
              <a:rPr lang="en-US" sz="1200" dirty="0">
                <a:latin typeface="Cambria" panose="02040503050406030204" pitchFamily="18" charset="0"/>
                <a:ea typeface="Cambria" panose="02040503050406030204" pitchFamily="18" charset="0"/>
                <a:cs typeface="Arial" panose="020B0604020202020204" pitchFamily="34" charset="0"/>
              </a:rPr>
              <a:t> key, node *leaf)</a:t>
            </a:r>
          </a:p>
          <a:p>
            <a:pPr marL="0" indent="0" algn="just">
              <a:buNone/>
            </a:pPr>
            <a:r>
              <a:rPr lang="en-US" sz="1200" dirty="0">
                <a:latin typeface="Cambria" panose="02040503050406030204" pitchFamily="18" charset="0"/>
                <a:ea typeface="Cambria" panose="02040503050406030204" pitchFamily="18" charset="0"/>
                <a:cs typeface="Arial" panose="020B0604020202020204" pitchFamily="34" charset="0"/>
              </a:rPr>
              <a:t>{</a:t>
            </a:r>
          </a:p>
          <a:p>
            <a:pPr marL="0" indent="0" algn="just">
              <a:buNone/>
            </a:pPr>
            <a:r>
              <a:rPr lang="en-US" sz="1200" dirty="0">
                <a:latin typeface="Cambria" panose="02040503050406030204" pitchFamily="18" charset="0"/>
                <a:ea typeface="Cambria" panose="02040503050406030204" pitchFamily="18" charset="0"/>
                <a:cs typeface="Arial" panose="020B0604020202020204" pitchFamily="34" charset="0"/>
              </a:rPr>
              <a:t>  if(key&lt; leaf-&gt;</a:t>
            </a:r>
            <a:r>
              <a:rPr lang="en-US" sz="1200" dirty="0" err="1">
                <a:latin typeface="Cambria" panose="02040503050406030204" pitchFamily="18" charset="0"/>
                <a:ea typeface="Cambria" panose="02040503050406030204" pitchFamily="18" charset="0"/>
                <a:cs typeface="Arial" panose="020B0604020202020204" pitchFamily="34" charset="0"/>
              </a:rPr>
              <a:t>key_value</a:t>
            </a:r>
            <a:r>
              <a:rPr lang="en-US" sz="1200" dirty="0">
                <a:latin typeface="Cambria" panose="02040503050406030204" pitchFamily="18" charset="0"/>
                <a:ea typeface="Cambria" panose="02040503050406030204" pitchFamily="18" charset="0"/>
                <a:cs typeface="Arial" panose="020B0604020202020204" pitchFamily="34" charset="0"/>
              </a:rPr>
              <a:t>)</a:t>
            </a:r>
          </a:p>
          <a:p>
            <a:pPr marL="0" indent="0" algn="just">
              <a:buNone/>
            </a:pPr>
            <a:r>
              <a:rPr lang="en-US" sz="1200" dirty="0">
                <a:latin typeface="Cambria" panose="02040503050406030204" pitchFamily="18" charset="0"/>
                <a:ea typeface="Cambria" panose="02040503050406030204" pitchFamily="18" charset="0"/>
                <a:cs typeface="Arial" panose="020B0604020202020204" pitchFamily="34" charset="0"/>
              </a:rPr>
              <a:t>  {</a:t>
            </a:r>
          </a:p>
          <a:p>
            <a:pPr marL="0" indent="0" algn="just">
              <a:buNone/>
            </a:pPr>
            <a:r>
              <a:rPr lang="en-US" sz="1200" dirty="0">
                <a:latin typeface="Cambria" panose="02040503050406030204" pitchFamily="18" charset="0"/>
                <a:ea typeface="Cambria" panose="02040503050406030204" pitchFamily="18" charset="0"/>
                <a:cs typeface="Arial" panose="020B0604020202020204" pitchFamily="34" charset="0"/>
              </a:rPr>
              <a:t>    if(leaf-&gt;left!=NULL)</a:t>
            </a:r>
          </a:p>
          <a:p>
            <a:pPr marL="0" indent="0" algn="just">
              <a:buNone/>
            </a:pPr>
            <a:r>
              <a:rPr lang="en-US" sz="1200" dirty="0">
                <a:latin typeface="Cambria" panose="02040503050406030204" pitchFamily="18" charset="0"/>
                <a:ea typeface="Cambria" panose="02040503050406030204" pitchFamily="18" charset="0"/>
                <a:cs typeface="Arial" panose="020B0604020202020204" pitchFamily="34" charset="0"/>
              </a:rPr>
              <a:t>     insert(key, leaf-&gt;left);</a:t>
            </a:r>
          </a:p>
          <a:p>
            <a:pPr marL="0" indent="0" algn="just">
              <a:buNone/>
            </a:pPr>
            <a:r>
              <a:rPr lang="en-US" sz="1200" dirty="0">
                <a:latin typeface="Cambria" panose="02040503050406030204" pitchFamily="18" charset="0"/>
                <a:ea typeface="Cambria" panose="02040503050406030204" pitchFamily="18" charset="0"/>
                <a:cs typeface="Arial" panose="020B0604020202020204" pitchFamily="34" charset="0"/>
              </a:rPr>
              <a:t>    else</a:t>
            </a:r>
          </a:p>
          <a:p>
            <a:pPr marL="0" indent="0" algn="just">
              <a:buNone/>
            </a:pPr>
            <a:r>
              <a:rPr lang="en-US" sz="1200" dirty="0">
                <a:latin typeface="Cambria" panose="02040503050406030204" pitchFamily="18" charset="0"/>
                <a:ea typeface="Cambria" panose="02040503050406030204" pitchFamily="18" charset="0"/>
                <a:cs typeface="Arial" panose="020B0604020202020204" pitchFamily="34" charset="0"/>
              </a:rPr>
              <a:t>    {</a:t>
            </a:r>
          </a:p>
          <a:p>
            <a:pPr marL="0" indent="0" algn="just">
              <a:buNone/>
            </a:pPr>
            <a:r>
              <a:rPr lang="en-US" sz="1200" dirty="0">
                <a:latin typeface="Cambria" panose="02040503050406030204" pitchFamily="18" charset="0"/>
                <a:ea typeface="Cambria" panose="02040503050406030204" pitchFamily="18" charset="0"/>
                <a:cs typeface="Arial" panose="020B0604020202020204" pitchFamily="34" charset="0"/>
              </a:rPr>
              <a:t>      leaf-&gt;left=new node;</a:t>
            </a:r>
          </a:p>
          <a:p>
            <a:pPr marL="0" indent="0" algn="just">
              <a:buNone/>
            </a:pPr>
            <a:r>
              <a:rPr lang="en-US" sz="1200" dirty="0">
                <a:latin typeface="Cambria" panose="02040503050406030204" pitchFamily="18" charset="0"/>
                <a:ea typeface="Cambria" panose="02040503050406030204" pitchFamily="18" charset="0"/>
                <a:cs typeface="Arial" panose="020B0604020202020204" pitchFamily="34" charset="0"/>
              </a:rPr>
              <a:t>      leaf-&gt;left-&gt;</a:t>
            </a:r>
            <a:r>
              <a:rPr lang="en-US" sz="1200" dirty="0" err="1">
                <a:latin typeface="Cambria" panose="02040503050406030204" pitchFamily="18" charset="0"/>
                <a:ea typeface="Cambria" panose="02040503050406030204" pitchFamily="18" charset="0"/>
                <a:cs typeface="Arial" panose="020B0604020202020204" pitchFamily="34" charset="0"/>
              </a:rPr>
              <a:t>key_value</a:t>
            </a:r>
            <a:r>
              <a:rPr lang="en-US" sz="1200" dirty="0">
                <a:latin typeface="Cambria" panose="02040503050406030204" pitchFamily="18" charset="0"/>
                <a:ea typeface="Cambria" panose="02040503050406030204" pitchFamily="18" charset="0"/>
                <a:cs typeface="Arial" panose="020B0604020202020204" pitchFamily="34" charset="0"/>
              </a:rPr>
              <a:t>=key;</a:t>
            </a:r>
          </a:p>
          <a:p>
            <a:pPr marL="0" indent="0" algn="just">
              <a:buNone/>
            </a:pPr>
            <a:r>
              <a:rPr lang="en-US" sz="1200" dirty="0">
                <a:latin typeface="Cambria" panose="02040503050406030204" pitchFamily="18" charset="0"/>
                <a:ea typeface="Cambria" panose="02040503050406030204" pitchFamily="18" charset="0"/>
                <a:cs typeface="Arial" panose="020B0604020202020204" pitchFamily="34" charset="0"/>
              </a:rPr>
              <a:t>      leaf-&gt;left-&gt;left=NULL;    //Sets the left child of the child node to null</a:t>
            </a:r>
          </a:p>
          <a:p>
            <a:pPr marL="0" indent="0" algn="just">
              <a:buNone/>
            </a:pPr>
            <a:r>
              <a:rPr lang="en-US" sz="1200" dirty="0">
                <a:latin typeface="Cambria" panose="02040503050406030204" pitchFamily="18" charset="0"/>
                <a:ea typeface="Cambria" panose="02040503050406030204" pitchFamily="18" charset="0"/>
                <a:cs typeface="Arial" panose="020B0604020202020204" pitchFamily="34" charset="0"/>
              </a:rPr>
              <a:t>      leaf-&gt;left-&gt;right=NULL;   //Sets the right child of the child node to null</a:t>
            </a:r>
          </a:p>
          <a:p>
            <a:pPr marL="0" indent="0" algn="just">
              <a:buNone/>
            </a:pPr>
            <a:r>
              <a:rPr lang="en-US" sz="1200" dirty="0">
                <a:latin typeface="Cambria" panose="02040503050406030204" pitchFamily="18" charset="0"/>
                <a:ea typeface="Cambria" panose="02040503050406030204" pitchFamily="18" charset="0"/>
                <a:cs typeface="Arial" panose="020B0604020202020204" pitchFamily="34" charset="0"/>
              </a:rPr>
              <a:t>    }  </a:t>
            </a:r>
          </a:p>
          <a:p>
            <a:pPr marL="0" indent="0" algn="just">
              <a:buNone/>
            </a:pPr>
            <a:r>
              <a:rPr lang="en-US" sz="1200" dirty="0">
                <a:latin typeface="Cambria" panose="02040503050406030204" pitchFamily="18" charset="0"/>
                <a:ea typeface="Cambria" panose="02040503050406030204" pitchFamily="18" charset="0"/>
                <a:cs typeface="Arial" panose="020B0604020202020204" pitchFamily="34" charset="0"/>
              </a:rPr>
              <a:t>  }</a:t>
            </a:r>
          </a:p>
          <a:p>
            <a:pPr marL="0" indent="0" algn="just">
              <a:buNone/>
            </a:pPr>
            <a:r>
              <a:rPr lang="en-US" sz="1200" dirty="0">
                <a:latin typeface="Cambria" panose="02040503050406030204" pitchFamily="18" charset="0"/>
                <a:ea typeface="Cambria" panose="02040503050406030204" pitchFamily="18" charset="0"/>
                <a:cs typeface="Arial" panose="020B0604020202020204" pitchFamily="34" charset="0"/>
              </a:rPr>
              <a:t>  else if(key&gt;=leaf-&gt;</a:t>
            </a:r>
            <a:r>
              <a:rPr lang="en-US" sz="1200" dirty="0" err="1">
                <a:latin typeface="Cambria" panose="02040503050406030204" pitchFamily="18" charset="0"/>
                <a:ea typeface="Cambria" panose="02040503050406030204" pitchFamily="18" charset="0"/>
                <a:cs typeface="Arial" panose="020B0604020202020204" pitchFamily="34" charset="0"/>
              </a:rPr>
              <a:t>key_value</a:t>
            </a:r>
            <a:r>
              <a:rPr lang="en-US" sz="1200" dirty="0">
                <a:latin typeface="Cambria" panose="02040503050406030204" pitchFamily="18" charset="0"/>
                <a:ea typeface="Cambria" panose="02040503050406030204" pitchFamily="18" charset="0"/>
                <a:cs typeface="Arial" panose="020B0604020202020204" pitchFamily="34" charset="0"/>
              </a:rPr>
              <a:t>)</a:t>
            </a:r>
          </a:p>
          <a:p>
            <a:pPr marL="0" indent="0" algn="just">
              <a:buNone/>
            </a:pPr>
            <a:r>
              <a:rPr lang="en-US" sz="1200" dirty="0">
                <a:latin typeface="Cambria" panose="02040503050406030204" pitchFamily="18" charset="0"/>
                <a:ea typeface="Cambria" panose="02040503050406030204" pitchFamily="18" charset="0"/>
                <a:cs typeface="Arial" panose="020B0604020202020204" pitchFamily="34" charset="0"/>
              </a:rPr>
              <a:t>  {</a:t>
            </a:r>
          </a:p>
          <a:p>
            <a:pPr marL="0" indent="0" algn="just">
              <a:buNone/>
            </a:pPr>
            <a:r>
              <a:rPr lang="en-US" sz="1200" dirty="0">
                <a:latin typeface="Cambria" panose="02040503050406030204" pitchFamily="18" charset="0"/>
                <a:ea typeface="Cambria" panose="02040503050406030204" pitchFamily="18" charset="0"/>
                <a:cs typeface="Arial" panose="020B0604020202020204" pitchFamily="34" charset="0"/>
              </a:rPr>
              <a:t>    if(leaf-&gt;right!=NULL)</a:t>
            </a:r>
          </a:p>
          <a:p>
            <a:pPr marL="0" indent="0" algn="just">
              <a:buNone/>
            </a:pPr>
            <a:r>
              <a:rPr lang="en-US" sz="1200" dirty="0">
                <a:latin typeface="Cambria" panose="02040503050406030204" pitchFamily="18" charset="0"/>
                <a:ea typeface="Cambria" panose="02040503050406030204" pitchFamily="18" charset="0"/>
                <a:cs typeface="Arial" panose="020B0604020202020204" pitchFamily="34" charset="0"/>
              </a:rPr>
              <a:t>      insert(key, leaf-&gt;right);</a:t>
            </a:r>
          </a:p>
          <a:p>
            <a:pPr marL="0" indent="0" algn="just">
              <a:buNone/>
            </a:pPr>
            <a:r>
              <a:rPr lang="en-US" sz="1200" dirty="0">
                <a:latin typeface="Cambria" panose="02040503050406030204" pitchFamily="18" charset="0"/>
                <a:ea typeface="Cambria" panose="02040503050406030204" pitchFamily="18" charset="0"/>
                <a:cs typeface="Arial" panose="020B0604020202020204" pitchFamily="34" charset="0"/>
              </a:rPr>
              <a:t>    else</a:t>
            </a:r>
          </a:p>
          <a:p>
            <a:pPr marL="0" indent="0" algn="just">
              <a:buNone/>
            </a:pPr>
            <a:r>
              <a:rPr lang="en-US" sz="1200" dirty="0">
                <a:latin typeface="Cambria" panose="02040503050406030204" pitchFamily="18" charset="0"/>
                <a:ea typeface="Cambria" panose="02040503050406030204" pitchFamily="18" charset="0"/>
                <a:cs typeface="Arial" panose="020B0604020202020204" pitchFamily="34" charset="0"/>
              </a:rPr>
              <a:t>    {</a:t>
            </a:r>
          </a:p>
          <a:p>
            <a:pPr marL="0" indent="0" algn="just">
              <a:buNone/>
            </a:pPr>
            <a:r>
              <a:rPr lang="en-US" sz="1200" dirty="0">
                <a:latin typeface="Cambria" panose="02040503050406030204" pitchFamily="18" charset="0"/>
                <a:ea typeface="Cambria" panose="02040503050406030204" pitchFamily="18" charset="0"/>
                <a:cs typeface="Arial" panose="020B0604020202020204" pitchFamily="34" charset="0"/>
              </a:rPr>
              <a:t>      leaf-&gt;right=new node;</a:t>
            </a:r>
          </a:p>
          <a:p>
            <a:pPr marL="0" indent="0" algn="just">
              <a:buNone/>
            </a:pPr>
            <a:r>
              <a:rPr lang="en-US" sz="1200" dirty="0">
                <a:latin typeface="Cambria" panose="02040503050406030204" pitchFamily="18" charset="0"/>
                <a:ea typeface="Cambria" panose="02040503050406030204" pitchFamily="18" charset="0"/>
                <a:cs typeface="Arial" panose="020B0604020202020204" pitchFamily="34" charset="0"/>
              </a:rPr>
              <a:t>      leaf-&gt;right-&gt;</a:t>
            </a:r>
            <a:r>
              <a:rPr lang="en-US" sz="1200" dirty="0" err="1">
                <a:latin typeface="Cambria" panose="02040503050406030204" pitchFamily="18" charset="0"/>
                <a:ea typeface="Cambria" panose="02040503050406030204" pitchFamily="18" charset="0"/>
                <a:cs typeface="Arial" panose="020B0604020202020204" pitchFamily="34" charset="0"/>
              </a:rPr>
              <a:t>key_value</a:t>
            </a:r>
            <a:r>
              <a:rPr lang="en-US" sz="1200" dirty="0">
                <a:latin typeface="Cambria" panose="02040503050406030204" pitchFamily="18" charset="0"/>
                <a:ea typeface="Cambria" panose="02040503050406030204" pitchFamily="18" charset="0"/>
                <a:cs typeface="Arial" panose="020B0604020202020204" pitchFamily="34" charset="0"/>
              </a:rPr>
              <a:t>=key;</a:t>
            </a:r>
          </a:p>
          <a:p>
            <a:pPr marL="0" indent="0" algn="just">
              <a:buNone/>
            </a:pPr>
            <a:r>
              <a:rPr lang="en-US" sz="1200" dirty="0">
                <a:latin typeface="Cambria" panose="02040503050406030204" pitchFamily="18" charset="0"/>
                <a:ea typeface="Cambria" panose="02040503050406030204" pitchFamily="18" charset="0"/>
                <a:cs typeface="Arial" panose="020B0604020202020204" pitchFamily="34" charset="0"/>
              </a:rPr>
              <a:t>      leaf-&gt;right-&gt;left=NULL;  //Sets the left child of the child node to null</a:t>
            </a:r>
          </a:p>
          <a:p>
            <a:pPr marL="0" indent="0" algn="just">
              <a:buNone/>
            </a:pPr>
            <a:r>
              <a:rPr lang="en-US" sz="1200" dirty="0">
                <a:latin typeface="Cambria" panose="02040503050406030204" pitchFamily="18" charset="0"/>
                <a:ea typeface="Cambria" panose="02040503050406030204" pitchFamily="18" charset="0"/>
                <a:cs typeface="Arial" panose="020B0604020202020204" pitchFamily="34" charset="0"/>
              </a:rPr>
              <a:t>      leaf-&gt;right-&gt;right=NULL; //Sets the right child of the child node to null</a:t>
            </a:r>
          </a:p>
          <a:p>
            <a:pPr marL="0" indent="0" algn="just">
              <a:buNone/>
            </a:pPr>
            <a:r>
              <a:rPr lang="en-US" sz="1200" dirty="0">
                <a:latin typeface="Cambria" panose="02040503050406030204" pitchFamily="18" charset="0"/>
                <a:ea typeface="Cambria" panose="02040503050406030204" pitchFamily="18" charset="0"/>
                <a:cs typeface="Arial" panose="020B0604020202020204" pitchFamily="34" charset="0"/>
              </a:rPr>
              <a:t>    }</a:t>
            </a:r>
          </a:p>
          <a:p>
            <a:pPr marL="0" indent="0" algn="just">
              <a:buNone/>
            </a:pPr>
            <a:r>
              <a:rPr lang="en-US" sz="1200" dirty="0">
                <a:latin typeface="Cambria" panose="02040503050406030204" pitchFamily="18" charset="0"/>
                <a:ea typeface="Cambria" panose="02040503050406030204" pitchFamily="18" charset="0"/>
                <a:cs typeface="Arial" panose="020B0604020202020204" pitchFamily="34" charset="0"/>
              </a:rPr>
              <a:t>  }</a:t>
            </a:r>
          </a:p>
          <a:p>
            <a:pPr marL="0" indent="0" algn="just">
              <a:buNone/>
            </a:pPr>
            <a:r>
              <a:rPr lang="en-US" sz="1200" dirty="0">
                <a:latin typeface="Cambria" panose="02040503050406030204" pitchFamily="18" charset="0"/>
                <a:ea typeface="Cambria" panose="02040503050406030204" pitchFamily="18" charset="0"/>
                <a:cs typeface="Arial" panose="020B0604020202020204" pitchFamily="34" charset="0"/>
              </a:rPr>
              <a:t>}</a:t>
            </a:r>
          </a:p>
        </p:txBody>
      </p:sp>
      <p:pic>
        <p:nvPicPr>
          <p:cNvPr id="6" name="Picture 5"/>
          <p:cNvPicPr>
            <a:picLocks noChangeAspect="1"/>
          </p:cNvPicPr>
          <p:nvPr/>
        </p:nvPicPr>
        <p:blipFill>
          <a:blip r:embed="rId2"/>
          <a:stretch>
            <a:fillRect/>
          </a:stretch>
        </p:blipFill>
        <p:spPr>
          <a:xfrm>
            <a:off x="7613540" y="1459669"/>
            <a:ext cx="3994201" cy="1961325"/>
          </a:xfrm>
          <a:prstGeom prst="rect">
            <a:avLst/>
          </a:prstGeom>
        </p:spPr>
      </p:pic>
      <p:sp>
        <p:nvSpPr>
          <p:cNvPr id="7" name="Oval 6">
            <a:extLst>
              <a:ext uri="{FF2B5EF4-FFF2-40B4-BE49-F238E27FC236}">
                <a16:creationId xmlns:a16="http://schemas.microsoft.com/office/drawing/2014/main" xmlns="" id="{A9E3F4C4-2785-46A0-8B65-A2846EE5408E}"/>
              </a:ext>
            </a:extLst>
          </p:cNvPr>
          <p:cNvSpPr/>
          <p:nvPr/>
        </p:nvSpPr>
        <p:spPr>
          <a:xfrm>
            <a:off x="7090358" y="3702365"/>
            <a:ext cx="586422" cy="33156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p>
        </p:txBody>
      </p:sp>
      <p:cxnSp>
        <p:nvCxnSpPr>
          <p:cNvPr id="9" name="Straight Connector 8">
            <a:extLst>
              <a:ext uri="{FF2B5EF4-FFF2-40B4-BE49-F238E27FC236}">
                <a16:creationId xmlns:a16="http://schemas.microsoft.com/office/drawing/2014/main" xmlns="" id="{18AAA9B8-5CBD-48F5-A25E-54C9B63D5DBC}"/>
              </a:ext>
            </a:extLst>
          </p:cNvPr>
          <p:cNvCxnSpPr>
            <a:cxnSpLocks/>
          </p:cNvCxnSpPr>
          <p:nvPr/>
        </p:nvCxnSpPr>
        <p:spPr>
          <a:xfrm flipH="1">
            <a:off x="7363368" y="3420994"/>
            <a:ext cx="500343" cy="281371"/>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6646947" y="2977926"/>
            <a:ext cx="311304" cy="369332"/>
          </a:xfrm>
          <a:prstGeom prst="rect">
            <a:avLst/>
          </a:prstGeom>
          <a:noFill/>
        </p:spPr>
        <p:txBody>
          <a:bodyPr wrap="none" rtlCol="0">
            <a:spAutoFit/>
          </a:bodyPr>
          <a:lstStyle/>
          <a:p>
            <a:r>
              <a:rPr lang="id-ID" dirty="0" smtClean="0">
                <a:solidFill>
                  <a:schemeClr val="bg1"/>
                </a:solidFill>
              </a:rPr>
              <a:t>6</a:t>
            </a:r>
            <a:endParaRPr lang="id-ID" dirty="0">
              <a:solidFill>
                <a:schemeClr val="bg1"/>
              </a:solidFill>
            </a:endParaRPr>
          </a:p>
        </p:txBody>
      </p:sp>
      <p:cxnSp>
        <p:nvCxnSpPr>
          <p:cNvPr id="11" name="Straight Connector 10">
            <a:extLst>
              <a:ext uri="{FF2B5EF4-FFF2-40B4-BE49-F238E27FC236}">
                <a16:creationId xmlns:a16="http://schemas.microsoft.com/office/drawing/2014/main" xmlns="" id="{18AAA9B8-5CBD-48F5-A25E-54C9B63D5DBC}"/>
              </a:ext>
            </a:extLst>
          </p:cNvPr>
          <p:cNvCxnSpPr>
            <a:cxnSpLocks/>
          </p:cNvCxnSpPr>
          <p:nvPr/>
        </p:nvCxnSpPr>
        <p:spPr>
          <a:xfrm>
            <a:off x="6956666" y="3310092"/>
            <a:ext cx="1222170" cy="558216"/>
          </a:xfrm>
          <a:prstGeom prst="curvedConnector3">
            <a:avLst>
              <a:gd name="adj1" fmla="val 50000"/>
            </a:avLst>
          </a:prstGeom>
          <a:ln w="1905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xmlns="" id="{A9E3F4C4-2785-46A0-8B65-A2846EE5408E}"/>
              </a:ext>
            </a:extLst>
          </p:cNvPr>
          <p:cNvSpPr/>
          <p:nvPr/>
        </p:nvSpPr>
        <p:spPr>
          <a:xfrm>
            <a:off x="8147032" y="3702364"/>
            <a:ext cx="586422" cy="33156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a:p>
        </p:txBody>
      </p:sp>
      <p:cxnSp>
        <p:nvCxnSpPr>
          <p:cNvPr id="16" name="Straight Connector 15">
            <a:extLst>
              <a:ext uri="{FF2B5EF4-FFF2-40B4-BE49-F238E27FC236}">
                <a16:creationId xmlns:a16="http://schemas.microsoft.com/office/drawing/2014/main" xmlns="" id="{18AAA9B8-5CBD-48F5-A25E-54C9B63D5DBC}"/>
              </a:ext>
            </a:extLst>
          </p:cNvPr>
          <p:cNvCxnSpPr>
            <a:cxnSpLocks/>
            <a:endCxn id="14" idx="0"/>
          </p:cNvCxnSpPr>
          <p:nvPr/>
        </p:nvCxnSpPr>
        <p:spPr>
          <a:xfrm>
            <a:off x="7892228" y="3345320"/>
            <a:ext cx="548015" cy="357044"/>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330762" y="3430573"/>
            <a:ext cx="311304" cy="369332"/>
          </a:xfrm>
          <a:prstGeom prst="rect">
            <a:avLst/>
          </a:prstGeom>
          <a:noFill/>
        </p:spPr>
        <p:txBody>
          <a:bodyPr wrap="none" rtlCol="0">
            <a:spAutoFit/>
          </a:bodyPr>
          <a:lstStyle/>
          <a:p>
            <a:r>
              <a:rPr lang="id-ID" dirty="0" smtClean="0">
                <a:solidFill>
                  <a:schemeClr val="bg1"/>
                </a:solidFill>
              </a:rPr>
              <a:t>4</a:t>
            </a:r>
            <a:endParaRPr lang="id-ID" dirty="0">
              <a:solidFill>
                <a:schemeClr val="bg1"/>
              </a:solidFill>
            </a:endParaRPr>
          </a:p>
        </p:txBody>
      </p:sp>
      <p:cxnSp>
        <p:nvCxnSpPr>
          <p:cNvPr id="13" name="Straight Connector 10">
            <a:extLst>
              <a:ext uri="{FF2B5EF4-FFF2-40B4-BE49-F238E27FC236}">
                <a16:creationId xmlns:a16="http://schemas.microsoft.com/office/drawing/2014/main" xmlns="" id="{18AAA9B8-5CBD-48F5-A25E-54C9B63D5DBC}"/>
              </a:ext>
            </a:extLst>
          </p:cNvPr>
          <p:cNvCxnSpPr>
            <a:cxnSpLocks/>
            <a:endCxn id="7" idx="2"/>
          </p:cNvCxnSpPr>
          <p:nvPr/>
        </p:nvCxnSpPr>
        <p:spPr>
          <a:xfrm>
            <a:off x="6642066" y="3615239"/>
            <a:ext cx="448292" cy="252911"/>
          </a:xfrm>
          <a:prstGeom prst="curvedConnector3">
            <a:avLst>
              <a:gd name="adj1" fmla="val 50000"/>
            </a:avLst>
          </a:prstGeom>
          <a:ln w="19050">
            <a:solidFill>
              <a:schemeClr val="bg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3952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fade">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fade">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fade">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fade">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fade">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fade">
                                      <p:cBhvr>
                                        <p:cTn id="67" dur="500"/>
                                        <p:tgtEl>
                                          <p:spTgt spid="5">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5">
                                            <p:txEl>
                                              <p:pRg st="13" end="13"/>
                                            </p:txEl>
                                          </p:spTgt>
                                        </p:tgtEl>
                                        <p:attrNameLst>
                                          <p:attrName>style.visibility</p:attrName>
                                        </p:attrNameLst>
                                      </p:cBhvr>
                                      <p:to>
                                        <p:strVal val="visible"/>
                                      </p:to>
                                    </p:set>
                                    <p:animEffect transition="in" filter="fade">
                                      <p:cBhvr>
                                        <p:cTn id="72" dur="500"/>
                                        <p:tgtEl>
                                          <p:spTgt spid="5">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5">
                                            <p:txEl>
                                              <p:pRg st="14" end="14"/>
                                            </p:txEl>
                                          </p:spTgt>
                                        </p:tgtEl>
                                        <p:attrNameLst>
                                          <p:attrName>style.visibility</p:attrName>
                                        </p:attrNameLst>
                                      </p:cBhvr>
                                      <p:to>
                                        <p:strVal val="visible"/>
                                      </p:to>
                                    </p:set>
                                    <p:animEffect transition="in" filter="fade">
                                      <p:cBhvr>
                                        <p:cTn id="77" dur="500"/>
                                        <p:tgtEl>
                                          <p:spTgt spid="5">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5">
                                            <p:txEl>
                                              <p:pRg st="15" end="15"/>
                                            </p:txEl>
                                          </p:spTgt>
                                        </p:tgtEl>
                                        <p:attrNameLst>
                                          <p:attrName>style.visibility</p:attrName>
                                        </p:attrNameLst>
                                      </p:cBhvr>
                                      <p:to>
                                        <p:strVal val="visible"/>
                                      </p:to>
                                    </p:set>
                                    <p:animEffect transition="in" filter="fade">
                                      <p:cBhvr>
                                        <p:cTn id="82" dur="500"/>
                                        <p:tgtEl>
                                          <p:spTgt spid="5">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nodeType="clickEffect">
                                  <p:stCondLst>
                                    <p:cond delay="0"/>
                                  </p:stCondLst>
                                  <p:childTnLst>
                                    <p:set>
                                      <p:cBhvr>
                                        <p:cTn id="86" dur="1" fill="hold">
                                          <p:stCondLst>
                                            <p:cond delay="0"/>
                                          </p:stCondLst>
                                        </p:cTn>
                                        <p:tgtEl>
                                          <p:spTgt spid="5">
                                            <p:txEl>
                                              <p:pRg st="16" end="16"/>
                                            </p:txEl>
                                          </p:spTgt>
                                        </p:tgtEl>
                                        <p:attrNameLst>
                                          <p:attrName>style.visibility</p:attrName>
                                        </p:attrNameLst>
                                      </p:cBhvr>
                                      <p:to>
                                        <p:strVal val="visible"/>
                                      </p:to>
                                    </p:set>
                                    <p:animEffect transition="in" filter="fade">
                                      <p:cBhvr>
                                        <p:cTn id="87" dur="500"/>
                                        <p:tgtEl>
                                          <p:spTgt spid="5">
                                            <p:txEl>
                                              <p:pRg st="16" end="16"/>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nodeType="clickEffect">
                                  <p:stCondLst>
                                    <p:cond delay="0"/>
                                  </p:stCondLst>
                                  <p:childTnLst>
                                    <p:set>
                                      <p:cBhvr>
                                        <p:cTn id="91" dur="1" fill="hold">
                                          <p:stCondLst>
                                            <p:cond delay="0"/>
                                          </p:stCondLst>
                                        </p:cTn>
                                        <p:tgtEl>
                                          <p:spTgt spid="5">
                                            <p:txEl>
                                              <p:pRg st="17" end="17"/>
                                            </p:txEl>
                                          </p:spTgt>
                                        </p:tgtEl>
                                        <p:attrNameLst>
                                          <p:attrName>style.visibility</p:attrName>
                                        </p:attrNameLst>
                                      </p:cBhvr>
                                      <p:to>
                                        <p:strVal val="visible"/>
                                      </p:to>
                                    </p:set>
                                    <p:animEffect transition="in" filter="fade">
                                      <p:cBhvr>
                                        <p:cTn id="92" dur="500"/>
                                        <p:tgtEl>
                                          <p:spTgt spid="5">
                                            <p:txEl>
                                              <p:pRg st="17" end="17"/>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nodeType="clickEffect">
                                  <p:stCondLst>
                                    <p:cond delay="0"/>
                                  </p:stCondLst>
                                  <p:childTnLst>
                                    <p:set>
                                      <p:cBhvr>
                                        <p:cTn id="96" dur="1" fill="hold">
                                          <p:stCondLst>
                                            <p:cond delay="0"/>
                                          </p:stCondLst>
                                        </p:cTn>
                                        <p:tgtEl>
                                          <p:spTgt spid="5">
                                            <p:txEl>
                                              <p:pRg st="18" end="18"/>
                                            </p:txEl>
                                          </p:spTgt>
                                        </p:tgtEl>
                                        <p:attrNameLst>
                                          <p:attrName>style.visibility</p:attrName>
                                        </p:attrNameLst>
                                      </p:cBhvr>
                                      <p:to>
                                        <p:strVal val="visible"/>
                                      </p:to>
                                    </p:set>
                                    <p:animEffect transition="in" filter="fade">
                                      <p:cBhvr>
                                        <p:cTn id="97" dur="500"/>
                                        <p:tgtEl>
                                          <p:spTgt spid="5">
                                            <p:txEl>
                                              <p:pRg st="18" end="18"/>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nodeType="clickEffect">
                                  <p:stCondLst>
                                    <p:cond delay="0"/>
                                  </p:stCondLst>
                                  <p:childTnLst>
                                    <p:set>
                                      <p:cBhvr>
                                        <p:cTn id="101" dur="1" fill="hold">
                                          <p:stCondLst>
                                            <p:cond delay="0"/>
                                          </p:stCondLst>
                                        </p:cTn>
                                        <p:tgtEl>
                                          <p:spTgt spid="5">
                                            <p:txEl>
                                              <p:pRg st="19" end="19"/>
                                            </p:txEl>
                                          </p:spTgt>
                                        </p:tgtEl>
                                        <p:attrNameLst>
                                          <p:attrName>style.visibility</p:attrName>
                                        </p:attrNameLst>
                                      </p:cBhvr>
                                      <p:to>
                                        <p:strVal val="visible"/>
                                      </p:to>
                                    </p:set>
                                    <p:animEffect transition="in" filter="fade">
                                      <p:cBhvr>
                                        <p:cTn id="102" dur="500"/>
                                        <p:tgtEl>
                                          <p:spTgt spid="5">
                                            <p:txEl>
                                              <p:pRg st="19" end="19"/>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nodeType="clickEffect">
                                  <p:stCondLst>
                                    <p:cond delay="0"/>
                                  </p:stCondLst>
                                  <p:childTnLst>
                                    <p:set>
                                      <p:cBhvr>
                                        <p:cTn id="106" dur="1" fill="hold">
                                          <p:stCondLst>
                                            <p:cond delay="0"/>
                                          </p:stCondLst>
                                        </p:cTn>
                                        <p:tgtEl>
                                          <p:spTgt spid="5">
                                            <p:txEl>
                                              <p:pRg st="20" end="20"/>
                                            </p:txEl>
                                          </p:spTgt>
                                        </p:tgtEl>
                                        <p:attrNameLst>
                                          <p:attrName>style.visibility</p:attrName>
                                        </p:attrNameLst>
                                      </p:cBhvr>
                                      <p:to>
                                        <p:strVal val="visible"/>
                                      </p:to>
                                    </p:set>
                                    <p:animEffect transition="in" filter="fade">
                                      <p:cBhvr>
                                        <p:cTn id="107" dur="500"/>
                                        <p:tgtEl>
                                          <p:spTgt spid="5">
                                            <p:txEl>
                                              <p:pRg st="20" end="20"/>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nodeType="clickEffect">
                                  <p:stCondLst>
                                    <p:cond delay="0"/>
                                  </p:stCondLst>
                                  <p:childTnLst>
                                    <p:set>
                                      <p:cBhvr>
                                        <p:cTn id="111" dur="1" fill="hold">
                                          <p:stCondLst>
                                            <p:cond delay="0"/>
                                          </p:stCondLst>
                                        </p:cTn>
                                        <p:tgtEl>
                                          <p:spTgt spid="5">
                                            <p:txEl>
                                              <p:pRg st="21" end="21"/>
                                            </p:txEl>
                                          </p:spTgt>
                                        </p:tgtEl>
                                        <p:attrNameLst>
                                          <p:attrName>style.visibility</p:attrName>
                                        </p:attrNameLst>
                                      </p:cBhvr>
                                      <p:to>
                                        <p:strVal val="visible"/>
                                      </p:to>
                                    </p:set>
                                    <p:animEffect transition="in" filter="fade">
                                      <p:cBhvr>
                                        <p:cTn id="112" dur="500"/>
                                        <p:tgtEl>
                                          <p:spTgt spid="5">
                                            <p:txEl>
                                              <p:pRg st="21" end="21"/>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10" presetClass="entr" presetSubtype="0" fill="hold" nodeType="clickEffect">
                                  <p:stCondLst>
                                    <p:cond delay="0"/>
                                  </p:stCondLst>
                                  <p:childTnLst>
                                    <p:set>
                                      <p:cBhvr>
                                        <p:cTn id="116" dur="1" fill="hold">
                                          <p:stCondLst>
                                            <p:cond delay="0"/>
                                          </p:stCondLst>
                                        </p:cTn>
                                        <p:tgtEl>
                                          <p:spTgt spid="5">
                                            <p:txEl>
                                              <p:pRg st="22" end="22"/>
                                            </p:txEl>
                                          </p:spTgt>
                                        </p:tgtEl>
                                        <p:attrNameLst>
                                          <p:attrName>style.visibility</p:attrName>
                                        </p:attrNameLst>
                                      </p:cBhvr>
                                      <p:to>
                                        <p:strVal val="visible"/>
                                      </p:to>
                                    </p:set>
                                    <p:animEffect transition="in" filter="fade">
                                      <p:cBhvr>
                                        <p:cTn id="117" dur="500"/>
                                        <p:tgtEl>
                                          <p:spTgt spid="5">
                                            <p:txEl>
                                              <p:pRg st="22" end="22"/>
                                            </p:txEl>
                                          </p:spTgt>
                                        </p:tgtEl>
                                      </p:cBhvr>
                                    </p:animEffect>
                                  </p:childTnLst>
                                </p:cTn>
                              </p:par>
                            </p:childTnLst>
                          </p:cTn>
                        </p:par>
                      </p:childTnLst>
                    </p:cTn>
                  </p:par>
                  <p:par>
                    <p:cTn id="118" fill="hold">
                      <p:stCondLst>
                        <p:cond delay="indefinite"/>
                      </p:stCondLst>
                      <p:childTnLst>
                        <p:par>
                          <p:cTn id="119" fill="hold">
                            <p:stCondLst>
                              <p:cond delay="0"/>
                            </p:stCondLst>
                            <p:childTnLst>
                              <p:par>
                                <p:cTn id="120" presetID="10" presetClass="entr" presetSubtype="0" fill="hold" nodeType="clickEffect">
                                  <p:stCondLst>
                                    <p:cond delay="0"/>
                                  </p:stCondLst>
                                  <p:childTnLst>
                                    <p:set>
                                      <p:cBhvr>
                                        <p:cTn id="121" dur="1" fill="hold">
                                          <p:stCondLst>
                                            <p:cond delay="0"/>
                                          </p:stCondLst>
                                        </p:cTn>
                                        <p:tgtEl>
                                          <p:spTgt spid="5">
                                            <p:txEl>
                                              <p:pRg st="23" end="23"/>
                                            </p:txEl>
                                          </p:spTgt>
                                        </p:tgtEl>
                                        <p:attrNameLst>
                                          <p:attrName>style.visibility</p:attrName>
                                        </p:attrNameLst>
                                      </p:cBhvr>
                                      <p:to>
                                        <p:strVal val="visible"/>
                                      </p:to>
                                    </p:set>
                                    <p:animEffect transition="in" filter="fade">
                                      <p:cBhvr>
                                        <p:cTn id="122" dur="500"/>
                                        <p:tgtEl>
                                          <p:spTgt spid="5">
                                            <p:txEl>
                                              <p:pRg st="23" end="23"/>
                                            </p:txEl>
                                          </p:spTgt>
                                        </p:tgtEl>
                                      </p:cBhvr>
                                    </p:animEffect>
                                  </p:childTnLst>
                                </p:cTn>
                              </p:par>
                            </p:childTnLst>
                          </p:cTn>
                        </p:par>
                      </p:childTnLst>
                    </p:cTn>
                  </p:par>
                  <p:par>
                    <p:cTn id="123" fill="hold">
                      <p:stCondLst>
                        <p:cond delay="indefinite"/>
                      </p:stCondLst>
                      <p:childTnLst>
                        <p:par>
                          <p:cTn id="124" fill="hold">
                            <p:stCondLst>
                              <p:cond delay="0"/>
                            </p:stCondLst>
                            <p:childTnLst>
                              <p:par>
                                <p:cTn id="125" presetID="10" presetClass="entr" presetSubtype="0" fill="hold" nodeType="clickEffect">
                                  <p:stCondLst>
                                    <p:cond delay="0"/>
                                  </p:stCondLst>
                                  <p:childTnLst>
                                    <p:set>
                                      <p:cBhvr>
                                        <p:cTn id="126" dur="1" fill="hold">
                                          <p:stCondLst>
                                            <p:cond delay="0"/>
                                          </p:stCondLst>
                                        </p:cTn>
                                        <p:tgtEl>
                                          <p:spTgt spid="5">
                                            <p:txEl>
                                              <p:pRg st="24" end="24"/>
                                            </p:txEl>
                                          </p:spTgt>
                                        </p:tgtEl>
                                        <p:attrNameLst>
                                          <p:attrName>style.visibility</p:attrName>
                                        </p:attrNameLst>
                                      </p:cBhvr>
                                      <p:to>
                                        <p:strVal val="visible"/>
                                      </p:to>
                                    </p:set>
                                    <p:animEffect transition="in" filter="fade">
                                      <p:cBhvr>
                                        <p:cTn id="127" dur="500"/>
                                        <p:tgtEl>
                                          <p:spTgt spid="5">
                                            <p:txEl>
                                              <p:pRg st="24" end="24"/>
                                            </p:txEl>
                                          </p:spTgt>
                                        </p:tgtEl>
                                      </p:cBhvr>
                                    </p:animEffect>
                                  </p:childTnLst>
                                </p:cTn>
                              </p:par>
                            </p:childTnLst>
                          </p:cTn>
                        </p:par>
                      </p:childTnLst>
                    </p:cTn>
                  </p:par>
                  <p:par>
                    <p:cTn id="128" fill="hold">
                      <p:stCondLst>
                        <p:cond delay="indefinite"/>
                      </p:stCondLst>
                      <p:childTnLst>
                        <p:par>
                          <p:cTn id="129" fill="hold">
                            <p:stCondLst>
                              <p:cond delay="0"/>
                            </p:stCondLst>
                            <p:childTnLst>
                              <p:par>
                                <p:cTn id="130" presetID="10" presetClass="entr" presetSubtype="0" fill="hold" nodeType="clickEffect">
                                  <p:stCondLst>
                                    <p:cond delay="0"/>
                                  </p:stCondLst>
                                  <p:childTnLst>
                                    <p:set>
                                      <p:cBhvr>
                                        <p:cTn id="131" dur="1" fill="hold">
                                          <p:stCondLst>
                                            <p:cond delay="0"/>
                                          </p:stCondLst>
                                        </p:cTn>
                                        <p:tgtEl>
                                          <p:spTgt spid="5">
                                            <p:txEl>
                                              <p:pRg st="25" end="25"/>
                                            </p:txEl>
                                          </p:spTgt>
                                        </p:tgtEl>
                                        <p:attrNameLst>
                                          <p:attrName>style.visibility</p:attrName>
                                        </p:attrNameLst>
                                      </p:cBhvr>
                                      <p:to>
                                        <p:strVal val="visible"/>
                                      </p:to>
                                    </p:set>
                                    <p:animEffect transition="in" filter="fade">
                                      <p:cBhvr>
                                        <p:cTn id="132" dur="500"/>
                                        <p:tgtEl>
                                          <p:spTgt spid="5">
                                            <p:txEl>
                                              <p:pRg st="25" end="25"/>
                                            </p:txEl>
                                          </p:spTgt>
                                        </p:tgtEl>
                                      </p:cBhvr>
                                    </p:animEffect>
                                  </p:childTnLst>
                                </p:cTn>
                              </p:par>
                            </p:childTnLst>
                          </p:cTn>
                        </p:par>
                      </p:childTnLst>
                    </p:cTn>
                  </p:par>
                  <p:par>
                    <p:cTn id="133" fill="hold">
                      <p:stCondLst>
                        <p:cond delay="indefinite"/>
                      </p:stCondLst>
                      <p:childTnLst>
                        <p:par>
                          <p:cTn id="134" fill="hold">
                            <p:stCondLst>
                              <p:cond delay="0"/>
                            </p:stCondLst>
                            <p:childTnLst>
                              <p:par>
                                <p:cTn id="135" presetID="10" presetClass="entr" presetSubtype="0" fill="hold" nodeType="clickEffect">
                                  <p:stCondLst>
                                    <p:cond delay="0"/>
                                  </p:stCondLst>
                                  <p:childTnLst>
                                    <p:set>
                                      <p:cBhvr>
                                        <p:cTn id="136" dur="1" fill="hold">
                                          <p:stCondLst>
                                            <p:cond delay="0"/>
                                          </p:stCondLst>
                                        </p:cTn>
                                        <p:tgtEl>
                                          <p:spTgt spid="5">
                                            <p:txEl>
                                              <p:pRg st="26" end="26"/>
                                            </p:txEl>
                                          </p:spTgt>
                                        </p:tgtEl>
                                        <p:attrNameLst>
                                          <p:attrName>style.visibility</p:attrName>
                                        </p:attrNameLst>
                                      </p:cBhvr>
                                      <p:to>
                                        <p:strVal val="visible"/>
                                      </p:to>
                                    </p:set>
                                    <p:animEffect transition="in" filter="fade">
                                      <p:cBhvr>
                                        <p:cTn id="137" dur="500"/>
                                        <p:tgtEl>
                                          <p:spTgt spid="5">
                                            <p:txEl>
                                              <p:pRg st="26" end="26"/>
                                            </p:txEl>
                                          </p:spTgt>
                                        </p:tgtEl>
                                      </p:cBhvr>
                                    </p:animEffect>
                                  </p:childTnLst>
                                </p:cTn>
                              </p:par>
                            </p:childTnLst>
                          </p:cTn>
                        </p:par>
                      </p:childTnLst>
                    </p:cTn>
                  </p:par>
                  <p:par>
                    <p:cTn id="138" fill="hold">
                      <p:stCondLst>
                        <p:cond delay="indefinite"/>
                      </p:stCondLst>
                      <p:childTnLst>
                        <p:par>
                          <p:cTn id="139" fill="hold">
                            <p:stCondLst>
                              <p:cond delay="0"/>
                            </p:stCondLst>
                            <p:childTnLst>
                              <p:par>
                                <p:cTn id="140" presetID="10" presetClass="entr" presetSubtype="0" fill="hold" nodeType="clickEffect">
                                  <p:stCondLst>
                                    <p:cond delay="0"/>
                                  </p:stCondLst>
                                  <p:childTnLst>
                                    <p:set>
                                      <p:cBhvr>
                                        <p:cTn id="141" dur="1" fill="hold">
                                          <p:stCondLst>
                                            <p:cond delay="0"/>
                                          </p:stCondLst>
                                        </p:cTn>
                                        <p:tgtEl>
                                          <p:spTgt spid="5">
                                            <p:txEl>
                                              <p:pRg st="27" end="27"/>
                                            </p:txEl>
                                          </p:spTgt>
                                        </p:tgtEl>
                                        <p:attrNameLst>
                                          <p:attrName>style.visibility</p:attrName>
                                        </p:attrNameLst>
                                      </p:cBhvr>
                                      <p:to>
                                        <p:strVal val="visible"/>
                                      </p:to>
                                    </p:set>
                                    <p:animEffect transition="in" filter="fade">
                                      <p:cBhvr>
                                        <p:cTn id="142" dur="500"/>
                                        <p:tgtEl>
                                          <p:spTgt spid="5">
                                            <p:txEl>
                                              <p:pRg st="27" end="27"/>
                                            </p:txEl>
                                          </p:spTgt>
                                        </p:tgtEl>
                                      </p:cBhvr>
                                    </p:animEffect>
                                  </p:childTnLst>
                                </p:cTn>
                              </p:par>
                            </p:childTnLst>
                          </p:cTn>
                        </p:par>
                      </p:childTnLst>
                    </p:cTn>
                  </p:par>
                  <p:par>
                    <p:cTn id="143" fill="hold">
                      <p:stCondLst>
                        <p:cond delay="indefinite"/>
                      </p:stCondLst>
                      <p:childTnLst>
                        <p:par>
                          <p:cTn id="144" fill="hold">
                            <p:stCondLst>
                              <p:cond delay="0"/>
                            </p:stCondLst>
                            <p:childTnLst>
                              <p:par>
                                <p:cTn id="145" presetID="10" presetClass="entr" presetSubtype="0" fill="hold" nodeType="clickEffect">
                                  <p:stCondLst>
                                    <p:cond delay="0"/>
                                  </p:stCondLst>
                                  <p:childTnLst>
                                    <p:set>
                                      <p:cBhvr>
                                        <p:cTn id="146" dur="1" fill="hold">
                                          <p:stCondLst>
                                            <p:cond delay="0"/>
                                          </p:stCondLst>
                                        </p:cTn>
                                        <p:tgtEl>
                                          <p:spTgt spid="5">
                                            <p:txEl>
                                              <p:pRg st="28" end="28"/>
                                            </p:txEl>
                                          </p:spTgt>
                                        </p:tgtEl>
                                        <p:attrNameLst>
                                          <p:attrName>style.visibility</p:attrName>
                                        </p:attrNameLst>
                                      </p:cBhvr>
                                      <p:to>
                                        <p:strVal val="visible"/>
                                      </p:to>
                                    </p:set>
                                    <p:animEffect transition="in" filter="fade">
                                      <p:cBhvr>
                                        <p:cTn id="147" dur="500"/>
                                        <p:tgtEl>
                                          <p:spTgt spid="5">
                                            <p:txEl>
                                              <p:pRg st="28" end="2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Content Placeholder 2"/>
          <p:cNvSpPr>
            <a:spLocks noGrp="1"/>
          </p:cNvSpPr>
          <p:nvPr>
            <p:ph idx="1"/>
          </p:nvPr>
        </p:nvSpPr>
        <p:spPr>
          <a:xfrm>
            <a:off x="359764" y="0"/>
            <a:ext cx="9905999" cy="708818"/>
          </a:xfrm>
        </p:spPr>
        <p:txBody>
          <a:bodyPr>
            <a:noAutofit/>
          </a:bodyPr>
          <a:lstStyle/>
          <a:p>
            <a:pPr marL="0" indent="0">
              <a:buNone/>
            </a:pPr>
            <a:r>
              <a:rPr lang="id-ID" dirty="0" smtClean="0">
                <a:latin typeface="Cambria" panose="02040503050406030204" pitchFamily="18" charset="0"/>
                <a:ea typeface="Cambria" panose="02040503050406030204" pitchFamily="18" charset="0"/>
                <a:cs typeface="Arial" panose="020B0604020202020204" pitchFamily="34" charset="0"/>
              </a:rPr>
              <a:t>Code for Tree  in C++</a:t>
            </a:r>
            <a:endParaRPr lang="id-ID" dirty="0">
              <a:latin typeface="Cambria" panose="02040503050406030204" pitchFamily="18" charset="0"/>
              <a:ea typeface="Cambria" panose="02040503050406030204" pitchFamily="18" charset="0"/>
              <a:cs typeface="Arial" panose="020B0604020202020204" pitchFamily="34" charset="0"/>
            </a:endParaRPr>
          </a:p>
        </p:txBody>
      </p:sp>
      <p:cxnSp>
        <p:nvCxnSpPr>
          <p:cNvPr id="3" name="Straight Connector 2">
            <a:extLst>
              <a:ext uri="{FF2B5EF4-FFF2-40B4-BE49-F238E27FC236}">
                <a16:creationId xmlns:a16="http://schemas.microsoft.com/office/drawing/2014/main" xmlns="" id="{12DA15CB-B8D6-4665-8209-940F17829024}"/>
              </a:ext>
            </a:extLst>
          </p:cNvPr>
          <p:cNvCxnSpPr/>
          <p:nvPr/>
        </p:nvCxnSpPr>
        <p:spPr>
          <a:xfrm>
            <a:off x="425079" y="629587"/>
            <a:ext cx="1118266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Content Placeholder 2">
            <a:extLst>
              <a:ext uri="{FF2B5EF4-FFF2-40B4-BE49-F238E27FC236}">
                <a16:creationId xmlns:a16="http://schemas.microsoft.com/office/drawing/2014/main" xmlns="" id="{CD5F55E3-6B44-43CD-9C85-419A0DCFEA15}"/>
              </a:ext>
            </a:extLst>
          </p:cNvPr>
          <p:cNvSpPr txBox="1">
            <a:spLocks/>
          </p:cNvSpPr>
          <p:nvPr/>
        </p:nvSpPr>
        <p:spPr>
          <a:xfrm>
            <a:off x="7407202" y="819417"/>
            <a:ext cx="4146125" cy="5424354"/>
          </a:xfrm>
          <a:prstGeom prst="rect">
            <a:avLst/>
          </a:prstGeom>
        </p:spPr>
        <p:txBody>
          <a:bodyPr vert="horz" lIns="91440" tIns="45720" rIns="91440" bIns="45720" rtlCol="0">
            <a:noAutofit/>
          </a:bodyPr>
          <a:lstStyle>
            <a:lvl1pPr marL="465138" indent="-465138" algn="l" defTabSz="914400" rtl="0" eaLnBrk="1" latinLnBrk="0" hangingPunct="1">
              <a:lnSpc>
                <a:spcPct val="100000"/>
              </a:lnSpc>
              <a:spcBef>
                <a:spcPts val="0"/>
              </a:spcBef>
              <a:buSzPct val="125000"/>
              <a:buFont typeface="Arial" panose="020B0604020202020204" pitchFamily="34" charset="0"/>
              <a:buChar char="•"/>
              <a:defRPr sz="3200" kern="1200">
                <a:solidFill>
                  <a:schemeClr val="bg1"/>
                </a:solidFill>
                <a:latin typeface="Century Gothic" panose="020B0502020202020204" pitchFamily="34" charset="0"/>
                <a:ea typeface="+mn-ea"/>
                <a:cs typeface="+mn-cs"/>
              </a:defRPr>
            </a:lvl1pPr>
            <a:lvl2pPr marL="914400" indent="-457200" algn="l" defTabSz="914400" rtl="0" eaLnBrk="1" latinLnBrk="0" hangingPunct="1">
              <a:lnSpc>
                <a:spcPct val="100000"/>
              </a:lnSpc>
              <a:spcBef>
                <a:spcPts val="0"/>
              </a:spcBef>
              <a:buSzPct val="125000"/>
              <a:buFont typeface="Arial" panose="020B0604020202020204" pitchFamily="34" charset="0"/>
              <a:buChar char="•"/>
              <a:defRPr sz="2800" kern="1200">
                <a:solidFill>
                  <a:schemeClr val="bg1"/>
                </a:solidFill>
                <a:latin typeface="Century Gothic" panose="020B0502020202020204" pitchFamily="34" charset="0"/>
                <a:ea typeface="+mn-ea"/>
                <a:cs typeface="+mn-cs"/>
              </a:defRPr>
            </a:lvl2pPr>
            <a:lvl3pPr marL="1379538" indent="-465138" algn="l" defTabSz="914400" rtl="0" eaLnBrk="1" latinLnBrk="0" hangingPunct="1">
              <a:lnSpc>
                <a:spcPct val="100000"/>
              </a:lnSpc>
              <a:spcBef>
                <a:spcPts val="0"/>
              </a:spcBef>
              <a:buSzPct val="125000"/>
              <a:buFont typeface="Arial" panose="020B0604020202020204" pitchFamily="34" charset="0"/>
              <a:buChar char="•"/>
              <a:defRPr sz="2400" kern="1200">
                <a:solidFill>
                  <a:schemeClr val="bg1"/>
                </a:solidFill>
                <a:latin typeface="Century Gothic" panose="020B0502020202020204" pitchFamily="34" charset="0"/>
                <a:ea typeface="+mn-ea"/>
                <a:cs typeface="+mn-cs"/>
              </a:defRPr>
            </a:lvl3pPr>
            <a:lvl4pPr marL="1828800" indent="-457200"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4pPr>
            <a:lvl5pPr marL="2293938" indent="-465138"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lgn="just">
              <a:buNone/>
            </a:pPr>
            <a:r>
              <a:rPr lang="id-ID" sz="1800" dirty="0" smtClean="0">
                <a:latin typeface="Cambria" panose="02040503050406030204" pitchFamily="18" charset="0"/>
                <a:ea typeface="Cambria" panose="02040503050406030204" pitchFamily="18" charset="0"/>
                <a:cs typeface="Arial" panose="020B0604020202020204" pitchFamily="34" charset="0"/>
              </a:rPr>
              <a:t>//Isi fungsi search pada ranah private</a:t>
            </a:r>
            <a:endParaRPr lang="id-ID" sz="1800" dirty="0">
              <a:latin typeface="Cambria" panose="02040503050406030204" pitchFamily="18" charset="0"/>
              <a:ea typeface="Cambria" panose="02040503050406030204" pitchFamily="18" charset="0"/>
              <a:cs typeface="Arial" panose="020B0604020202020204" pitchFamily="34" charset="0"/>
            </a:endParaRPr>
          </a:p>
          <a:p>
            <a:pPr marL="0" indent="0" algn="just">
              <a:buNone/>
            </a:pPr>
            <a:endParaRPr lang="id-ID" sz="1800" dirty="0" smtClean="0">
              <a:latin typeface="Cambria" panose="02040503050406030204" pitchFamily="18" charset="0"/>
              <a:ea typeface="Cambria" panose="02040503050406030204" pitchFamily="18" charset="0"/>
              <a:cs typeface="Arial" panose="020B0604020202020204" pitchFamily="34" charset="0"/>
            </a:endParaRPr>
          </a:p>
          <a:p>
            <a:pPr marL="0" indent="0" algn="just">
              <a:buNone/>
            </a:pPr>
            <a:r>
              <a:rPr lang="en-US" sz="1800" dirty="0" smtClean="0">
                <a:latin typeface="Cambria" panose="02040503050406030204" pitchFamily="18" charset="0"/>
                <a:ea typeface="Cambria" panose="02040503050406030204" pitchFamily="18" charset="0"/>
                <a:cs typeface="Arial" panose="020B0604020202020204" pitchFamily="34" charset="0"/>
              </a:rPr>
              <a:t>node </a:t>
            </a:r>
            <a:r>
              <a:rPr lang="en-US" sz="1800" dirty="0">
                <a:latin typeface="Cambria" panose="02040503050406030204" pitchFamily="18" charset="0"/>
                <a:ea typeface="Cambria" panose="02040503050406030204" pitchFamily="18" charset="0"/>
                <a:cs typeface="Arial" panose="020B0604020202020204" pitchFamily="34" charset="0"/>
              </a:rPr>
              <a:t>*</a:t>
            </a:r>
            <a:r>
              <a:rPr lang="en-US" sz="1800" dirty="0" err="1">
                <a:latin typeface="Cambria" panose="02040503050406030204" pitchFamily="18" charset="0"/>
                <a:ea typeface="Cambria" panose="02040503050406030204" pitchFamily="18" charset="0"/>
                <a:cs typeface="Arial" panose="020B0604020202020204" pitchFamily="34" charset="0"/>
              </a:rPr>
              <a:t>btree</a:t>
            </a:r>
            <a:r>
              <a:rPr lang="en-US" sz="1800" dirty="0">
                <a:latin typeface="Cambria" panose="02040503050406030204" pitchFamily="18" charset="0"/>
                <a:ea typeface="Cambria" panose="02040503050406030204" pitchFamily="18" charset="0"/>
                <a:cs typeface="Arial" panose="020B0604020202020204" pitchFamily="34" charset="0"/>
              </a:rPr>
              <a:t>::search(</a:t>
            </a:r>
            <a:r>
              <a:rPr lang="en-US" sz="1800" dirty="0" err="1">
                <a:latin typeface="Cambria" panose="02040503050406030204" pitchFamily="18" charset="0"/>
                <a:ea typeface="Cambria" panose="02040503050406030204" pitchFamily="18" charset="0"/>
                <a:cs typeface="Arial" panose="020B0604020202020204" pitchFamily="34" charset="0"/>
              </a:rPr>
              <a:t>int</a:t>
            </a:r>
            <a:r>
              <a:rPr lang="en-US" sz="1800" dirty="0">
                <a:latin typeface="Cambria" panose="02040503050406030204" pitchFamily="18" charset="0"/>
                <a:ea typeface="Cambria" panose="02040503050406030204" pitchFamily="18" charset="0"/>
                <a:cs typeface="Arial" panose="020B0604020202020204" pitchFamily="34" charset="0"/>
              </a:rPr>
              <a:t> key, node *leaf)</a:t>
            </a:r>
          </a:p>
          <a:p>
            <a:pPr marL="0" indent="0" algn="just">
              <a:buNone/>
            </a:pPr>
            <a:r>
              <a:rPr lang="en-US" sz="1800" dirty="0">
                <a:latin typeface="Cambria" panose="02040503050406030204" pitchFamily="18" charset="0"/>
                <a:ea typeface="Cambria" panose="02040503050406030204" pitchFamily="18" charset="0"/>
                <a:cs typeface="Arial" panose="020B0604020202020204" pitchFamily="34" charset="0"/>
              </a:rPr>
              <a:t>{</a:t>
            </a:r>
          </a:p>
          <a:p>
            <a:pPr marL="0" indent="0" algn="just">
              <a:buNone/>
            </a:pPr>
            <a:r>
              <a:rPr lang="en-US" sz="1800" dirty="0">
                <a:latin typeface="Cambria" panose="02040503050406030204" pitchFamily="18" charset="0"/>
                <a:ea typeface="Cambria" panose="02040503050406030204" pitchFamily="18" charset="0"/>
                <a:cs typeface="Arial" panose="020B0604020202020204" pitchFamily="34" charset="0"/>
              </a:rPr>
              <a:t>  if(leaf!=NULL)</a:t>
            </a:r>
          </a:p>
          <a:p>
            <a:pPr marL="0" indent="0" algn="just">
              <a:buNone/>
            </a:pPr>
            <a:r>
              <a:rPr lang="en-US" sz="1800" dirty="0">
                <a:latin typeface="Cambria" panose="02040503050406030204" pitchFamily="18" charset="0"/>
                <a:ea typeface="Cambria" panose="02040503050406030204" pitchFamily="18" charset="0"/>
                <a:cs typeface="Arial" panose="020B0604020202020204" pitchFamily="34" charset="0"/>
              </a:rPr>
              <a:t>  {</a:t>
            </a:r>
          </a:p>
          <a:p>
            <a:pPr marL="0" indent="0" algn="just">
              <a:buNone/>
            </a:pPr>
            <a:r>
              <a:rPr lang="en-US" sz="1800" dirty="0">
                <a:latin typeface="Cambria" panose="02040503050406030204" pitchFamily="18" charset="0"/>
                <a:ea typeface="Cambria" panose="02040503050406030204" pitchFamily="18" charset="0"/>
                <a:cs typeface="Arial" panose="020B0604020202020204" pitchFamily="34" charset="0"/>
              </a:rPr>
              <a:t>    if(key==leaf-&gt;</a:t>
            </a:r>
            <a:r>
              <a:rPr lang="en-US" sz="1800" dirty="0" err="1">
                <a:latin typeface="Cambria" panose="02040503050406030204" pitchFamily="18" charset="0"/>
                <a:ea typeface="Cambria" panose="02040503050406030204" pitchFamily="18" charset="0"/>
                <a:cs typeface="Arial" panose="020B0604020202020204" pitchFamily="34" charset="0"/>
              </a:rPr>
              <a:t>key_value</a:t>
            </a:r>
            <a:r>
              <a:rPr lang="en-US" sz="1800" dirty="0">
                <a:latin typeface="Cambria" panose="02040503050406030204" pitchFamily="18" charset="0"/>
                <a:ea typeface="Cambria" panose="02040503050406030204" pitchFamily="18" charset="0"/>
                <a:cs typeface="Arial" panose="020B0604020202020204" pitchFamily="34" charset="0"/>
              </a:rPr>
              <a:t>)</a:t>
            </a:r>
          </a:p>
          <a:p>
            <a:pPr marL="0" indent="0" algn="just">
              <a:buNone/>
            </a:pPr>
            <a:r>
              <a:rPr lang="en-US" sz="1800" dirty="0">
                <a:latin typeface="Cambria" panose="02040503050406030204" pitchFamily="18" charset="0"/>
                <a:ea typeface="Cambria" panose="02040503050406030204" pitchFamily="18" charset="0"/>
                <a:cs typeface="Arial" panose="020B0604020202020204" pitchFamily="34" charset="0"/>
              </a:rPr>
              <a:t>      return leaf;</a:t>
            </a:r>
          </a:p>
          <a:p>
            <a:pPr marL="0" indent="0" algn="just">
              <a:buNone/>
            </a:pPr>
            <a:r>
              <a:rPr lang="en-US" sz="1800" dirty="0">
                <a:latin typeface="Cambria" panose="02040503050406030204" pitchFamily="18" charset="0"/>
                <a:ea typeface="Cambria" panose="02040503050406030204" pitchFamily="18" charset="0"/>
                <a:cs typeface="Arial" panose="020B0604020202020204" pitchFamily="34" charset="0"/>
              </a:rPr>
              <a:t>    if(key&lt;leaf-&gt;</a:t>
            </a:r>
            <a:r>
              <a:rPr lang="en-US" sz="1800" dirty="0" err="1">
                <a:latin typeface="Cambria" panose="02040503050406030204" pitchFamily="18" charset="0"/>
                <a:ea typeface="Cambria" panose="02040503050406030204" pitchFamily="18" charset="0"/>
                <a:cs typeface="Arial" panose="020B0604020202020204" pitchFamily="34" charset="0"/>
              </a:rPr>
              <a:t>key_value</a:t>
            </a:r>
            <a:r>
              <a:rPr lang="en-US" sz="1800" dirty="0">
                <a:latin typeface="Cambria" panose="02040503050406030204" pitchFamily="18" charset="0"/>
                <a:ea typeface="Cambria" panose="02040503050406030204" pitchFamily="18" charset="0"/>
                <a:cs typeface="Arial" panose="020B0604020202020204" pitchFamily="34" charset="0"/>
              </a:rPr>
              <a:t>)</a:t>
            </a:r>
          </a:p>
          <a:p>
            <a:pPr marL="0" indent="0" algn="just">
              <a:buNone/>
            </a:pPr>
            <a:r>
              <a:rPr lang="en-US" sz="1800" dirty="0">
                <a:latin typeface="Cambria" panose="02040503050406030204" pitchFamily="18" charset="0"/>
                <a:ea typeface="Cambria" panose="02040503050406030204" pitchFamily="18" charset="0"/>
                <a:cs typeface="Arial" panose="020B0604020202020204" pitchFamily="34" charset="0"/>
              </a:rPr>
              <a:t>      return search(key, leaf-&gt;left);</a:t>
            </a:r>
          </a:p>
          <a:p>
            <a:pPr marL="0" indent="0" algn="just">
              <a:buNone/>
            </a:pPr>
            <a:r>
              <a:rPr lang="en-US" sz="1800" dirty="0">
                <a:latin typeface="Cambria" panose="02040503050406030204" pitchFamily="18" charset="0"/>
                <a:ea typeface="Cambria" panose="02040503050406030204" pitchFamily="18" charset="0"/>
                <a:cs typeface="Arial" panose="020B0604020202020204" pitchFamily="34" charset="0"/>
              </a:rPr>
              <a:t>    else</a:t>
            </a:r>
          </a:p>
          <a:p>
            <a:pPr marL="0" indent="0" algn="just">
              <a:buNone/>
            </a:pPr>
            <a:r>
              <a:rPr lang="en-US" sz="1800" dirty="0">
                <a:latin typeface="Cambria" panose="02040503050406030204" pitchFamily="18" charset="0"/>
                <a:ea typeface="Cambria" panose="02040503050406030204" pitchFamily="18" charset="0"/>
                <a:cs typeface="Arial" panose="020B0604020202020204" pitchFamily="34" charset="0"/>
              </a:rPr>
              <a:t>      return search(key, leaf-&gt;right);</a:t>
            </a:r>
          </a:p>
          <a:p>
            <a:pPr marL="0" indent="0" algn="just">
              <a:buNone/>
            </a:pPr>
            <a:r>
              <a:rPr lang="en-US" sz="1800" dirty="0">
                <a:latin typeface="Cambria" panose="02040503050406030204" pitchFamily="18" charset="0"/>
                <a:ea typeface="Cambria" panose="02040503050406030204" pitchFamily="18" charset="0"/>
                <a:cs typeface="Arial" panose="020B0604020202020204" pitchFamily="34" charset="0"/>
              </a:rPr>
              <a:t>  }</a:t>
            </a:r>
          </a:p>
          <a:p>
            <a:pPr marL="0" indent="0" algn="just">
              <a:buNone/>
            </a:pPr>
            <a:r>
              <a:rPr lang="en-US" sz="1800" dirty="0">
                <a:latin typeface="Cambria" panose="02040503050406030204" pitchFamily="18" charset="0"/>
                <a:ea typeface="Cambria" panose="02040503050406030204" pitchFamily="18" charset="0"/>
                <a:cs typeface="Arial" panose="020B0604020202020204" pitchFamily="34" charset="0"/>
              </a:rPr>
              <a:t>  else return NULL;</a:t>
            </a:r>
          </a:p>
          <a:p>
            <a:pPr marL="0" indent="0" algn="just">
              <a:buNone/>
            </a:pPr>
            <a:r>
              <a:rPr lang="en-US" sz="1800" dirty="0">
                <a:latin typeface="Cambria" panose="02040503050406030204" pitchFamily="18" charset="0"/>
                <a:ea typeface="Cambria" panose="02040503050406030204" pitchFamily="18" charset="0"/>
                <a:cs typeface="Arial" panose="020B0604020202020204" pitchFamily="34" charset="0"/>
              </a:rPr>
              <a:t>}</a:t>
            </a:r>
          </a:p>
        </p:txBody>
      </p:sp>
      <p:sp>
        <p:nvSpPr>
          <p:cNvPr id="4" name="Rectangle 3"/>
          <p:cNvSpPr/>
          <p:nvPr/>
        </p:nvSpPr>
        <p:spPr>
          <a:xfrm>
            <a:off x="359764" y="819417"/>
            <a:ext cx="4790243" cy="1754326"/>
          </a:xfrm>
          <a:prstGeom prst="rect">
            <a:avLst/>
          </a:prstGeom>
        </p:spPr>
        <p:txBody>
          <a:bodyPr wrap="square">
            <a:spAutoFit/>
          </a:bodyPr>
          <a:lstStyle/>
          <a:p>
            <a:r>
              <a:rPr lang="id-ID" dirty="0" smtClean="0">
                <a:solidFill>
                  <a:schemeClr val="bg1"/>
                </a:solidFill>
                <a:latin typeface="Cambria" panose="02040503050406030204" pitchFamily="18" charset="0"/>
              </a:rPr>
              <a:t>// Isi fungsi search pada ranah public</a:t>
            </a:r>
          </a:p>
          <a:p>
            <a:endParaRPr lang="id-ID" dirty="0">
              <a:solidFill>
                <a:schemeClr val="bg1"/>
              </a:solidFill>
              <a:latin typeface="Cambria" panose="02040503050406030204" pitchFamily="18" charset="0"/>
            </a:endParaRPr>
          </a:p>
          <a:p>
            <a:r>
              <a:rPr lang="en-US" dirty="0" smtClean="0">
                <a:solidFill>
                  <a:schemeClr val="bg1"/>
                </a:solidFill>
                <a:latin typeface="Cambria" panose="02040503050406030204" pitchFamily="18" charset="0"/>
              </a:rPr>
              <a:t>node </a:t>
            </a:r>
            <a:r>
              <a:rPr lang="en-US" dirty="0">
                <a:solidFill>
                  <a:schemeClr val="bg1"/>
                </a:solidFill>
                <a:latin typeface="Cambria" panose="02040503050406030204" pitchFamily="18" charset="0"/>
              </a:rPr>
              <a:t>*</a:t>
            </a:r>
            <a:r>
              <a:rPr lang="en-US" dirty="0" err="1">
                <a:solidFill>
                  <a:schemeClr val="bg1"/>
                </a:solidFill>
                <a:latin typeface="Cambria" panose="02040503050406030204" pitchFamily="18" charset="0"/>
              </a:rPr>
              <a:t>btree</a:t>
            </a:r>
            <a:r>
              <a:rPr lang="en-US" dirty="0">
                <a:solidFill>
                  <a:schemeClr val="bg1"/>
                </a:solidFill>
                <a:latin typeface="Cambria" panose="02040503050406030204" pitchFamily="18" charset="0"/>
              </a:rPr>
              <a:t>::search(</a:t>
            </a:r>
            <a:r>
              <a:rPr lang="en-US" dirty="0" err="1">
                <a:solidFill>
                  <a:schemeClr val="bg1"/>
                </a:solidFill>
                <a:latin typeface="Cambria" panose="02040503050406030204" pitchFamily="18" charset="0"/>
              </a:rPr>
              <a:t>int</a:t>
            </a:r>
            <a:r>
              <a:rPr lang="en-US" dirty="0">
                <a:solidFill>
                  <a:schemeClr val="bg1"/>
                </a:solidFill>
                <a:latin typeface="Cambria" panose="02040503050406030204" pitchFamily="18" charset="0"/>
              </a:rPr>
              <a:t> key)</a:t>
            </a:r>
          </a:p>
          <a:p>
            <a:r>
              <a:rPr lang="en-US" dirty="0">
                <a:solidFill>
                  <a:schemeClr val="bg1"/>
                </a:solidFill>
                <a:latin typeface="Cambria" panose="02040503050406030204" pitchFamily="18" charset="0"/>
              </a:rPr>
              <a:t>{</a:t>
            </a:r>
          </a:p>
          <a:p>
            <a:r>
              <a:rPr lang="en-US" dirty="0">
                <a:solidFill>
                  <a:schemeClr val="bg1"/>
                </a:solidFill>
                <a:latin typeface="Cambria" panose="02040503050406030204" pitchFamily="18" charset="0"/>
              </a:rPr>
              <a:t>  return search(key, root);</a:t>
            </a:r>
          </a:p>
          <a:p>
            <a:r>
              <a:rPr lang="en-US" dirty="0">
                <a:solidFill>
                  <a:schemeClr val="bg1"/>
                </a:solidFill>
                <a:latin typeface="Cambria" panose="02040503050406030204" pitchFamily="18" charset="0"/>
              </a:rPr>
              <a:t>}</a:t>
            </a:r>
            <a:endParaRPr lang="id-ID" dirty="0">
              <a:solidFill>
                <a:schemeClr val="bg1"/>
              </a:solidFill>
              <a:latin typeface="Cambria" panose="02040503050406030204" pitchFamily="18" charset="0"/>
            </a:endParaRPr>
          </a:p>
        </p:txBody>
      </p:sp>
      <p:pic>
        <p:nvPicPr>
          <p:cNvPr id="7" name="Picture 6"/>
          <p:cNvPicPr>
            <a:picLocks noChangeAspect="1"/>
          </p:cNvPicPr>
          <p:nvPr/>
        </p:nvPicPr>
        <p:blipFill>
          <a:blip r:embed="rId2"/>
          <a:stretch>
            <a:fillRect/>
          </a:stretch>
        </p:blipFill>
        <p:spPr>
          <a:xfrm>
            <a:off x="1101226" y="3779124"/>
            <a:ext cx="3994201" cy="1961325"/>
          </a:xfrm>
          <a:prstGeom prst="rect">
            <a:avLst/>
          </a:prstGeom>
        </p:spPr>
      </p:pic>
      <p:sp>
        <p:nvSpPr>
          <p:cNvPr id="6" name="Oval 5"/>
          <p:cNvSpPr/>
          <p:nvPr/>
        </p:nvSpPr>
        <p:spPr>
          <a:xfrm>
            <a:off x="1977628" y="3445727"/>
            <a:ext cx="2241395" cy="896533"/>
          </a:xfrm>
          <a:prstGeom prst="ellipse">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 name="Oval 8"/>
          <p:cNvSpPr/>
          <p:nvPr/>
        </p:nvSpPr>
        <p:spPr>
          <a:xfrm>
            <a:off x="606722" y="4460489"/>
            <a:ext cx="5013491" cy="1425571"/>
          </a:xfrm>
          <a:prstGeom prst="ellipse">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cxnSp>
        <p:nvCxnSpPr>
          <p:cNvPr id="10" name="Straight Connector 10">
            <a:extLst>
              <a:ext uri="{FF2B5EF4-FFF2-40B4-BE49-F238E27FC236}">
                <a16:creationId xmlns:a16="http://schemas.microsoft.com/office/drawing/2014/main" xmlns="" id="{18AAA9B8-5CBD-48F5-A25E-54C9B63D5DBC}"/>
              </a:ext>
            </a:extLst>
          </p:cNvPr>
          <p:cNvCxnSpPr>
            <a:cxnSpLocks/>
          </p:cNvCxnSpPr>
          <p:nvPr/>
        </p:nvCxnSpPr>
        <p:spPr>
          <a:xfrm rot="16200000" flipH="1">
            <a:off x="2505755" y="2838015"/>
            <a:ext cx="871984" cy="343440"/>
          </a:xfrm>
          <a:prstGeom prst="curvedConnector3">
            <a:avLst>
              <a:gd name="adj1" fmla="val 50000"/>
            </a:avLst>
          </a:prstGeom>
          <a:ln w="1905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Connector 10">
            <a:extLst>
              <a:ext uri="{FF2B5EF4-FFF2-40B4-BE49-F238E27FC236}">
                <a16:creationId xmlns:a16="http://schemas.microsoft.com/office/drawing/2014/main" xmlns="" id="{18AAA9B8-5CBD-48F5-A25E-54C9B63D5DBC}"/>
              </a:ext>
            </a:extLst>
          </p:cNvPr>
          <p:cNvCxnSpPr>
            <a:cxnSpLocks/>
            <a:stCxn id="5" idx="1"/>
          </p:cNvCxnSpPr>
          <p:nvPr/>
        </p:nvCxnSpPr>
        <p:spPr>
          <a:xfrm rot="10800000" flipV="1">
            <a:off x="5754018" y="3531594"/>
            <a:ext cx="1653184" cy="1521052"/>
          </a:xfrm>
          <a:prstGeom prst="curvedConnector3">
            <a:avLst>
              <a:gd name="adj1" fmla="val 50000"/>
            </a:avLst>
          </a:prstGeom>
          <a:ln w="1905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443581" y="2272267"/>
            <a:ext cx="437940" cy="369332"/>
          </a:xfrm>
          <a:prstGeom prst="rect">
            <a:avLst/>
          </a:prstGeom>
          <a:noFill/>
        </p:spPr>
        <p:txBody>
          <a:bodyPr wrap="none" rtlCol="0">
            <a:spAutoFit/>
          </a:bodyPr>
          <a:lstStyle/>
          <a:p>
            <a:r>
              <a:rPr lang="id-ID" dirty="0" smtClean="0">
                <a:solidFill>
                  <a:schemeClr val="bg1"/>
                </a:solidFill>
              </a:rPr>
              <a:t>45</a:t>
            </a:r>
            <a:endParaRPr lang="id-ID" dirty="0">
              <a:solidFill>
                <a:schemeClr val="bg1"/>
              </a:solidFill>
            </a:endParaRPr>
          </a:p>
        </p:txBody>
      </p:sp>
    </p:spTree>
    <p:extLst>
      <p:ext uri="{BB962C8B-B14F-4D97-AF65-F5344CB8AC3E}">
        <p14:creationId xmlns:p14="http://schemas.microsoft.com/office/powerpoint/2010/main" val="2355737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fade">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fade">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fade">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fade">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fade">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fade">
                                      <p:cBhvr>
                                        <p:cTn id="67" dur="500"/>
                                        <p:tgtEl>
                                          <p:spTgt spid="5">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5">
                                            <p:txEl>
                                              <p:pRg st="13" end="13"/>
                                            </p:txEl>
                                          </p:spTgt>
                                        </p:tgtEl>
                                        <p:attrNameLst>
                                          <p:attrName>style.visibility</p:attrName>
                                        </p:attrNameLst>
                                      </p:cBhvr>
                                      <p:to>
                                        <p:strVal val="visible"/>
                                      </p:to>
                                    </p:set>
                                    <p:animEffect transition="in" filter="fade">
                                      <p:cBhvr>
                                        <p:cTn id="72" dur="500"/>
                                        <p:tgtEl>
                                          <p:spTgt spid="5">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5">
                                            <p:txEl>
                                              <p:pRg st="14" end="14"/>
                                            </p:txEl>
                                          </p:spTgt>
                                        </p:tgtEl>
                                        <p:attrNameLst>
                                          <p:attrName>style.visibility</p:attrName>
                                        </p:attrNameLst>
                                      </p:cBhvr>
                                      <p:to>
                                        <p:strVal val="visible"/>
                                      </p:to>
                                    </p:set>
                                    <p:animEffect transition="in" filter="fade">
                                      <p:cBhvr>
                                        <p:cTn id="77" dur="500"/>
                                        <p:tgtEl>
                                          <p:spTgt spid="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Content Placeholder 2"/>
          <p:cNvSpPr>
            <a:spLocks noGrp="1"/>
          </p:cNvSpPr>
          <p:nvPr>
            <p:ph idx="1"/>
          </p:nvPr>
        </p:nvSpPr>
        <p:spPr>
          <a:xfrm>
            <a:off x="1328982" y="1322564"/>
            <a:ext cx="9905999" cy="3706635"/>
          </a:xfrm>
        </p:spPr>
        <p:txBody>
          <a:bodyPr>
            <a:noAutofit/>
          </a:bodyPr>
          <a:lstStyle/>
          <a:p>
            <a:pPr marL="0" indent="0">
              <a:buNone/>
            </a:pPr>
            <a:r>
              <a:rPr lang="id-ID" sz="4000" dirty="0" smtClean="0">
                <a:latin typeface="Cambria" panose="02040503050406030204" pitchFamily="18" charset="0"/>
                <a:ea typeface="Cambria" panose="02040503050406030204" pitchFamily="18" charset="0"/>
                <a:cs typeface="Arial" panose="020B0604020202020204" pitchFamily="34" charset="0"/>
              </a:rPr>
              <a:t>Sesi Ke-11</a:t>
            </a:r>
            <a:endParaRPr lang="en-US" sz="4000" dirty="0">
              <a:latin typeface="Cambria" panose="02040503050406030204" pitchFamily="18" charset="0"/>
              <a:ea typeface="Cambria" panose="02040503050406030204" pitchFamily="18" charset="0"/>
              <a:cs typeface="Arial" panose="020B0604020202020204" pitchFamily="34" charset="0"/>
            </a:endParaRPr>
          </a:p>
          <a:p>
            <a:pPr marL="0" indent="0">
              <a:buNone/>
            </a:pPr>
            <a:endParaRPr lang="en-US" sz="4000" dirty="0">
              <a:latin typeface="Cambria" panose="02040503050406030204" pitchFamily="18" charset="0"/>
              <a:ea typeface="Cambria" panose="02040503050406030204" pitchFamily="18" charset="0"/>
              <a:cs typeface="Arial" panose="020B0604020202020204" pitchFamily="34" charset="0"/>
            </a:endParaRPr>
          </a:p>
          <a:p>
            <a:pPr marL="0" indent="0">
              <a:buNone/>
            </a:pPr>
            <a:r>
              <a:rPr lang="en-US" sz="4000" dirty="0" smtClean="0">
                <a:latin typeface="Cambria" panose="02040503050406030204" pitchFamily="18" charset="0"/>
                <a:ea typeface="Cambria" panose="02040503050406030204" pitchFamily="18" charset="0"/>
                <a:cs typeface="Arial" panose="020B0604020202020204" pitchFamily="34" charset="0"/>
              </a:rPr>
              <a:t>Tree</a:t>
            </a:r>
            <a:r>
              <a:rPr lang="id-ID" sz="4000" dirty="0" smtClean="0">
                <a:latin typeface="Cambria" panose="02040503050406030204" pitchFamily="18" charset="0"/>
                <a:ea typeface="Cambria" panose="02040503050406030204" pitchFamily="18" charset="0"/>
                <a:cs typeface="Arial" panose="020B0604020202020204" pitchFamily="34" charset="0"/>
              </a:rPr>
              <a:t> (2)</a:t>
            </a:r>
            <a:endParaRPr lang="en-US" sz="4000" dirty="0">
              <a:latin typeface="Cambria" panose="02040503050406030204" pitchFamily="18" charset="0"/>
              <a:ea typeface="Cambria" panose="02040503050406030204" pitchFamily="18" charset="0"/>
              <a:cs typeface="Arial" panose="020B0604020202020204" pitchFamily="34" charset="0"/>
            </a:endParaRPr>
          </a:p>
          <a:p>
            <a:pPr marL="0" indent="0">
              <a:buNone/>
            </a:pPr>
            <a:endParaRPr lang="en-US" sz="4000" dirty="0">
              <a:latin typeface="Cambria" panose="02040503050406030204" pitchFamily="18" charset="0"/>
              <a:ea typeface="Cambria" panose="02040503050406030204" pitchFamily="18" charset="0"/>
              <a:cs typeface="Arial" panose="020B0604020202020204" pitchFamily="34" charset="0"/>
            </a:endParaRPr>
          </a:p>
          <a:p>
            <a:pPr marL="0" indent="0">
              <a:buNone/>
            </a:pPr>
            <a:endParaRPr lang="en-US" sz="4000" dirty="0">
              <a:latin typeface="Cambria" panose="02040503050406030204" pitchFamily="18" charset="0"/>
              <a:ea typeface="Cambria" panose="02040503050406030204" pitchFamily="18" charset="0"/>
              <a:cs typeface="Arial" panose="020B0604020202020204" pitchFamily="34" charset="0"/>
            </a:endParaRPr>
          </a:p>
          <a:p>
            <a:pPr marL="0" indent="0">
              <a:buNone/>
            </a:pPr>
            <a:endParaRPr lang="id-ID" sz="4000" dirty="0">
              <a:latin typeface="Cambria" panose="02040503050406030204" pitchFamily="18" charset="0"/>
              <a:ea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3426101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fade">
                                      <p:cBhvr>
                                        <p:cTn id="12"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Content Placeholder 2"/>
          <p:cNvSpPr>
            <a:spLocks noGrp="1"/>
          </p:cNvSpPr>
          <p:nvPr>
            <p:ph idx="1"/>
          </p:nvPr>
        </p:nvSpPr>
        <p:spPr>
          <a:xfrm>
            <a:off x="359764" y="0"/>
            <a:ext cx="9905999" cy="708818"/>
          </a:xfrm>
        </p:spPr>
        <p:txBody>
          <a:bodyPr>
            <a:noAutofit/>
          </a:bodyPr>
          <a:lstStyle/>
          <a:p>
            <a:pPr marL="0" indent="0">
              <a:buNone/>
            </a:pPr>
            <a:r>
              <a:rPr lang="en-US" dirty="0" err="1">
                <a:latin typeface="Cambria" panose="02040503050406030204" pitchFamily="18" charset="0"/>
                <a:ea typeface="Cambria" panose="02040503050406030204" pitchFamily="18" charset="0"/>
                <a:cs typeface="Arial" panose="020B0604020202020204" pitchFamily="34" charset="0"/>
              </a:rPr>
              <a:t>Contoh</a:t>
            </a:r>
            <a:r>
              <a:rPr lang="en-US" dirty="0">
                <a:latin typeface="Cambria" panose="02040503050406030204" pitchFamily="18" charset="0"/>
                <a:ea typeface="Cambria" panose="02040503050406030204" pitchFamily="18" charset="0"/>
                <a:cs typeface="Arial" panose="020B0604020202020204" pitchFamily="34" charset="0"/>
              </a:rPr>
              <a:t> Code </a:t>
            </a:r>
            <a:r>
              <a:rPr lang="en-US" dirty="0" err="1">
                <a:latin typeface="Cambria" panose="02040503050406030204" pitchFamily="18" charset="0"/>
                <a:ea typeface="Cambria" panose="02040503050406030204" pitchFamily="18" charset="0"/>
                <a:cs typeface="Arial" panose="020B0604020202020204" pitchFamily="34" charset="0"/>
              </a:rPr>
              <a:t>untuk</a:t>
            </a:r>
            <a:r>
              <a:rPr lang="en-US" dirty="0">
                <a:latin typeface="Cambria" panose="02040503050406030204" pitchFamily="18" charset="0"/>
                <a:ea typeface="Cambria" panose="02040503050406030204" pitchFamily="18" charset="0"/>
                <a:cs typeface="Arial" panose="020B0604020202020204" pitchFamily="34" charset="0"/>
              </a:rPr>
              <a:t> </a:t>
            </a:r>
            <a:r>
              <a:rPr lang="id-ID" dirty="0" smtClean="0">
                <a:latin typeface="Cambria" panose="02040503050406030204" pitchFamily="18" charset="0"/>
                <a:ea typeface="Cambria" panose="02040503050406030204" pitchFamily="18" charset="0"/>
                <a:cs typeface="Arial" panose="020B0604020202020204" pitchFamily="34" charset="0"/>
              </a:rPr>
              <a:t>General </a:t>
            </a:r>
            <a:r>
              <a:rPr lang="en-US" dirty="0" smtClean="0">
                <a:latin typeface="Cambria" panose="02040503050406030204" pitchFamily="18" charset="0"/>
                <a:ea typeface="Cambria" panose="02040503050406030204" pitchFamily="18" charset="0"/>
                <a:cs typeface="Arial" panose="020B0604020202020204" pitchFamily="34" charset="0"/>
              </a:rPr>
              <a:t>Tree</a:t>
            </a:r>
            <a:endParaRPr lang="id-ID" dirty="0">
              <a:latin typeface="Cambria" panose="02040503050406030204" pitchFamily="18" charset="0"/>
              <a:ea typeface="Cambria" panose="02040503050406030204" pitchFamily="18" charset="0"/>
              <a:cs typeface="Arial" panose="020B0604020202020204" pitchFamily="34" charset="0"/>
            </a:endParaRPr>
          </a:p>
        </p:txBody>
      </p:sp>
      <p:cxnSp>
        <p:nvCxnSpPr>
          <p:cNvPr id="3" name="Straight Connector 2">
            <a:extLst>
              <a:ext uri="{FF2B5EF4-FFF2-40B4-BE49-F238E27FC236}">
                <a16:creationId xmlns:a16="http://schemas.microsoft.com/office/drawing/2014/main" xmlns="" id="{12DA15CB-B8D6-4665-8209-940F17829024}"/>
              </a:ext>
            </a:extLst>
          </p:cNvPr>
          <p:cNvCxnSpPr/>
          <p:nvPr/>
        </p:nvCxnSpPr>
        <p:spPr>
          <a:xfrm>
            <a:off x="425079" y="629587"/>
            <a:ext cx="1118266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Content Placeholder 2">
            <a:extLst>
              <a:ext uri="{FF2B5EF4-FFF2-40B4-BE49-F238E27FC236}">
                <a16:creationId xmlns:a16="http://schemas.microsoft.com/office/drawing/2014/main" xmlns="" id="{CD5F55E3-6B44-43CD-9C85-419A0DCFEA15}"/>
              </a:ext>
            </a:extLst>
          </p:cNvPr>
          <p:cNvSpPr txBox="1">
            <a:spLocks/>
          </p:cNvSpPr>
          <p:nvPr/>
        </p:nvSpPr>
        <p:spPr>
          <a:xfrm>
            <a:off x="359764" y="708818"/>
            <a:ext cx="10482408" cy="520270"/>
          </a:xfrm>
          <a:prstGeom prst="rect">
            <a:avLst/>
          </a:prstGeom>
        </p:spPr>
        <p:txBody>
          <a:bodyPr vert="horz" lIns="91440" tIns="45720" rIns="91440" bIns="45720" rtlCol="0">
            <a:noAutofit/>
          </a:bodyPr>
          <a:lstStyle>
            <a:lvl1pPr marL="465138" indent="-465138" algn="l" defTabSz="914400" rtl="0" eaLnBrk="1" latinLnBrk="0" hangingPunct="1">
              <a:lnSpc>
                <a:spcPct val="100000"/>
              </a:lnSpc>
              <a:spcBef>
                <a:spcPts val="0"/>
              </a:spcBef>
              <a:buSzPct val="125000"/>
              <a:buFont typeface="Arial" panose="020B0604020202020204" pitchFamily="34" charset="0"/>
              <a:buChar char="•"/>
              <a:defRPr sz="3200" kern="1200">
                <a:solidFill>
                  <a:schemeClr val="bg1"/>
                </a:solidFill>
                <a:latin typeface="Century Gothic" panose="020B0502020202020204" pitchFamily="34" charset="0"/>
                <a:ea typeface="+mn-ea"/>
                <a:cs typeface="+mn-cs"/>
              </a:defRPr>
            </a:lvl1pPr>
            <a:lvl2pPr marL="914400" indent="-457200" algn="l" defTabSz="914400" rtl="0" eaLnBrk="1" latinLnBrk="0" hangingPunct="1">
              <a:lnSpc>
                <a:spcPct val="100000"/>
              </a:lnSpc>
              <a:spcBef>
                <a:spcPts val="0"/>
              </a:spcBef>
              <a:buSzPct val="125000"/>
              <a:buFont typeface="Arial" panose="020B0604020202020204" pitchFamily="34" charset="0"/>
              <a:buChar char="•"/>
              <a:defRPr sz="2800" kern="1200">
                <a:solidFill>
                  <a:schemeClr val="bg1"/>
                </a:solidFill>
                <a:latin typeface="Century Gothic" panose="020B0502020202020204" pitchFamily="34" charset="0"/>
                <a:ea typeface="+mn-ea"/>
                <a:cs typeface="+mn-cs"/>
              </a:defRPr>
            </a:lvl2pPr>
            <a:lvl3pPr marL="1379538" indent="-465138" algn="l" defTabSz="914400" rtl="0" eaLnBrk="1" latinLnBrk="0" hangingPunct="1">
              <a:lnSpc>
                <a:spcPct val="100000"/>
              </a:lnSpc>
              <a:spcBef>
                <a:spcPts val="0"/>
              </a:spcBef>
              <a:buSzPct val="125000"/>
              <a:buFont typeface="Arial" panose="020B0604020202020204" pitchFamily="34" charset="0"/>
              <a:buChar char="•"/>
              <a:defRPr sz="2400" kern="1200">
                <a:solidFill>
                  <a:schemeClr val="bg1"/>
                </a:solidFill>
                <a:latin typeface="Century Gothic" panose="020B0502020202020204" pitchFamily="34" charset="0"/>
                <a:ea typeface="+mn-ea"/>
                <a:cs typeface="+mn-cs"/>
              </a:defRPr>
            </a:lvl3pPr>
            <a:lvl4pPr marL="1828800" indent="-457200"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4pPr>
            <a:lvl5pPr marL="2293938" indent="-465138"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lgn="just">
              <a:buNone/>
            </a:pPr>
            <a:r>
              <a:rPr lang="id-ID" dirty="0">
                <a:latin typeface="Cambria" panose="02040503050406030204" pitchFamily="18" charset="0"/>
                <a:ea typeface="Cambria" panose="02040503050406030204" pitchFamily="18" charset="0"/>
                <a:cs typeface="Arial" panose="020B0604020202020204" pitchFamily="34" charset="0"/>
              </a:rPr>
              <a:t>Realisasi pemrograman dan pembahasan akan dilakukan di kelas secara online/live.</a:t>
            </a:r>
            <a:endParaRPr lang="en-US" dirty="0">
              <a:latin typeface="Cambria" panose="02040503050406030204" pitchFamily="18" charset="0"/>
              <a:ea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899330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Content Placeholder 2"/>
          <p:cNvSpPr>
            <a:spLocks noGrp="1"/>
          </p:cNvSpPr>
          <p:nvPr>
            <p:ph idx="1"/>
          </p:nvPr>
        </p:nvSpPr>
        <p:spPr>
          <a:xfrm>
            <a:off x="359764" y="0"/>
            <a:ext cx="9905999" cy="708818"/>
          </a:xfrm>
        </p:spPr>
        <p:txBody>
          <a:bodyPr>
            <a:noAutofit/>
          </a:bodyPr>
          <a:lstStyle/>
          <a:p>
            <a:pPr marL="0" indent="0">
              <a:buNone/>
            </a:pPr>
            <a:r>
              <a:rPr lang="en-US" dirty="0" err="1">
                <a:latin typeface="Cambria" panose="02040503050406030204" pitchFamily="18" charset="0"/>
                <a:ea typeface="Cambria" panose="02040503050406030204" pitchFamily="18" charset="0"/>
                <a:cs typeface="Arial" panose="020B0604020202020204" pitchFamily="34" charset="0"/>
              </a:rPr>
              <a:t>Contoh</a:t>
            </a:r>
            <a:r>
              <a:rPr lang="en-US" dirty="0">
                <a:latin typeface="Cambria" panose="02040503050406030204" pitchFamily="18" charset="0"/>
                <a:ea typeface="Cambria" panose="02040503050406030204" pitchFamily="18" charset="0"/>
                <a:cs typeface="Arial" panose="020B0604020202020204" pitchFamily="34" charset="0"/>
              </a:rPr>
              <a:t> Code </a:t>
            </a:r>
            <a:r>
              <a:rPr lang="en-US" dirty="0" err="1">
                <a:latin typeface="Cambria" panose="02040503050406030204" pitchFamily="18" charset="0"/>
                <a:ea typeface="Cambria" panose="02040503050406030204" pitchFamily="18" charset="0"/>
                <a:cs typeface="Arial" panose="020B0604020202020204" pitchFamily="34" charset="0"/>
              </a:rPr>
              <a:t>untuk</a:t>
            </a:r>
            <a:r>
              <a:rPr lang="en-US" dirty="0">
                <a:latin typeface="Cambria" panose="02040503050406030204" pitchFamily="18" charset="0"/>
                <a:ea typeface="Cambria" panose="02040503050406030204" pitchFamily="18" charset="0"/>
                <a:cs typeface="Arial" panose="020B0604020202020204" pitchFamily="34" charset="0"/>
              </a:rPr>
              <a:t> </a:t>
            </a:r>
            <a:r>
              <a:rPr lang="id-ID" dirty="0" smtClean="0">
                <a:latin typeface="Cambria" panose="02040503050406030204" pitchFamily="18" charset="0"/>
                <a:ea typeface="Cambria" panose="02040503050406030204" pitchFamily="18" charset="0"/>
                <a:cs typeface="Arial" panose="020B0604020202020204" pitchFamily="34" charset="0"/>
              </a:rPr>
              <a:t>Binary </a:t>
            </a:r>
            <a:r>
              <a:rPr lang="en-US" dirty="0" smtClean="0">
                <a:latin typeface="Cambria" panose="02040503050406030204" pitchFamily="18" charset="0"/>
                <a:ea typeface="Cambria" panose="02040503050406030204" pitchFamily="18" charset="0"/>
                <a:cs typeface="Arial" panose="020B0604020202020204" pitchFamily="34" charset="0"/>
              </a:rPr>
              <a:t>Tree</a:t>
            </a:r>
            <a:endParaRPr lang="id-ID" dirty="0">
              <a:latin typeface="Cambria" panose="02040503050406030204" pitchFamily="18" charset="0"/>
              <a:ea typeface="Cambria" panose="02040503050406030204" pitchFamily="18" charset="0"/>
              <a:cs typeface="Arial" panose="020B0604020202020204" pitchFamily="34" charset="0"/>
            </a:endParaRPr>
          </a:p>
        </p:txBody>
      </p:sp>
      <p:cxnSp>
        <p:nvCxnSpPr>
          <p:cNvPr id="3" name="Straight Connector 2">
            <a:extLst>
              <a:ext uri="{FF2B5EF4-FFF2-40B4-BE49-F238E27FC236}">
                <a16:creationId xmlns:a16="http://schemas.microsoft.com/office/drawing/2014/main" xmlns="" id="{12DA15CB-B8D6-4665-8209-940F17829024}"/>
              </a:ext>
            </a:extLst>
          </p:cNvPr>
          <p:cNvCxnSpPr/>
          <p:nvPr/>
        </p:nvCxnSpPr>
        <p:spPr>
          <a:xfrm>
            <a:off x="425079" y="629587"/>
            <a:ext cx="1118266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Content Placeholder 2">
            <a:extLst>
              <a:ext uri="{FF2B5EF4-FFF2-40B4-BE49-F238E27FC236}">
                <a16:creationId xmlns:a16="http://schemas.microsoft.com/office/drawing/2014/main" xmlns="" id="{CD5F55E3-6B44-43CD-9C85-419A0DCFEA15}"/>
              </a:ext>
            </a:extLst>
          </p:cNvPr>
          <p:cNvSpPr txBox="1">
            <a:spLocks/>
          </p:cNvSpPr>
          <p:nvPr/>
        </p:nvSpPr>
        <p:spPr>
          <a:xfrm>
            <a:off x="359763" y="708818"/>
            <a:ext cx="11247977" cy="520270"/>
          </a:xfrm>
          <a:prstGeom prst="rect">
            <a:avLst/>
          </a:prstGeom>
        </p:spPr>
        <p:txBody>
          <a:bodyPr vert="horz" lIns="91440" tIns="45720" rIns="91440" bIns="45720" rtlCol="0">
            <a:noAutofit/>
          </a:bodyPr>
          <a:lstStyle>
            <a:lvl1pPr marL="465138" indent="-465138" algn="l" defTabSz="914400" rtl="0" eaLnBrk="1" latinLnBrk="0" hangingPunct="1">
              <a:lnSpc>
                <a:spcPct val="100000"/>
              </a:lnSpc>
              <a:spcBef>
                <a:spcPts val="0"/>
              </a:spcBef>
              <a:buSzPct val="125000"/>
              <a:buFont typeface="Arial" panose="020B0604020202020204" pitchFamily="34" charset="0"/>
              <a:buChar char="•"/>
              <a:defRPr sz="3200" kern="1200">
                <a:solidFill>
                  <a:schemeClr val="bg1"/>
                </a:solidFill>
                <a:latin typeface="Century Gothic" panose="020B0502020202020204" pitchFamily="34" charset="0"/>
                <a:ea typeface="+mn-ea"/>
                <a:cs typeface="+mn-cs"/>
              </a:defRPr>
            </a:lvl1pPr>
            <a:lvl2pPr marL="914400" indent="-457200" algn="l" defTabSz="914400" rtl="0" eaLnBrk="1" latinLnBrk="0" hangingPunct="1">
              <a:lnSpc>
                <a:spcPct val="100000"/>
              </a:lnSpc>
              <a:spcBef>
                <a:spcPts val="0"/>
              </a:spcBef>
              <a:buSzPct val="125000"/>
              <a:buFont typeface="Arial" panose="020B0604020202020204" pitchFamily="34" charset="0"/>
              <a:buChar char="•"/>
              <a:defRPr sz="2800" kern="1200">
                <a:solidFill>
                  <a:schemeClr val="bg1"/>
                </a:solidFill>
                <a:latin typeface="Century Gothic" panose="020B0502020202020204" pitchFamily="34" charset="0"/>
                <a:ea typeface="+mn-ea"/>
                <a:cs typeface="+mn-cs"/>
              </a:defRPr>
            </a:lvl2pPr>
            <a:lvl3pPr marL="1379538" indent="-465138" algn="l" defTabSz="914400" rtl="0" eaLnBrk="1" latinLnBrk="0" hangingPunct="1">
              <a:lnSpc>
                <a:spcPct val="100000"/>
              </a:lnSpc>
              <a:spcBef>
                <a:spcPts val="0"/>
              </a:spcBef>
              <a:buSzPct val="125000"/>
              <a:buFont typeface="Arial" panose="020B0604020202020204" pitchFamily="34" charset="0"/>
              <a:buChar char="•"/>
              <a:defRPr sz="2400" kern="1200">
                <a:solidFill>
                  <a:schemeClr val="bg1"/>
                </a:solidFill>
                <a:latin typeface="Century Gothic" panose="020B0502020202020204" pitchFamily="34" charset="0"/>
                <a:ea typeface="+mn-ea"/>
                <a:cs typeface="+mn-cs"/>
              </a:defRPr>
            </a:lvl3pPr>
            <a:lvl4pPr marL="1828800" indent="-457200"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4pPr>
            <a:lvl5pPr marL="2293938" indent="-465138"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lgn="just">
              <a:buNone/>
            </a:pPr>
            <a:r>
              <a:rPr lang="id-ID" dirty="0">
                <a:latin typeface="Cambria" panose="02040503050406030204" pitchFamily="18" charset="0"/>
                <a:ea typeface="Cambria" panose="02040503050406030204" pitchFamily="18" charset="0"/>
                <a:cs typeface="Arial" panose="020B0604020202020204" pitchFamily="34" charset="0"/>
              </a:rPr>
              <a:t>Realisasi pemrograman dan pembahasan akan dilakukan di kelas secara online/live.</a:t>
            </a:r>
            <a:endParaRPr lang="en-US" dirty="0">
              <a:latin typeface="Cambria" panose="02040503050406030204" pitchFamily="18" charset="0"/>
              <a:ea typeface="Cambria" panose="02040503050406030204" pitchFamily="18" charset="0"/>
              <a:cs typeface="Arial" panose="020B0604020202020204" pitchFamily="34" charset="0"/>
            </a:endParaRPr>
          </a:p>
        </p:txBody>
      </p:sp>
      <p:pic>
        <p:nvPicPr>
          <p:cNvPr id="4" name="Picture 3"/>
          <p:cNvPicPr>
            <a:picLocks noChangeAspect="1"/>
          </p:cNvPicPr>
          <p:nvPr/>
        </p:nvPicPr>
        <p:blipFill>
          <a:blip r:embed="rId2"/>
          <a:stretch>
            <a:fillRect/>
          </a:stretch>
        </p:blipFill>
        <p:spPr>
          <a:xfrm>
            <a:off x="425079" y="1937906"/>
            <a:ext cx="9391876" cy="4799070"/>
          </a:xfrm>
          <a:prstGeom prst="rect">
            <a:avLst/>
          </a:prstGeom>
        </p:spPr>
      </p:pic>
    </p:spTree>
    <p:extLst>
      <p:ext uri="{BB962C8B-B14F-4D97-AF65-F5344CB8AC3E}">
        <p14:creationId xmlns:p14="http://schemas.microsoft.com/office/powerpoint/2010/main" val="401696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Content Placeholder 2"/>
          <p:cNvSpPr>
            <a:spLocks noGrp="1"/>
          </p:cNvSpPr>
          <p:nvPr>
            <p:ph idx="1"/>
          </p:nvPr>
        </p:nvSpPr>
        <p:spPr>
          <a:xfrm>
            <a:off x="359764" y="0"/>
            <a:ext cx="9905999" cy="708818"/>
          </a:xfrm>
        </p:spPr>
        <p:txBody>
          <a:bodyPr>
            <a:noAutofit/>
          </a:bodyPr>
          <a:lstStyle/>
          <a:p>
            <a:pPr marL="0" indent="0">
              <a:buNone/>
            </a:pPr>
            <a:r>
              <a:rPr lang="en-US" dirty="0" smtClean="0">
                <a:latin typeface="Cambria" panose="02040503050406030204" pitchFamily="18" charset="0"/>
                <a:ea typeface="Cambria" panose="02040503050406030204" pitchFamily="18" charset="0"/>
                <a:cs typeface="Arial" panose="020B0604020202020204" pitchFamily="34" charset="0"/>
              </a:rPr>
              <a:t>K</a:t>
            </a:r>
            <a:r>
              <a:rPr lang="id-ID" dirty="0" smtClean="0">
                <a:latin typeface="Cambria" panose="02040503050406030204" pitchFamily="18" charset="0"/>
                <a:ea typeface="Cambria" panose="02040503050406030204" pitchFamily="18" charset="0"/>
                <a:cs typeface="Arial" panose="020B0604020202020204" pitchFamily="34" charset="0"/>
              </a:rPr>
              <a:t>uis untuk Proses Belajar pada Sesi Kuliah</a:t>
            </a:r>
            <a:endParaRPr lang="id-ID" dirty="0">
              <a:latin typeface="Cambria" panose="02040503050406030204" pitchFamily="18" charset="0"/>
              <a:ea typeface="Cambria" panose="02040503050406030204" pitchFamily="18" charset="0"/>
              <a:cs typeface="Arial" panose="020B0604020202020204" pitchFamily="34" charset="0"/>
            </a:endParaRPr>
          </a:p>
        </p:txBody>
      </p:sp>
      <p:cxnSp>
        <p:nvCxnSpPr>
          <p:cNvPr id="3" name="Straight Connector 2">
            <a:extLst>
              <a:ext uri="{FF2B5EF4-FFF2-40B4-BE49-F238E27FC236}">
                <a16:creationId xmlns:a16="http://schemas.microsoft.com/office/drawing/2014/main" xmlns="" id="{12DA15CB-B8D6-4665-8209-940F17829024}"/>
              </a:ext>
            </a:extLst>
          </p:cNvPr>
          <p:cNvCxnSpPr/>
          <p:nvPr/>
        </p:nvCxnSpPr>
        <p:spPr>
          <a:xfrm>
            <a:off x="425079" y="629587"/>
            <a:ext cx="1118266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Content Placeholder 2">
            <a:extLst>
              <a:ext uri="{FF2B5EF4-FFF2-40B4-BE49-F238E27FC236}">
                <a16:creationId xmlns:a16="http://schemas.microsoft.com/office/drawing/2014/main" xmlns="" id="{CD5F55E3-6B44-43CD-9C85-419A0DCFEA15}"/>
              </a:ext>
            </a:extLst>
          </p:cNvPr>
          <p:cNvSpPr txBox="1">
            <a:spLocks/>
          </p:cNvSpPr>
          <p:nvPr/>
        </p:nvSpPr>
        <p:spPr>
          <a:xfrm>
            <a:off x="359763" y="708817"/>
            <a:ext cx="10906113" cy="5985059"/>
          </a:xfrm>
          <a:prstGeom prst="rect">
            <a:avLst/>
          </a:prstGeom>
        </p:spPr>
        <p:txBody>
          <a:bodyPr vert="horz" lIns="91440" tIns="45720" rIns="91440" bIns="45720" rtlCol="0">
            <a:noAutofit/>
          </a:bodyPr>
          <a:lstStyle>
            <a:lvl1pPr marL="465138" indent="-465138" algn="l" defTabSz="914400" rtl="0" eaLnBrk="1" latinLnBrk="0" hangingPunct="1">
              <a:lnSpc>
                <a:spcPct val="100000"/>
              </a:lnSpc>
              <a:spcBef>
                <a:spcPts val="0"/>
              </a:spcBef>
              <a:buSzPct val="125000"/>
              <a:buFont typeface="Arial" panose="020B0604020202020204" pitchFamily="34" charset="0"/>
              <a:buChar char="•"/>
              <a:defRPr sz="3200" kern="1200">
                <a:solidFill>
                  <a:schemeClr val="bg1"/>
                </a:solidFill>
                <a:latin typeface="Century Gothic" panose="020B0502020202020204" pitchFamily="34" charset="0"/>
                <a:ea typeface="+mn-ea"/>
                <a:cs typeface="+mn-cs"/>
              </a:defRPr>
            </a:lvl1pPr>
            <a:lvl2pPr marL="914400" indent="-457200" algn="l" defTabSz="914400" rtl="0" eaLnBrk="1" latinLnBrk="0" hangingPunct="1">
              <a:lnSpc>
                <a:spcPct val="100000"/>
              </a:lnSpc>
              <a:spcBef>
                <a:spcPts val="0"/>
              </a:spcBef>
              <a:buSzPct val="125000"/>
              <a:buFont typeface="Arial" panose="020B0604020202020204" pitchFamily="34" charset="0"/>
              <a:buChar char="•"/>
              <a:defRPr sz="2800" kern="1200">
                <a:solidFill>
                  <a:schemeClr val="bg1"/>
                </a:solidFill>
                <a:latin typeface="Century Gothic" panose="020B0502020202020204" pitchFamily="34" charset="0"/>
                <a:ea typeface="+mn-ea"/>
                <a:cs typeface="+mn-cs"/>
              </a:defRPr>
            </a:lvl2pPr>
            <a:lvl3pPr marL="1379538" indent="-465138" algn="l" defTabSz="914400" rtl="0" eaLnBrk="1" latinLnBrk="0" hangingPunct="1">
              <a:lnSpc>
                <a:spcPct val="100000"/>
              </a:lnSpc>
              <a:spcBef>
                <a:spcPts val="0"/>
              </a:spcBef>
              <a:buSzPct val="125000"/>
              <a:buFont typeface="Arial" panose="020B0604020202020204" pitchFamily="34" charset="0"/>
              <a:buChar char="•"/>
              <a:defRPr sz="2400" kern="1200">
                <a:solidFill>
                  <a:schemeClr val="bg1"/>
                </a:solidFill>
                <a:latin typeface="Century Gothic" panose="020B0502020202020204" pitchFamily="34" charset="0"/>
                <a:ea typeface="+mn-ea"/>
                <a:cs typeface="+mn-cs"/>
              </a:defRPr>
            </a:lvl3pPr>
            <a:lvl4pPr marL="1828800" indent="-457200"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4pPr>
            <a:lvl5pPr marL="2293938" indent="-465138"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fontAlgn="base">
              <a:buNone/>
            </a:pPr>
            <a:r>
              <a:rPr lang="en-US" sz="2400" dirty="0" smtClean="0">
                <a:latin typeface="Cambria" panose="02040503050406030204" pitchFamily="18" charset="0"/>
                <a:ea typeface="Cambria" panose="02040503050406030204" pitchFamily="18" charset="0"/>
              </a:rPr>
              <a:t>S</a:t>
            </a:r>
            <a:r>
              <a:rPr lang="id-ID" sz="2400" dirty="0" smtClean="0">
                <a:latin typeface="Cambria" panose="02040503050406030204" pitchFamily="18" charset="0"/>
                <a:ea typeface="Cambria" panose="02040503050406030204" pitchFamily="18" charset="0"/>
              </a:rPr>
              <a:t>empurnakan code dengan petunjuk sbb.:</a:t>
            </a:r>
          </a:p>
          <a:p>
            <a:pPr fontAlgn="base">
              <a:buFont typeface="Wingdings" panose="05000000000000000000" pitchFamily="2" charset="2"/>
              <a:buChar char="§"/>
            </a:pPr>
            <a:endParaRPr lang="id-ID" sz="2400" dirty="0" smtClean="0">
              <a:latin typeface="Cambria" panose="02040503050406030204" pitchFamily="18" charset="0"/>
              <a:ea typeface="Cambria" panose="02040503050406030204" pitchFamily="18" charset="0"/>
            </a:endParaRPr>
          </a:p>
          <a:p>
            <a:pPr fontAlgn="base">
              <a:buFont typeface="Wingdings" panose="05000000000000000000" pitchFamily="2" charset="2"/>
              <a:buChar char="§"/>
            </a:pPr>
            <a:r>
              <a:rPr lang="id-ID" sz="2400" dirty="0" smtClean="0">
                <a:latin typeface="Cambria" panose="02040503050406030204" pitchFamily="18" charset="0"/>
                <a:ea typeface="Cambria" panose="02040503050406030204" pitchFamily="18" charset="0"/>
              </a:rPr>
              <a:t>Beri komentar dg jelas pada setiap bagian coding</a:t>
            </a:r>
          </a:p>
          <a:p>
            <a:pPr fontAlgn="base">
              <a:buFont typeface="Wingdings" panose="05000000000000000000" pitchFamily="2" charset="2"/>
              <a:buChar char="§"/>
            </a:pPr>
            <a:r>
              <a:rPr lang="id-ID" sz="2400" dirty="0" smtClean="0">
                <a:latin typeface="Cambria" panose="02040503050406030204" pitchFamily="18" charset="0"/>
                <a:ea typeface="Cambria" panose="02040503050406030204" pitchFamily="18" charset="0"/>
              </a:rPr>
              <a:t>Tempatkan struct paling awal</a:t>
            </a:r>
            <a:endParaRPr lang="id-ID" sz="2400" dirty="0">
              <a:latin typeface="Cambria" panose="02040503050406030204" pitchFamily="18" charset="0"/>
              <a:ea typeface="Cambria" panose="02040503050406030204" pitchFamily="18" charset="0"/>
            </a:endParaRPr>
          </a:p>
          <a:p>
            <a:pPr fontAlgn="base">
              <a:buFont typeface="Wingdings" panose="05000000000000000000" pitchFamily="2" charset="2"/>
              <a:buChar char="§"/>
            </a:pPr>
            <a:r>
              <a:rPr lang="id-ID" sz="2400" dirty="0" smtClean="0">
                <a:latin typeface="Cambria" panose="02040503050406030204" pitchFamily="18" charset="0"/>
                <a:ea typeface="Cambria" panose="02040503050406030204" pitchFamily="18" charset="0"/>
              </a:rPr>
              <a:t>Urutkan fungsi: insert, search, print, destroy, dan dahulukan yg public, baru diikuti yang private. </a:t>
            </a:r>
            <a:endParaRPr lang="id-ID" sz="2400" dirty="0">
              <a:latin typeface="Cambria" panose="02040503050406030204" pitchFamily="18" charset="0"/>
              <a:ea typeface="Cambria" panose="02040503050406030204" pitchFamily="18" charset="0"/>
            </a:endParaRPr>
          </a:p>
          <a:p>
            <a:pPr fontAlgn="base">
              <a:buFont typeface="Wingdings" panose="05000000000000000000" pitchFamily="2" charset="2"/>
              <a:buChar char="§"/>
            </a:pPr>
            <a:r>
              <a:rPr lang="id-ID" sz="2400" dirty="0" smtClean="0">
                <a:latin typeface="Cambria" panose="02040503050406030204" pitchFamily="18" charset="0"/>
                <a:ea typeface="Cambria" panose="02040503050406030204" pitchFamily="18" charset="0"/>
              </a:rPr>
              <a:t>Letakkan kurung kurawal di kiri berpasangan</a:t>
            </a:r>
            <a:endParaRPr lang="id-ID" sz="2400" dirty="0">
              <a:latin typeface="Cambria" panose="02040503050406030204" pitchFamily="18" charset="0"/>
              <a:ea typeface="Cambria" panose="02040503050406030204" pitchFamily="18" charset="0"/>
            </a:endParaRPr>
          </a:p>
          <a:p>
            <a:pPr fontAlgn="base">
              <a:buFont typeface="Wingdings" panose="05000000000000000000" pitchFamily="2" charset="2"/>
              <a:buChar char="§"/>
            </a:pPr>
            <a:r>
              <a:rPr lang="id-ID" sz="2400" dirty="0" smtClean="0">
                <a:latin typeface="Cambria" panose="02040503050406030204" pitchFamily="18" charset="0"/>
                <a:ea typeface="Cambria" panose="02040503050406030204" pitchFamily="18" charset="0"/>
              </a:rPr>
              <a:t>Pada bagian eksekusi: </a:t>
            </a:r>
          </a:p>
          <a:p>
            <a:pPr lvl="1" fontAlgn="base">
              <a:buFont typeface="Courier New" panose="02070309020205020404" pitchFamily="49" charset="0"/>
              <a:buChar char="o"/>
            </a:pPr>
            <a:r>
              <a:rPr lang="id-ID" sz="2000" dirty="0" smtClean="0">
                <a:latin typeface="Cambria" panose="02040503050406030204" pitchFamily="18" charset="0"/>
                <a:ea typeface="Cambria" panose="02040503050406030204" pitchFamily="18" charset="0"/>
              </a:rPr>
              <a:t>Insert</a:t>
            </a:r>
          </a:p>
          <a:p>
            <a:pPr lvl="1" fontAlgn="base">
              <a:buFont typeface="Courier New" panose="02070309020205020404" pitchFamily="49" charset="0"/>
              <a:buChar char="o"/>
            </a:pPr>
            <a:r>
              <a:rPr lang="id-ID" sz="2000" dirty="0" smtClean="0">
                <a:latin typeface="Cambria" panose="02040503050406030204" pitchFamily="18" charset="0"/>
                <a:ea typeface="Cambria" panose="02040503050406030204" pitchFamily="18" charset="0"/>
              </a:rPr>
              <a:t>Print preorder</a:t>
            </a:r>
          </a:p>
          <a:p>
            <a:pPr lvl="1" fontAlgn="base">
              <a:buFont typeface="Courier New" panose="02070309020205020404" pitchFamily="49" charset="0"/>
              <a:buChar char="o"/>
            </a:pPr>
            <a:r>
              <a:rPr lang="id-ID" sz="2000" dirty="0" smtClean="0">
                <a:latin typeface="Cambria" panose="02040503050406030204" pitchFamily="18" charset="0"/>
                <a:ea typeface="Cambria" panose="02040503050406030204" pitchFamily="18" charset="0"/>
              </a:rPr>
              <a:t>Print inorder</a:t>
            </a:r>
          </a:p>
          <a:p>
            <a:pPr lvl="1" fontAlgn="base">
              <a:buFont typeface="Courier New" panose="02070309020205020404" pitchFamily="49" charset="0"/>
              <a:buChar char="o"/>
            </a:pPr>
            <a:r>
              <a:rPr lang="id-ID" sz="2000" dirty="0" smtClean="0">
                <a:latin typeface="Cambria" panose="02040503050406030204" pitchFamily="18" charset="0"/>
                <a:ea typeface="Cambria" panose="02040503050406030204" pitchFamily="18" charset="0"/>
              </a:rPr>
              <a:t>Print post order</a:t>
            </a:r>
          </a:p>
          <a:p>
            <a:pPr lvl="1" fontAlgn="base">
              <a:buFont typeface="Courier New" panose="02070309020205020404" pitchFamily="49" charset="0"/>
              <a:buChar char="o"/>
            </a:pPr>
            <a:r>
              <a:rPr lang="id-ID" sz="2000" dirty="0" smtClean="0">
                <a:latin typeface="Cambria" panose="02040503050406030204" pitchFamily="18" charset="0"/>
                <a:ea typeface="Cambria" panose="02040503050406030204" pitchFamily="18" charset="0"/>
              </a:rPr>
              <a:t>Hapus tree (Dicoba apa yang terjadi jika tree dihapus)</a:t>
            </a:r>
          </a:p>
          <a:p>
            <a:pPr lvl="1" fontAlgn="base">
              <a:buFont typeface="Courier New" panose="02070309020205020404" pitchFamily="49" charset="0"/>
              <a:buChar char="o"/>
            </a:pPr>
            <a:r>
              <a:rPr lang="id-ID" sz="2000" dirty="0">
                <a:latin typeface="Cambria" panose="02040503050406030204" pitchFamily="18" charset="0"/>
                <a:ea typeface="Cambria" panose="02040503050406030204" pitchFamily="18" charset="0"/>
              </a:rPr>
              <a:t>Print preorder</a:t>
            </a:r>
          </a:p>
          <a:p>
            <a:pPr lvl="1" fontAlgn="base">
              <a:buFont typeface="Courier New" panose="02070309020205020404" pitchFamily="49" charset="0"/>
              <a:buChar char="o"/>
            </a:pPr>
            <a:r>
              <a:rPr lang="id-ID" sz="2000" dirty="0">
                <a:latin typeface="Cambria" panose="02040503050406030204" pitchFamily="18" charset="0"/>
                <a:ea typeface="Cambria" panose="02040503050406030204" pitchFamily="18" charset="0"/>
              </a:rPr>
              <a:t>Print inorder</a:t>
            </a:r>
          </a:p>
          <a:p>
            <a:pPr lvl="1" fontAlgn="base">
              <a:buFont typeface="Courier New" panose="02070309020205020404" pitchFamily="49" charset="0"/>
              <a:buChar char="o"/>
            </a:pPr>
            <a:r>
              <a:rPr lang="id-ID" sz="2000" dirty="0">
                <a:latin typeface="Cambria" panose="02040503050406030204" pitchFamily="18" charset="0"/>
                <a:ea typeface="Cambria" panose="02040503050406030204" pitchFamily="18" charset="0"/>
              </a:rPr>
              <a:t>Print post </a:t>
            </a:r>
            <a:r>
              <a:rPr lang="id-ID" sz="2000" dirty="0" smtClean="0">
                <a:latin typeface="Cambria" panose="02040503050406030204" pitchFamily="18" charset="0"/>
                <a:ea typeface="Cambria" panose="02040503050406030204" pitchFamily="18" charset="0"/>
              </a:rPr>
              <a:t>order</a:t>
            </a:r>
            <a:endParaRPr lang="id-ID" sz="2400" dirty="0" smtClean="0">
              <a:latin typeface="Cambria" panose="02040503050406030204" pitchFamily="18" charset="0"/>
              <a:ea typeface="Cambria" panose="02040503050406030204" pitchFamily="18" charset="0"/>
            </a:endParaRPr>
          </a:p>
          <a:p>
            <a:pPr marL="0" indent="0" fontAlgn="base">
              <a:buNone/>
            </a:pPr>
            <a:endParaRPr lang="en-US" sz="2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418819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1"/>
          <p:cNvSpPr txBox="1">
            <a:spLocks/>
          </p:cNvSpPr>
          <p:nvPr/>
        </p:nvSpPr>
        <p:spPr>
          <a:xfrm>
            <a:off x="740230" y="2194287"/>
            <a:ext cx="9927770" cy="2387600"/>
          </a:xfrm>
          <a:prstGeom prst="rect">
            <a:avLst/>
          </a:prstGeom>
        </p:spPr>
        <p:txBody>
          <a:bodyPr vert="horz" lIns="91440" tIns="45720" rIns="91440" bIns="45720" rtlCol="0" anchor="b">
            <a:normAutofit/>
          </a:bodyPr>
          <a:lstStyle>
            <a:lvl1pPr algn="r" defTabSz="914400" rtl="0" eaLnBrk="1" latinLnBrk="0" hangingPunct="1">
              <a:lnSpc>
                <a:spcPct val="90000"/>
              </a:lnSpc>
              <a:spcBef>
                <a:spcPct val="0"/>
              </a:spcBef>
              <a:buNone/>
              <a:defRPr sz="6000" kern="1200" cap="all" baseline="0">
                <a:solidFill>
                  <a:schemeClr val="bg1"/>
                </a:solidFill>
                <a:latin typeface="Bebas Neue" panose="020B0606020202050201" pitchFamily="34" charset="0"/>
                <a:ea typeface="+mj-ea"/>
                <a:cs typeface="+mj-cs"/>
              </a:defRPr>
            </a:lvl1pPr>
          </a:lstStyle>
          <a:p>
            <a:endParaRPr lang="id-ID" sz="4400" dirty="0"/>
          </a:p>
        </p:txBody>
      </p:sp>
      <p:sp>
        <p:nvSpPr>
          <p:cNvPr id="8" name="Title 1"/>
          <p:cNvSpPr>
            <a:spLocks noGrp="1"/>
          </p:cNvSpPr>
          <p:nvPr>
            <p:ph type="ctrTitle"/>
          </p:nvPr>
        </p:nvSpPr>
        <p:spPr>
          <a:xfrm>
            <a:off x="1524000" y="2634086"/>
            <a:ext cx="9927770" cy="1028020"/>
          </a:xfrm>
        </p:spPr>
        <p:txBody>
          <a:bodyPr>
            <a:normAutofit/>
          </a:bodyPr>
          <a:lstStyle/>
          <a:p>
            <a:pPr algn="ctr"/>
            <a:r>
              <a:rPr lang="en-US" sz="5400" cap="none" dirty="0" err="1">
                <a:latin typeface="Cambria" panose="02040503050406030204" pitchFamily="18" charset="0"/>
                <a:ea typeface="Cambria" panose="02040503050406030204" pitchFamily="18" charset="0"/>
              </a:rPr>
              <a:t>Terima</a:t>
            </a:r>
            <a:r>
              <a:rPr lang="en-US" sz="5400" cap="none" dirty="0">
                <a:latin typeface="Cambria" panose="02040503050406030204" pitchFamily="18" charset="0"/>
                <a:ea typeface="Cambria" panose="02040503050406030204" pitchFamily="18" charset="0"/>
              </a:rPr>
              <a:t> Kasih</a:t>
            </a:r>
            <a:endParaRPr lang="id-ID" sz="5400" cap="none"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240142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Content Placeholder 2"/>
          <p:cNvSpPr>
            <a:spLocks noGrp="1"/>
          </p:cNvSpPr>
          <p:nvPr>
            <p:ph idx="1"/>
          </p:nvPr>
        </p:nvSpPr>
        <p:spPr>
          <a:xfrm>
            <a:off x="359764" y="0"/>
            <a:ext cx="9905999" cy="708818"/>
          </a:xfrm>
        </p:spPr>
        <p:txBody>
          <a:bodyPr>
            <a:noAutofit/>
          </a:bodyPr>
          <a:lstStyle/>
          <a:p>
            <a:pPr marL="0" indent="0">
              <a:buNone/>
            </a:pPr>
            <a:r>
              <a:rPr lang="en-US" dirty="0" err="1">
                <a:latin typeface="Cambria" panose="02040503050406030204" pitchFamily="18" charset="0"/>
                <a:ea typeface="Cambria" panose="02040503050406030204" pitchFamily="18" charset="0"/>
                <a:cs typeface="Arial" panose="020B0604020202020204" pitchFamily="34" charset="0"/>
              </a:rPr>
              <a:t>Pengertian</a:t>
            </a:r>
            <a:r>
              <a:rPr lang="en-US" dirty="0">
                <a:latin typeface="Cambria" panose="02040503050406030204" pitchFamily="18" charset="0"/>
                <a:ea typeface="Cambria" panose="02040503050406030204" pitchFamily="18" charset="0"/>
                <a:cs typeface="Arial" panose="020B0604020202020204" pitchFamily="34" charset="0"/>
              </a:rPr>
              <a:t> Tree</a:t>
            </a:r>
            <a:endParaRPr lang="id-ID" dirty="0">
              <a:latin typeface="Cambria" panose="02040503050406030204" pitchFamily="18" charset="0"/>
              <a:ea typeface="Cambria" panose="02040503050406030204" pitchFamily="18" charset="0"/>
              <a:cs typeface="Arial" panose="020B0604020202020204" pitchFamily="34" charset="0"/>
            </a:endParaRPr>
          </a:p>
        </p:txBody>
      </p:sp>
      <p:cxnSp>
        <p:nvCxnSpPr>
          <p:cNvPr id="3" name="Straight Connector 2">
            <a:extLst>
              <a:ext uri="{FF2B5EF4-FFF2-40B4-BE49-F238E27FC236}">
                <a16:creationId xmlns:a16="http://schemas.microsoft.com/office/drawing/2014/main" xmlns="" id="{12DA15CB-B8D6-4665-8209-940F17829024}"/>
              </a:ext>
            </a:extLst>
          </p:cNvPr>
          <p:cNvCxnSpPr/>
          <p:nvPr/>
        </p:nvCxnSpPr>
        <p:spPr>
          <a:xfrm>
            <a:off x="425079" y="629587"/>
            <a:ext cx="1118266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Content Placeholder 2">
            <a:extLst>
              <a:ext uri="{FF2B5EF4-FFF2-40B4-BE49-F238E27FC236}">
                <a16:creationId xmlns:a16="http://schemas.microsoft.com/office/drawing/2014/main" xmlns="" id="{CD5F55E3-6B44-43CD-9C85-419A0DCFEA15}"/>
              </a:ext>
            </a:extLst>
          </p:cNvPr>
          <p:cNvSpPr txBox="1">
            <a:spLocks/>
          </p:cNvSpPr>
          <p:nvPr/>
        </p:nvSpPr>
        <p:spPr>
          <a:xfrm>
            <a:off x="359763" y="904766"/>
            <a:ext cx="11247978" cy="1066538"/>
          </a:xfrm>
          <a:prstGeom prst="rect">
            <a:avLst/>
          </a:prstGeom>
        </p:spPr>
        <p:txBody>
          <a:bodyPr vert="horz" lIns="91440" tIns="45720" rIns="91440" bIns="45720" rtlCol="0">
            <a:noAutofit/>
          </a:bodyPr>
          <a:lstStyle>
            <a:lvl1pPr marL="465138" indent="-465138" algn="l" defTabSz="914400" rtl="0" eaLnBrk="1" latinLnBrk="0" hangingPunct="1">
              <a:lnSpc>
                <a:spcPct val="100000"/>
              </a:lnSpc>
              <a:spcBef>
                <a:spcPts val="0"/>
              </a:spcBef>
              <a:buSzPct val="125000"/>
              <a:buFont typeface="Arial" panose="020B0604020202020204" pitchFamily="34" charset="0"/>
              <a:buChar char="•"/>
              <a:defRPr sz="3200" kern="1200">
                <a:solidFill>
                  <a:schemeClr val="bg1"/>
                </a:solidFill>
                <a:latin typeface="Century Gothic" panose="020B0502020202020204" pitchFamily="34" charset="0"/>
                <a:ea typeface="+mn-ea"/>
                <a:cs typeface="+mn-cs"/>
              </a:defRPr>
            </a:lvl1pPr>
            <a:lvl2pPr marL="914400" indent="-457200" algn="l" defTabSz="914400" rtl="0" eaLnBrk="1" latinLnBrk="0" hangingPunct="1">
              <a:lnSpc>
                <a:spcPct val="100000"/>
              </a:lnSpc>
              <a:spcBef>
                <a:spcPts val="0"/>
              </a:spcBef>
              <a:buSzPct val="125000"/>
              <a:buFont typeface="Arial" panose="020B0604020202020204" pitchFamily="34" charset="0"/>
              <a:buChar char="•"/>
              <a:defRPr sz="2800" kern="1200">
                <a:solidFill>
                  <a:schemeClr val="bg1"/>
                </a:solidFill>
                <a:latin typeface="Century Gothic" panose="020B0502020202020204" pitchFamily="34" charset="0"/>
                <a:ea typeface="+mn-ea"/>
                <a:cs typeface="+mn-cs"/>
              </a:defRPr>
            </a:lvl2pPr>
            <a:lvl3pPr marL="1379538" indent="-465138" algn="l" defTabSz="914400" rtl="0" eaLnBrk="1" latinLnBrk="0" hangingPunct="1">
              <a:lnSpc>
                <a:spcPct val="100000"/>
              </a:lnSpc>
              <a:spcBef>
                <a:spcPts val="0"/>
              </a:spcBef>
              <a:buSzPct val="125000"/>
              <a:buFont typeface="Arial" panose="020B0604020202020204" pitchFamily="34" charset="0"/>
              <a:buChar char="•"/>
              <a:defRPr sz="2400" kern="1200">
                <a:solidFill>
                  <a:schemeClr val="bg1"/>
                </a:solidFill>
                <a:latin typeface="Century Gothic" panose="020B0502020202020204" pitchFamily="34" charset="0"/>
                <a:ea typeface="+mn-ea"/>
                <a:cs typeface="+mn-cs"/>
              </a:defRPr>
            </a:lvl3pPr>
            <a:lvl4pPr marL="1828800" indent="-457200"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4pPr>
            <a:lvl5pPr marL="2293938" indent="-465138"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lgn="just">
              <a:buFont typeface="Arial" panose="020B0604020202020204" pitchFamily="34" charset="0"/>
              <a:buNone/>
            </a:pPr>
            <a:r>
              <a:rPr lang="en-US" dirty="0">
                <a:latin typeface="Cambria" panose="02040503050406030204" pitchFamily="18" charset="0"/>
                <a:ea typeface="Cambria" panose="02040503050406030204" pitchFamily="18" charset="0"/>
                <a:cs typeface="Arial" panose="020B0604020202020204" pitchFamily="34" charset="0"/>
              </a:rPr>
              <a:t>Tree</a:t>
            </a:r>
          </a:p>
          <a:p>
            <a:pPr marL="0" indent="0" algn="just">
              <a:buFont typeface="Arial" panose="020B0604020202020204" pitchFamily="34" charset="0"/>
              <a:buNone/>
            </a:pPr>
            <a:r>
              <a:rPr lang="en-US" sz="2800" dirty="0" err="1">
                <a:latin typeface="Cambria" panose="02040503050406030204" pitchFamily="18" charset="0"/>
                <a:ea typeface="Cambria" panose="02040503050406030204" pitchFamily="18" charset="0"/>
                <a:cs typeface="Arial" panose="020B0604020202020204" pitchFamily="34" charset="0"/>
              </a:rPr>
              <a:t>dalam</a:t>
            </a:r>
            <a:r>
              <a:rPr lang="en-US" sz="2800" dirty="0">
                <a:latin typeface="Cambria" panose="02040503050406030204" pitchFamily="18" charset="0"/>
                <a:ea typeface="Cambria" panose="02040503050406030204" pitchFamily="18" charset="0"/>
                <a:cs typeface="Arial" panose="020B0604020202020204" pitchFamily="34" charset="0"/>
              </a:rPr>
              <a:t> </a:t>
            </a:r>
            <a:r>
              <a:rPr lang="en-US" sz="2800" dirty="0" err="1">
                <a:latin typeface="Cambria" panose="02040503050406030204" pitchFamily="18" charset="0"/>
                <a:ea typeface="Cambria" panose="02040503050406030204" pitchFamily="18" charset="0"/>
                <a:cs typeface="Arial" panose="020B0604020202020204" pitchFamily="34" charset="0"/>
              </a:rPr>
              <a:t>hal</a:t>
            </a:r>
            <a:r>
              <a:rPr lang="en-US" sz="2800" dirty="0">
                <a:latin typeface="Cambria" panose="02040503050406030204" pitchFamily="18" charset="0"/>
                <a:ea typeface="Cambria" panose="02040503050406030204" pitchFamily="18" charset="0"/>
                <a:cs typeface="Arial" panose="020B0604020202020204" pitchFamily="34" charset="0"/>
              </a:rPr>
              <a:t> </a:t>
            </a:r>
            <a:r>
              <a:rPr lang="en-US" sz="2800" dirty="0" err="1">
                <a:latin typeface="Cambria" panose="02040503050406030204" pitchFamily="18" charset="0"/>
                <a:ea typeface="Cambria" panose="02040503050406030204" pitchFamily="18" charset="0"/>
                <a:cs typeface="Arial" panose="020B0604020202020204" pitchFamily="34" charset="0"/>
              </a:rPr>
              <a:t>ini</a:t>
            </a:r>
            <a:r>
              <a:rPr lang="en-US" sz="2800" dirty="0">
                <a:latin typeface="Cambria" panose="02040503050406030204" pitchFamily="18" charset="0"/>
                <a:ea typeface="Cambria" panose="02040503050406030204" pitchFamily="18" charset="0"/>
                <a:cs typeface="Arial" panose="020B0604020202020204" pitchFamily="34" charset="0"/>
              </a:rPr>
              <a:t> </a:t>
            </a:r>
            <a:r>
              <a:rPr lang="en-US" sz="2800" dirty="0" err="1">
                <a:latin typeface="Cambria" panose="02040503050406030204" pitchFamily="18" charset="0"/>
                <a:ea typeface="Cambria" panose="02040503050406030204" pitchFamily="18" charset="0"/>
                <a:cs typeface="Arial" panose="020B0604020202020204" pitchFamily="34" charset="0"/>
              </a:rPr>
              <a:t>berarti</a:t>
            </a:r>
            <a:r>
              <a:rPr lang="en-US" sz="2800" dirty="0">
                <a:latin typeface="Cambria" panose="02040503050406030204" pitchFamily="18" charset="0"/>
                <a:ea typeface="Cambria" panose="02040503050406030204" pitchFamily="18" charset="0"/>
                <a:cs typeface="Arial" panose="020B0604020202020204" pitchFamily="34" charset="0"/>
              </a:rPr>
              <a:t> </a:t>
            </a:r>
            <a:r>
              <a:rPr lang="en-US" sz="2800" dirty="0" err="1">
                <a:latin typeface="Cambria" panose="02040503050406030204" pitchFamily="18" charset="0"/>
                <a:ea typeface="Cambria" panose="02040503050406030204" pitchFamily="18" charset="0"/>
                <a:cs typeface="Arial" panose="020B0604020202020204" pitchFamily="34" charset="0"/>
              </a:rPr>
              <a:t>pohon</a:t>
            </a:r>
            <a:r>
              <a:rPr lang="en-US" sz="2800" dirty="0">
                <a:latin typeface="Cambria" panose="02040503050406030204" pitchFamily="18" charset="0"/>
                <a:ea typeface="Cambria" panose="02040503050406030204" pitchFamily="18" charset="0"/>
                <a:cs typeface="Arial" panose="020B0604020202020204" pitchFamily="34" charset="0"/>
              </a:rPr>
              <a:t> data.</a:t>
            </a:r>
          </a:p>
        </p:txBody>
      </p:sp>
      <p:grpSp>
        <p:nvGrpSpPr>
          <p:cNvPr id="76" name="Group 75">
            <a:extLst>
              <a:ext uri="{FF2B5EF4-FFF2-40B4-BE49-F238E27FC236}">
                <a16:creationId xmlns:a16="http://schemas.microsoft.com/office/drawing/2014/main" xmlns="" id="{38FE1BC4-B8D5-4780-BD9C-CCB97695C0BF}"/>
              </a:ext>
            </a:extLst>
          </p:cNvPr>
          <p:cNvGrpSpPr/>
          <p:nvPr/>
        </p:nvGrpSpPr>
        <p:grpSpPr>
          <a:xfrm>
            <a:off x="1360225" y="2578225"/>
            <a:ext cx="9157843" cy="3616734"/>
            <a:chOff x="2561121" y="2889806"/>
            <a:chExt cx="9157843" cy="3616734"/>
          </a:xfrm>
        </p:grpSpPr>
        <p:sp>
          <p:nvSpPr>
            <p:cNvPr id="4" name="Oval 3">
              <a:extLst>
                <a:ext uri="{FF2B5EF4-FFF2-40B4-BE49-F238E27FC236}">
                  <a16:creationId xmlns:a16="http://schemas.microsoft.com/office/drawing/2014/main" xmlns="" id="{A9E3F4C4-2785-46A0-8B65-A2846EE5408E}"/>
                </a:ext>
              </a:extLst>
            </p:cNvPr>
            <p:cNvSpPr/>
            <p:nvPr/>
          </p:nvSpPr>
          <p:spPr>
            <a:xfrm>
              <a:off x="7517079" y="2980706"/>
              <a:ext cx="890649" cy="6175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A</a:t>
              </a:r>
            </a:p>
          </p:txBody>
        </p:sp>
        <p:sp>
          <p:nvSpPr>
            <p:cNvPr id="7" name="Oval 6">
              <a:extLst>
                <a:ext uri="{FF2B5EF4-FFF2-40B4-BE49-F238E27FC236}">
                  <a16:creationId xmlns:a16="http://schemas.microsoft.com/office/drawing/2014/main" xmlns="" id="{31A6A5D6-F157-46D4-B754-05CAF7E012F1}"/>
                </a:ext>
              </a:extLst>
            </p:cNvPr>
            <p:cNvSpPr/>
            <p:nvPr/>
          </p:nvSpPr>
          <p:spPr>
            <a:xfrm>
              <a:off x="7514470" y="4083123"/>
              <a:ext cx="890649" cy="6175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C</a:t>
              </a:r>
            </a:p>
          </p:txBody>
        </p:sp>
        <p:sp>
          <p:nvSpPr>
            <p:cNvPr id="9" name="Oval 8">
              <a:extLst>
                <a:ext uri="{FF2B5EF4-FFF2-40B4-BE49-F238E27FC236}">
                  <a16:creationId xmlns:a16="http://schemas.microsoft.com/office/drawing/2014/main" xmlns="" id="{D22652CB-8639-4DFA-A754-2F205A695D5F}"/>
                </a:ext>
              </a:extLst>
            </p:cNvPr>
            <p:cNvSpPr/>
            <p:nvPr/>
          </p:nvSpPr>
          <p:spPr>
            <a:xfrm>
              <a:off x="10137150" y="4091055"/>
              <a:ext cx="890649" cy="6175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D</a:t>
              </a:r>
            </a:p>
          </p:txBody>
        </p:sp>
        <p:sp>
          <p:nvSpPr>
            <p:cNvPr id="10" name="Oval 9">
              <a:extLst>
                <a:ext uri="{FF2B5EF4-FFF2-40B4-BE49-F238E27FC236}">
                  <a16:creationId xmlns:a16="http://schemas.microsoft.com/office/drawing/2014/main" xmlns="" id="{1D9381A1-15E2-458E-A98B-1A88159D50AB}"/>
                </a:ext>
              </a:extLst>
            </p:cNvPr>
            <p:cNvSpPr/>
            <p:nvPr/>
          </p:nvSpPr>
          <p:spPr>
            <a:xfrm>
              <a:off x="5211288" y="4059383"/>
              <a:ext cx="890649" cy="6175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B</a:t>
              </a:r>
            </a:p>
          </p:txBody>
        </p:sp>
        <p:sp>
          <p:nvSpPr>
            <p:cNvPr id="11" name="Oval 10">
              <a:extLst>
                <a:ext uri="{FF2B5EF4-FFF2-40B4-BE49-F238E27FC236}">
                  <a16:creationId xmlns:a16="http://schemas.microsoft.com/office/drawing/2014/main" xmlns="" id="{11EBE9BE-106F-468F-8AE3-A1FAB6954E96}"/>
                </a:ext>
              </a:extLst>
            </p:cNvPr>
            <p:cNvSpPr/>
            <p:nvPr/>
          </p:nvSpPr>
          <p:spPr>
            <a:xfrm>
              <a:off x="4391892" y="5140047"/>
              <a:ext cx="890649" cy="6175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E</a:t>
              </a:r>
            </a:p>
          </p:txBody>
        </p:sp>
        <p:sp>
          <p:nvSpPr>
            <p:cNvPr id="12" name="Oval 11">
              <a:extLst>
                <a:ext uri="{FF2B5EF4-FFF2-40B4-BE49-F238E27FC236}">
                  <a16:creationId xmlns:a16="http://schemas.microsoft.com/office/drawing/2014/main" xmlns="" id="{DD0B0F06-DA2C-4E34-9629-2FD8F267A7F2}"/>
                </a:ext>
              </a:extLst>
            </p:cNvPr>
            <p:cNvSpPr/>
            <p:nvPr/>
          </p:nvSpPr>
          <p:spPr>
            <a:xfrm>
              <a:off x="5852554" y="5140047"/>
              <a:ext cx="890649" cy="6175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F</a:t>
              </a:r>
            </a:p>
          </p:txBody>
        </p:sp>
        <p:sp>
          <p:nvSpPr>
            <p:cNvPr id="13" name="Oval 12">
              <a:extLst>
                <a:ext uri="{FF2B5EF4-FFF2-40B4-BE49-F238E27FC236}">
                  <a16:creationId xmlns:a16="http://schemas.microsoft.com/office/drawing/2014/main" xmlns="" id="{308D0807-5B00-49CB-ACFF-5B6AFDC56D0F}"/>
                </a:ext>
              </a:extLst>
            </p:cNvPr>
            <p:cNvSpPr/>
            <p:nvPr/>
          </p:nvSpPr>
          <p:spPr>
            <a:xfrm>
              <a:off x="9229717" y="5140047"/>
              <a:ext cx="890649" cy="6175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G</a:t>
              </a:r>
            </a:p>
          </p:txBody>
        </p:sp>
        <p:sp>
          <p:nvSpPr>
            <p:cNvPr id="14" name="Oval 13">
              <a:extLst>
                <a:ext uri="{FF2B5EF4-FFF2-40B4-BE49-F238E27FC236}">
                  <a16:creationId xmlns:a16="http://schemas.microsoft.com/office/drawing/2014/main" xmlns="" id="{F78E3591-D167-4E71-BD2D-655D19201DE5}"/>
                </a:ext>
              </a:extLst>
            </p:cNvPr>
            <p:cNvSpPr/>
            <p:nvPr/>
          </p:nvSpPr>
          <p:spPr>
            <a:xfrm>
              <a:off x="10828315" y="5140047"/>
              <a:ext cx="890649" cy="6175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H</a:t>
              </a:r>
            </a:p>
          </p:txBody>
        </p:sp>
        <p:cxnSp>
          <p:nvCxnSpPr>
            <p:cNvPr id="15" name="Straight Connector 14">
              <a:extLst>
                <a:ext uri="{FF2B5EF4-FFF2-40B4-BE49-F238E27FC236}">
                  <a16:creationId xmlns:a16="http://schemas.microsoft.com/office/drawing/2014/main" xmlns="" id="{01A55596-1946-495F-A578-4AE4892D8AF9}"/>
                </a:ext>
              </a:extLst>
            </p:cNvPr>
            <p:cNvCxnSpPr>
              <a:cxnSpLocks/>
              <a:endCxn id="23" idx="3"/>
            </p:cNvCxnSpPr>
            <p:nvPr/>
          </p:nvCxnSpPr>
          <p:spPr>
            <a:xfrm flipH="1">
              <a:off x="3394041" y="3316970"/>
              <a:ext cx="721587" cy="0"/>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xmlns="" id="{903E5E54-ED4A-42F8-8E4C-F2FC6743FDBC}"/>
                </a:ext>
              </a:extLst>
            </p:cNvPr>
            <p:cNvCxnSpPr>
              <a:cxnSpLocks/>
              <a:endCxn id="25" idx="3"/>
            </p:cNvCxnSpPr>
            <p:nvPr/>
          </p:nvCxnSpPr>
          <p:spPr>
            <a:xfrm flipH="1">
              <a:off x="3368316" y="4407522"/>
              <a:ext cx="747312" cy="0"/>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xmlns="" id="{F202B15C-7E28-4C7C-9657-E633B7ACDF04}"/>
                </a:ext>
              </a:extLst>
            </p:cNvPr>
            <p:cNvCxnSpPr>
              <a:cxnSpLocks/>
              <a:endCxn id="28" idx="3"/>
            </p:cNvCxnSpPr>
            <p:nvPr/>
          </p:nvCxnSpPr>
          <p:spPr>
            <a:xfrm flipH="1">
              <a:off x="3366341" y="5462442"/>
              <a:ext cx="749288" cy="0"/>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xmlns="" id="{03DA0AD5-77DF-48BD-82BE-99747B674164}"/>
                </a:ext>
              </a:extLst>
            </p:cNvPr>
            <p:cNvSpPr txBox="1"/>
            <p:nvPr/>
          </p:nvSpPr>
          <p:spPr>
            <a:xfrm>
              <a:off x="2588821" y="3132304"/>
              <a:ext cx="805220" cy="369332"/>
            </a:xfrm>
            <a:prstGeom prst="rect">
              <a:avLst/>
            </a:prstGeom>
            <a:noFill/>
          </p:spPr>
          <p:txBody>
            <a:bodyPr wrap="none" rtlCol="0">
              <a:spAutoFit/>
            </a:bodyPr>
            <a:lstStyle/>
            <a:p>
              <a:r>
                <a:rPr lang="en-US" dirty="0">
                  <a:solidFill>
                    <a:schemeClr val="bg1"/>
                  </a:solidFill>
                </a:rPr>
                <a:t>level 1</a:t>
              </a:r>
            </a:p>
          </p:txBody>
        </p:sp>
        <p:sp>
          <p:nvSpPr>
            <p:cNvPr id="25" name="TextBox 24">
              <a:extLst>
                <a:ext uri="{FF2B5EF4-FFF2-40B4-BE49-F238E27FC236}">
                  <a16:creationId xmlns:a16="http://schemas.microsoft.com/office/drawing/2014/main" xmlns="" id="{5AB925FF-A63D-4F50-8B5C-AA76082772AD}"/>
                </a:ext>
              </a:extLst>
            </p:cNvPr>
            <p:cNvSpPr txBox="1"/>
            <p:nvPr/>
          </p:nvSpPr>
          <p:spPr>
            <a:xfrm>
              <a:off x="2563096" y="4222856"/>
              <a:ext cx="805220" cy="369332"/>
            </a:xfrm>
            <a:prstGeom prst="rect">
              <a:avLst/>
            </a:prstGeom>
            <a:noFill/>
          </p:spPr>
          <p:txBody>
            <a:bodyPr wrap="none" rtlCol="0">
              <a:spAutoFit/>
            </a:bodyPr>
            <a:lstStyle/>
            <a:p>
              <a:r>
                <a:rPr lang="en-US" dirty="0">
                  <a:solidFill>
                    <a:schemeClr val="bg1"/>
                  </a:solidFill>
                </a:rPr>
                <a:t>level 2</a:t>
              </a:r>
            </a:p>
          </p:txBody>
        </p:sp>
        <p:sp>
          <p:nvSpPr>
            <p:cNvPr id="28" name="TextBox 27">
              <a:extLst>
                <a:ext uri="{FF2B5EF4-FFF2-40B4-BE49-F238E27FC236}">
                  <a16:creationId xmlns:a16="http://schemas.microsoft.com/office/drawing/2014/main" xmlns="" id="{DBA15D6F-7CFD-46D2-B1DD-D6EE723E3419}"/>
                </a:ext>
              </a:extLst>
            </p:cNvPr>
            <p:cNvSpPr txBox="1"/>
            <p:nvPr/>
          </p:nvSpPr>
          <p:spPr>
            <a:xfrm>
              <a:off x="2561121" y="5277776"/>
              <a:ext cx="805220" cy="369332"/>
            </a:xfrm>
            <a:prstGeom prst="rect">
              <a:avLst/>
            </a:prstGeom>
            <a:noFill/>
          </p:spPr>
          <p:txBody>
            <a:bodyPr wrap="none" rtlCol="0">
              <a:spAutoFit/>
            </a:bodyPr>
            <a:lstStyle/>
            <a:p>
              <a:r>
                <a:rPr lang="en-US" dirty="0">
                  <a:solidFill>
                    <a:schemeClr val="bg1"/>
                  </a:solidFill>
                </a:rPr>
                <a:t>level </a:t>
              </a:r>
              <a:r>
                <a:rPr lang="id-ID" dirty="0" smtClean="0">
                  <a:solidFill>
                    <a:schemeClr val="bg1"/>
                  </a:solidFill>
                </a:rPr>
                <a:t>3</a:t>
              </a:r>
              <a:endParaRPr lang="en-US" dirty="0">
                <a:solidFill>
                  <a:schemeClr val="bg1"/>
                </a:solidFill>
              </a:endParaRPr>
            </a:p>
          </p:txBody>
        </p:sp>
        <p:sp>
          <p:nvSpPr>
            <p:cNvPr id="30" name="TextBox 29">
              <a:extLst>
                <a:ext uri="{FF2B5EF4-FFF2-40B4-BE49-F238E27FC236}">
                  <a16:creationId xmlns:a16="http://schemas.microsoft.com/office/drawing/2014/main" xmlns="" id="{7D41CC47-5894-42B9-9569-05B6F27AB63E}"/>
                </a:ext>
              </a:extLst>
            </p:cNvPr>
            <p:cNvSpPr txBox="1"/>
            <p:nvPr/>
          </p:nvSpPr>
          <p:spPr>
            <a:xfrm>
              <a:off x="5767147" y="3373027"/>
              <a:ext cx="1316386" cy="369332"/>
            </a:xfrm>
            <a:prstGeom prst="rect">
              <a:avLst/>
            </a:prstGeom>
            <a:noFill/>
          </p:spPr>
          <p:txBody>
            <a:bodyPr wrap="none" rtlCol="0">
              <a:spAutoFit/>
            </a:bodyPr>
            <a:lstStyle/>
            <a:p>
              <a:r>
                <a:rPr lang="en-US" dirty="0">
                  <a:solidFill>
                    <a:schemeClr val="bg1"/>
                  </a:solidFill>
                </a:rPr>
                <a:t>parent node</a:t>
              </a:r>
            </a:p>
          </p:txBody>
        </p:sp>
        <p:sp>
          <p:nvSpPr>
            <p:cNvPr id="31" name="TextBox 30">
              <a:extLst>
                <a:ext uri="{FF2B5EF4-FFF2-40B4-BE49-F238E27FC236}">
                  <a16:creationId xmlns:a16="http://schemas.microsoft.com/office/drawing/2014/main" xmlns="" id="{DA2FCBF8-3E84-4932-B3FE-3C25C261C82C}"/>
                </a:ext>
              </a:extLst>
            </p:cNvPr>
            <p:cNvSpPr txBox="1"/>
            <p:nvPr/>
          </p:nvSpPr>
          <p:spPr>
            <a:xfrm>
              <a:off x="4434606" y="6137208"/>
              <a:ext cx="1084399" cy="369332"/>
            </a:xfrm>
            <a:prstGeom prst="rect">
              <a:avLst/>
            </a:prstGeom>
            <a:noFill/>
          </p:spPr>
          <p:txBody>
            <a:bodyPr wrap="none" rtlCol="0">
              <a:spAutoFit/>
            </a:bodyPr>
            <a:lstStyle/>
            <a:p>
              <a:r>
                <a:rPr lang="en-US" dirty="0">
                  <a:solidFill>
                    <a:schemeClr val="bg1"/>
                  </a:solidFill>
                </a:rPr>
                <a:t>leaf node</a:t>
              </a:r>
            </a:p>
          </p:txBody>
        </p:sp>
        <p:cxnSp>
          <p:nvCxnSpPr>
            <p:cNvPr id="33" name="Straight Connector 32">
              <a:extLst>
                <a:ext uri="{FF2B5EF4-FFF2-40B4-BE49-F238E27FC236}">
                  <a16:creationId xmlns:a16="http://schemas.microsoft.com/office/drawing/2014/main" xmlns="" id="{1F270979-A362-4507-9FA9-37773DFCF467}"/>
                </a:ext>
              </a:extLst>
            </p:cNvPr>
            <p:cNvCxnSpPr>
              <a:stCxn id="4" idx="4"/>
              <a:endCxn id="10" idx="0"/>
            </p:cNvCxnSpPr>
            <p:nvPr/>
          </p:nvCxnSpPr>
          <p:spPr>
            <a:xfrm flipH="1">
              <a:off x="5656613" y="3598223"/>
              <a:ext cx="2305791" cy="46116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xmlns="" id="{18AAA9B8-5CBD-48F5-A25E-54C9B63D5DBC}"/>
                </a:ext>
              </a:extLst>
            </p:cNvPr>
            <p:cNvCxnSpPr>
              <a:cxnSpLocks/>
              <a:stCxn id="4" idx="4"/>
              <a:endCxn id="9" idx="0"/>
            </p:cNvCxnSpPr>
            <p:nvPr/>
          </p:nvCxnSpPr>
          <p:spPr>
            <a:xfrm>
              <a:off x="7962404" y="3598223"/>
              <a:ext cx="2620071" cy="492832"/>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xmlns="" id="{E30C7B42-8D61-4163-97A5-EA0E6D3B9DAB}"/>
                </a:ext>
              </a:extLst>
            </p:cNvPr>
            <p:cNvCxnSpPr>
              <a:cxnSpLocks/>
              <a:stCxn id="4" idx="4"/>
              <a:endCxn id="7" idx="0"/>
            </p:cNvCxnSpPr>
            <p:nvPr/>
          </p:nvCxnSpPr>
          <p:spPr>
            <a:xfrm flipH="1">
              <a:off x="7959795" y="3598223"/>
              <a:ext cx="2609" cy="4849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xmlns="" id="{658BCF25-0F61-40BF-8713-05363DCBF6D8}"/>
                </a:ext>
              </a:extLst>
            </p:cNvPr>
            <p:cNvCxnSpPr>
              <a:cxnSpLocks/>
              <a:stCxn id="10" idx="4"/>
              <a:endCxn id="11" idx="0"/>
            </p:cNvCxnSpPr>
            <p:nvPr/>
          </p:nvCxnSpPr>
          <p:spPr>
            <a:xfrm flipH="1">
              <a:off x="4837217" y="4676900"/>
              <a:ext cx="819396" cy="46314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xmlns="" id="{96E26306-E06D-470C-AC99-AA2DDB6000F8}"/>
                </a:ext>
              </a:extLst>
            </p:cNvPr>
            <p:cNvCxnSpPr>
              <a:cxnSpLocks/>
              <a:stCxn id="10" idx="4"/>
              <a:endCxn id="12" idx="0"/>
            </p:cNvCxnSpPr>
            <p:nvPr/>
          </p:nvCxnSpPr>
          <p:spPr>
            <a:xfrm>
              <a:off x="5656613" y="4676900"/>
              <a:ext cx="641266" cy="46314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xmlns="" id="{C1E1608C-4337-4824-AA53-E10910667508}"/>
                </a:ext>
              </a:extLst>
            </p:cNvPr>
            <p:cNvCxnSpPr>
              <a:cxnSpLocks/>
              <a:stCxn id="9" idx="4"/>
            </p:cNvCxnSpPr>
            <p:nvPr/>
          </p:nvCxnSpPr>
          <p:spPr>
            <a:xfrm flipH="1">
              <a:off x="9817653" y="4708572"/>
              <a:ext cx="764822" cy="53827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xmlns="" id="{515CAC8B-4857-4F5F-A9FD-807423980617}"/>
                </a:ext>
              </a:extLst>
            </p:cNvPr>
            <p:cNvCxnSpPr>
              <a:cxnSpLocks/>
              <a:stCxn id="9" idx="4"/>
              <a:endCxn id="14" idx="0"/>
            </p:cNvCxnSpPr>
            <p:nvPr/>
          </p:nvCxnSpPr>
          <p:spPr>
            <a:xfrm>
              <a:off x="10582475" y="4708572"/>
              <a:ext cx="691165" cy="431475"/>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52" name="TextBox 51">
              <a:extLst>
                <a:ext uri="{FF2B5EF4-FFF2-40B4-BE49-F238E27FC236}">
                  <a16:creationId xmlns:a16="http://schemas.microsoft.com/office/drawing/2014/main" xmlns="" id="{56903C54-8209-4D27-BAEE-FE91F8D5A1CF}"/>
                </a:ext>
              </a:extLst>
            </p:cNvPr>
            <p:cNvSpPr txBox="1"/>
            <p:nvPr/>
          </p:nvSpPr>
          <p:spPr>
            <a:xfrm>
              <a:off x="8952902" y="2889806"/>
              <a:ext cx="1072922" cy="369332"/>
            </a:xfrm>
            <a:prstGeom prst="rect">
              <a:avLst/>
            </a:prstGeom>
            <a:noFill/>
          </p:spPr>
          <p:txBody>
            <a:bodyPr wrap="none" rtlCol="0">
              <a:spAutoFit/>
            </a:bodyPr>
            <a:lstStyle/>
            <a:p>
              <a:r>
                <a:rPr lang="en-US" dirty="0">
                  <a:solidFill>
                    <a:schemeClr val="bg1"/>
                  </a:solidFill>
                </a:rPr>
                <a:t>root node</a:t>
              </a:r>
            </a:p>
          </p:txBody>
        </p:sp>
        <p:sp>
          <p:nvSpPr>
            <p:cNvPr id="53" name="TextBox 52">
              <a:extLst>
                <a:ext uri="{FF2B5EF4-FFF2-40B4-BE49-F238E27FC236}">
                  <a16:creationId xmlns:a16="http://schemas.microsoft.com/office/drawing/2014/main" xmlns="" id="{3C7D7249-7310-4B28-8C7C-EB7974A49C40}"/>
                </a:ext>
              </a:extLst>
            </p:cNvPr>
            <p:cNvSpPr txBox="1"/>
            <p:nvPr/>
          </p:nvSpPr>
          <p:spPr>
            <a:xfrm>
              <a:off x="4225046" y="3828803"/>
              <a:ext cx="502638" cy="369332"/>
            </a:xfrm>
            <a:prstGeom prst="rect">
              <a:avLst/>
            </a:prstGeom>
            <a:noFill/>
          </p:spPr>
          <p:txBody>
            <a:bodyPr wrap="none" rtlCol="0">
              <a:spAutoFit/>
            </a:bodyPr>
            <a:lstStyle/>
            <a:p>
              <a:r>
                <a:rPr lang="en-US" dirty="0">
                  <a:solidFill>
                    <a:schemeClr val="bg1"/>
                  </a:solidFill>
                </a:rPr>
                <a:t>key</a:t>
              </a:r>
            </a:p>
          </p:txBody>
        </p:sp>
        <p:cxnSp>
          <p:nvCxnSpPr>
            <p:cNvPr id="55" name="Connector: Curved 54">
              <a:extLst>
                <a:ext uri="{FF2B5EF4-FFF2-40B4-BE49-F238E27FC236}">
                  <a16:creationId xmlns:a16="http://schemas.microsoft.com/office/drawing/2014/main" xmlns="" id="{9E4FD074-441D-4273-99B8-DC2509B70CCB}"/>
                </a:ext>
              </a:extLst>
            </p:cNvPr>
            <p:cNvCxnSpPr>
              <a:cxnSpLocks/>
              <a:stCxn id="30" idx="2"/>
            </p:cNvCxnSpPr>
            <p:nvPr/>
          </p:nvCxnSpPr>
          <p:spPr>
            <a:xfrm>
              <a:off x="6425340" y="3742359"/>
              <a:ext cx="1089130" cy="396688"/>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60" name="Connector: Curved 54">
              <a:extLst>
                <a:ext uri="{FF2B5EF4-FFF2-40B4-BE49-F238E27FC236}">
                  <a16:creationId xmlns:a16="http://schemas.microsoft.com/office/drawing/2014/main" xmlns="" id="{A46DD7FF-07B5-4406-8469-CBBE4E10A3AE}"/>
                </a:ext>
              </a:extLst>
            </p:cNvPr>
            <p:cNvCxnSpPr>
              <a:cxnSpLocks/>
            </p:cNvCxnSpPr>
            <p:nvPr/>
          </p:nvCxnSpPr>
          <p:spPr>
            <a:xfrm flipH="1">
              <a:off x="5767147" y="3725048"/>
              <a:ext cx="530731" cy="210635"/>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Connector: Curved 54">
              <a:extLst>
                <a:ext uri="{FF2B5EF4-FFF2-40B4-BE49-F238E27FC236}">
                  <a16:creationId xmlns:a16="http://schemas.microsoft.com/office/drawing/2014/main" xmlns="" id="{178DC4F8-DA1A-4B80-89FB-533A878AC79D}"/>
                </a:ext>
              </a:extLst>
            </p:cNvPr>
            <p:cNvCxnSpPr>
              <a:cxnSpLocks/>
            </p:cNvCxnSpPr>
            <p:nvPr/>
          </p:nvCxnSpPr>
          <p:spPr>
            <a:xfrm flipV="1">
              <a:off x="4837216" y="5842070"/>
              <a:ext cx="2" cy="339261"/>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Connector: Curved 54">
              <a:extLst>
                <a:ext uri="{FF2B5EF4-FFF2-40B4-BE49-F238E27FC236}">
                  <a16:creationId xmlns:a16="http://schemas.microsoft.com/office/drawing/2014/main" xmlns="" id="{51B12684-1BAC-40B0-971E-D4810E474513}"/>
                </a:ext>
              </a:extLst>
            </p:cNvPr>
            <p:cNvCxnSpPr>
              <a:cxnSpLocks/>
            </p:cNvCxnSpPr>
            <p:nvPr/>
          </p:nvCxnSpPr>
          <p:spPr>
            <a:xfrm flipV="1">
              <a:off x="5084064" y="5777754"/>
              <a:ext cx="893182" cy="403577"/>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3" name="Connector: Curved 54">
              <a:extLst>
                <a:ext uri="{FF2B5EF4-FFF2-40B4-BE49-F238E27FC236}">
                  <a16:creationId xmlns:a16="http://schemas.microsoft.com/office/drawing/2014/main" xmlns="" id="{8EE26B11-4E31-430C-B09E-B94D3C322AF5}"/>
                </a:ext>
              </a:extLst>
            </p:cNvPr>
            <p:cNvCxnSpPr>
              <a:cxnSpLocks/>
              <a:stCxn id="53" idx="3"/>
            </p:cNvCxnSpPr>
            <p:nvPr/>
          </p:nvCxnSpPr>
          <p:spPr>
            <a:xfrm>
              <a:off x="4727684" y="4013469"/>
              <a:ext cx="801467" cy="283787"/>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545886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fade">
                                      <p:cBhvr>
                                        <p:cTn id="1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Content Placeholder 2"/>
          <p:cNvSpPr>
            <a:spLocks noGrp="1"/>
          </p:cNvSpPr>
          <p:nvPr>
            <p:ph idx="1"/>
          </p:nvPr>
        </p:nvSpPr>
        <p:spPr>
          <a:xfrm>
            <a:off x="359764" y="0"/>
            <a:ext cx="9905999" cy="708818"/>
          </a:xfrm>
        </p:spPr>
        <p:txBody>
          <a:bodyPr>
            <a:noAutofit/>
          </a:bodyPr>
          <a:lstStyle/>
          <a:p>
            <a:pPr marL="0" indent="0">
              <a:buNone/>
            </a:pPr>
            <a:r>
              <a:rPr lang="en-US" dirty="0" err="1">
                <a:latin typeface="Cambria" panose="02040503050406030204" pitchFamily="18" charset="0"/>
                <a:ea typeface="Cambria" panose="02040503050406030204" pitchFamily="18" charset="0"/>
                <a:cs typeface="Arial" panose="020B0604020202020204" pitchFamily="34" charset="0"/>
              </a:rPr>
              <a:t>Pengertian</a:t>
            </a:r>
            <a:r>
              <a:rPr lang="en-US" dirty="0">
                <a:latin typeface="Cambria" panose="02040503050406030204" pitchFamily="18" charset="0"/>
                <a:ea typeface="Cambria" panose="02040503050406030204" pitchFamily="18" charset="0"/>
                <a:cs typeface="Arial" panose="020B0604020202020204" pitchFamily="34" charset="0"/>
              </a:rPr>
              <a:t> Tree</a:t>
            </a:r>
            <a:endParaRPr lang="id-ID" dirty="0">
              <a:latin typeface="Cambria" panose="02040503050406030204" pitchFamily="18" charset="0"/>
              <a:ea typeface="Cambria" panose="02040503050406030204" pitchFamily="18" charset="0"/>
              <a:cs typeface="Arial" panose="020B0604020202020204" pitchFamily="34" charset="0"/>
            </a:endParaRPr>
          </a:p>
        </p:txBody>
      </p:sp>
      <p:cxnSp>
        <p:nvCxnSpPr>
          <p:cNvPr id="3" name="Straight Connector 2">
            <a:extLst>
              <a:ext uri="{FF2B5EF4-FFF2-40B4-BE49-F238E27FC236}">
                <a16:creationId xmlns:a16="http://schemas.microsoft.com/office/drawing/2014/main" xmlns="" id="{12DA15CB-B8D6-4665-8209-940F17829024}"/>
              </a:ext>
            </a:extLst>
          </p:cNvPr>
          <p:cNvCxnSpPr/>
          <p:nvPr/>
        </p:nvCxnSpPr>
        <p:spPr>
          <a:xfrm>
            <a:off x="425079" y="629587"/>
            <a:ext cx="1118266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Content Placeholder 2">
            <a:extLst>
              <a:ext uri="{FF2B5EF4-FFF2-40B4-BE49-F238E27FC236}">
                <a16:creationId xmlns:a16="http://schemas.microsoft.com/office/drawing/2014/main" xmlns="" id="{CD5F55E3-6B44-43CD-9C85-419A0DCFEA15}"/>
              </a:ext>
            </a:extLst>
          </p:cNvPr>
          <p:cNvSpPr txBox="1">
            <a:spLocks/>
          </p:cNvSpPr>
          <p:nvPr/>
        </p:nvSpPr>
        <p:spPr>
          <a:xfrm>
            <a:off x="359763" y="904766"/>
            <a:ext cx="11247978" cy="1066538"/>
          </a:xfrm>
          <a:prstGeom prst="rect">
            <a:avLst/>
          </a:prstGeom>
        </p:spPr>
        <p:txBody>
          <a:bodyPr vert="horz" lIns="91440" tIns="45720" rIns="91440" bIns="45720" rtlCol="0">
            <a:noAutofit/>
          </a:bodyPr>
          <a:lstStyle>
            <a:lvl1pPr marL="465138" indent="-465138" algn="l" defTabSz="914400" rtl="0" eaLnBrk="1" latinLnBrk="0" hangingPunct="1">
              <a:lnSpc>
                <a:spcPct val="100000"/>
              </a:lnSpc>
              <a:spcBef>
                <a:spcPts val="0"/>
              </a:spcBef>
              <a:buSzPct val="125000"/>
              <a:buFont typeface="Arial" panose="020B0604020202020204" pitchFamily="34" charset="0"/>
              <a:buChar char="•"/>
              <a:defRPr sz="3200" kern="1200">
                <a:solidFill>
                  <a:schemeClr val="bg1"/>
                </a:solidFill>
                <a:latin typeface="Century Gothic" panose="020B0502020202020204" pitchFamily="34" charset="0"/>
                <a:ea typeface="+mn-ea"/>
                <a:cs typeface="+mn-cs"/>
              </a:defRPr>
            </a:lvl1pPr>
            <a:lvl2pPr marL="914400" indent="-457200" algn="l" defTabSz="914400" rtl="0" eaLnBrk="1" latinLnBrk="0" hangingPunct="1">
              <a:lnSpc>
                <a:spcPct val="100000"/>
              </a:lnSpc>
              <a:spcBef>
                <a:spcPts val="0"/>
              </a:spcBef>
              <a:buSzPct val="125000"/>
              <a:buFont typeface="Arial" panose="020B0604020202020204" pitchFamily="34" charset="0"/>
              <a:buChar char="•"/>
              <a:defRPr sz="2800" kern="1200">
                <a:solidFill>
                  <a:schemeClr val="bg1"/>
                </a:solidFill>
                <a:latin typeface="Century Gothic" panose="020B0502020202020204" pitchFamily="34" charset="0"/>
                <a:ea typeface="+mn-ea"/>
                <a:cs typeface="+mn-cs"/>
              </a:defRPr>
            </a:lvl2pPr>
            <a:lvl3pPr marL="1379538" indent="-465138" algn="l" defTabSz="914400" rtl="0" eaLnBrk="1" latinLnBrk="0" hangingPunct="1">
              <a:lnSpc>
                <a:spcPct val="100000"/>
              </a:lnSpc>
              <a:spcBef>
                <a:spcPts val="0"/>
              </a:spcBef>
              <a:buSzPct val="125000"/>
              <a:buFont typeface="Arial" panose="020B0604020202020204" pitchFamily="34" charset="0"/>
              <a:buChar char="•"/>
              <a:defRPr sz="2400" kern="1200">
                <a:solidFill>
                  <a:schemeClr val="bg1"/>
                </a:solidFill>
                <a:latin typeface="Century Gothic" panose="020B0502020202020204" pitchFamily="34" charset="0"/>
                <a:ea typeface="+mn-ea"/>
                <a:cs typeface="+mn-cs"/>
              </a:defRPr>
            </a:lvl3pPr>
            <a:lvl4pPr marL="1828800" indent="-457200"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4pPr>
            <a:lvl5pPr marL="2293938" indent="-465138"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lgn="just">
              <a:buFont typeface="Arial" panose="020B0604020202020204" pitchFamily="34" charset="0"/>
              <a:buNone/>
            </a:pPr>
            <a:r>
              <a:rPr lang="en-US" dirty="0">
                <a:latin typeface="Cambria" panose="02040503050406030204" pitchFamily="18" charset="0"/>
                <a:ea typeface="Cambria" panose="02040503050406030204" pitchFamily="18" charset="0"/>
                <a:cs typeface="Arial" panose="020B0604020202020204" pitchFamily="34" charset="0"/>
              </a:rPr>
              <a:t>Tree</a:t>
            </a:r>
          </a:p>
          <a:p>
            <a:pPr marL="0" indent="0" algn="just">
              <a:buFont typeface="Arial" panose="020B0604020202020204" pitchFamily="34" charset="0"/>
              <a:buNone/>
            </a:pPr>
            <a:r>
              <a:rPr lang="en-US" sz="2800" dirty="0" err="1">
                <a:latin typeface="Cambria" panose="02040503050406030204" pitchFamily="18" charset="0"/>
                <a:ea typeface="Cambria" panose="02040503050406030204" pitchFamily="18" charset="0"/>
                <a:cs typeface="Arial" panose="020B0604020202020204" pitchFamily="34" charset="0"/>
              </a:rPr>
              <a:t>dalam</a:t>
            </a:r>
            <a:r>
              <a:rPr lang="en-US" sz="2800" dirty="0">
                <a:latin typeface="Cambria" panose="02040503050406030204" pitchFamily="18" charset="0"/>
                <a:ea typeface="Cambria" panose="02040503050406030204" pitchFamily="18" charset="0"/>
                <a:cs typeface="Arial" panose="020B0604020202020204" pitchFamily="34" charset="0"/>
              </a:rPr>
              <a:t> </a:t>
            </a:r>
            <a:r>
              <a:rPr lang="en-US" sz="2800" dirty="0" err="1">
                <a:latin typeface="Cambria" panose="02040503050406030204" pitchFamily="18" charset="0"/>
                <a:ea typeface="Cambria" panose="02040503050406030204" pitchFamily="18" charset="0"/>
                <a:cs typeface="Arial" panose="020B0604020202020204" pitchFamily="34" charset="0"/>
              </a:rPr>
              <a:t>hal</a:t>
            </a:r>
            <a:r>
              <a:rPr lang="en-US" sz="2800" dirty="0">
                <a:latin typeface="Cambria" panose="02040503050406030204" pitchFamily="18" charset="0"/>
                <a:ea typeface="Cambria" panose="02040503050406030204" pitchFamily="18" charset="0"/>
                <a:cs typeface="Arial" panose="020B0604020202020204" pitchFamily="34" charset="0"/>
              </a:rPr>
              <a:t> </a:t>
            </a:r>
            <a:r>
              <a:rPr lang="en-US" sz="2800" dirty="0" err="1">
                <a:latin typeface="Cambria" panose="02040503050406030204" pitchFamily="18" charset="0"/>
                <a:ea typeface="Cambria" panose="02040503050406030204" pitchFamily="18" charset="0"/>
                <a:cs typeface="Arial" panose="020B0604020202020204" pitchFamily="34" charset="0"/>
              </a:rPr>
              <a:t>ini</a:t>
            </a:r>
            <a:r>
              <a:rPr lang="en-US" sz="2800" dirty="0">
                <a:latin typeface="Cambria" panose="02040503050406030204" pitchFamily="18" charset="0"/>
                <a:ea typeface="Cambria" panose="02040503050406030204" pitchFamily="18" charset="0"/>
                <a:cs typeface="Arial" panose="020B0604020202020204" pitchFamily="34" charset="0"/>
              </a:rPr>
              <a:t> </a:t>
            </a:r>
            <a:r>
              <a:rPr lang="en-US" sz="2800" dirty="0" err="1">
                <a:latin typeface="Cambria" panose="02040503050406030204" pitchFamily="18" charset="0"/>
                <a:ea typeface="Cambria" panose="02040503050406030204" pitchFamily="18" charset="0"/>
                <a:cs typeface="Arial" panose="020B0604020202020204" pitchFamily="34" charset="0"/>
              </a:rPr>
              <a:t>berarti</a:t>
            </a:r>
            <a:r>
              <a:rPr lang="en-US" sz="2800" dirty="0">
                <a:latin typeface="Cambria" panose="02040503050406030204" pitchFamily="18" charset="0"/>
                <a:ea typeface="Cambria" panose="02040503050406030204" pitchFamily="18" charset="0"/>
                <a:cs typeface="Arial" panose="020B0604020202020204" pitchFamily="34" charset="0"/>
              </a:rPr>
              <a:t> </a:t>
            </a:r>
            <a:r>
              <a:rPr lang="en-US" sz="2800" dirty="0" err="1">
                <a:latin typeface="Cambria" panose="02040503050406030204" pitchFamily="18" charset="0"/>
                <a:ea typeface="Cambria" panose="02040503050406030204" pitchFamily="18" charset="0"/>
                <a:cs typeface="Arial" panose="020B0604020202020204" pitchFamily="34" charset="0"/>
              </a:rPr>
              <a:t>pohon</a:t>
            </a:r>
            <a:r>
              <a:rPr lang="en-US" sz="2800" dirty="0">
                <a:latin typeface="Cambria" panose="02040503050406030204" pitchFamily="18" charset="0"/>
                <a:ea typeface="Cambria" panose="02040503050406030204" pitchFamily="18" charset="0"/>
                <a:cs typeface="Arial" panose="020B0604020202020204" pitchFamily="34" charset="0"/>
              </a:rPr>
              <a:t> data.</a:t>
            </a:r>
          </a:p>
        </p:txBody>
      </p:sp>
      <p:grpSp>
        <p:nvGrpSpPr>
          <p:cNvPr id="36" name="Group 35"/>
          <p:cNvGrpSpPr/>
          <p:nvPr/>
        </p:nvGrpSpPr>
        <p:grpSpPr>
          <a:xfrm>
            <a:off x="3964714" y="2669125"/>
            <a:ext cx="5451388" cy="2776858"/>
            <a:chOff x="3964714" y="2669125"/>
            <a:chExt cx="5451388" cy="2776858"/>
          </a:xfrm>
        </p:grpSpPr>
        <p:sp>
          <p:nvSpPr>
            <p:cNvPr id="38" name="Oval 37">
              <a:extLst>
                <a:ext uri="{FF2B5EF4-FFF2-40B4-BE49-F238E27FC236}">
                  <a16:creationId xmlns:a16="http://schemas.microsoft.com/office/drawing/2014/main" xmlns="" id="{A9E3F4C4-2785-46A0-8B65-A2846EE5408E}"/>
                </a:ext>
              </a:extLst>
            </p:cNvPr>
            <p:cNvSpPr/>
            <p:nvPr/>
          </p:nvSpPr>
          <p:spPr>
            <a:xfrm>
              <a:off x="6316183" y="2669125"/>
              <a:ext cx="890649" cy="6175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800" dirty="0" smtClean="0"/>
                <a:t>8</a:t>
              </a:r>
              <a:endParaRPr lang="en-US" sz="2800" dirty="0"/>
            </a:p>
          </p:txBody>
        </p:sp>
        <p:sp>
          <p:nvSpPr>
            <p:cNvPr id="39" name="Oval 38">
              <a:extLst>
                <a:ext uri="{FF2B5EF4-FFF2-40B4-BE49-F238E27FC236}">
                  <a16:creationId xmlns:a16="http://schemas.microsoft.com/office/drawing/2014/main" xmlns="" id="{D22652CB-8639-4DFA-A754-2F205A695D5F}"/>
                </a:ext>
              </a:extLst>
            </p:cNvPr>
            <p:cNvSpPr/>
            <p:nvPr/>
          </p:nvSpPr>
          <p:spPr>
            <a:xfrm>
              <a:off x="7834288" y="3779474"/>
              <a:ext cx="890649" cy="6175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800" dirty="0" smtClean="0"/>
                <a:t>13</a:t>
              </a:r>
              <a:endParaRPr lang="en-US" sz="2800" dirty="0"/>
            </a:p>
          </p:txBody>
        </p:sp>
        <p:sp>
          <p:nvSpPr>
            <p:cNvPr id="41" name="Oval 40">
              <a:extLst>
                <a:ext uri="{FF2B5EF4-FFF2-40B4-BE49-F238E27FC236}">
                  <a16:creationId xmlns:a16="http://schemas.microsoft.com/office/drawing/2014/main" xmlns="" id="{1D9381A1-15E2-458E-A98B-1A88159D50AB}"/>
                </a:ext>
              </a:extLst>
            </p:cNvPr>
            <p:cNvSpPr/>
            <p:nvPr/>
          </p:nvSpPr>
          <p:spPr>
            <a:xfrm>
              <a:off x="4784110" y="3747802"/>
              <a:ext cx="890649" cy="6175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800" dirty="0" smtClean="0"/>
                <a:t>4</a:t>
              </a:r>
              <a:endParaRPr lang="en-US" sz="2800" dirty="0"/>
            </a:p>
          </p:txBody>
        </p:sp>
        <p:sp>
          <p:nvSpPr>
            <p:cNvPr id="42" name="Oval 41">
              <a:extLst>
                <a:ext uri="{FF2B5EF4-FFF2-40B4-BE49-F238E27FC236}">
                  <a16:creationId xmlns:a16="http://schemas.microsoft.com/office/drawing/2014/main" xmlns="" id="{11EBE9BE-106F-468F-8AE3-A1FAB6954E96}"/>
                </a:ext>
              </a:extLst>
            </p:cNvPr>
            <p:cNvSpPr/>
            <p:nvPr/>
          </p:nvSpPr>
          <p:spPr>
            <a:xfrm>
              <a:off x="3964714" y="4828466"/>
              <a:ext cx="890649" cy="6175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800" dirty="0" smtClean="0"/>
                <a:t>2</a:t>
              </a:r>
              <a:endParaRPr lang="en-US" sz="2800" dirty="0"/>
            </a:p>
          </p:txBody>
        </p:sp>
        <p:sp>
          <p:nvSpPr>
            <p:cNvPr id="44" name="Oval 43">
              <a:extLst>
                <a:ext uri="{FF2B5EF4-FFF2-40B4-BE49-F238E27FC236}">
                  <a16:creationId xmlns:a16="http://schemas.microsoft.com/office/drawing/2014/main" xmlns="" id="{DD0B0F06-DA2C-4E34-9629-2FD8F267A7F2}"/>
                </a:ext>
              </a:extLst>
            </p:cNvPr>
            <p:cNvSpPr/>
            <p:nvPr/>
          </p:nvSpPr>
          <p:spPr>
            <a:xfrm>
              <a:off x="5425376" y="4828466"/>
              <a:ext cx="890649" cy="6175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800" dirty="0" smtClean="0"/>
                <a:t>6</a:t>
              </a:r>
              <a:endParaRPr lang="en-US" sz="2800" dirty="0"/>
            </a:p>
          </p:txBody>
        </p:sp>
        <p:sp>
          <p:nvSpPr>
            <p:cNvPr id="45" name="Oval 44">
              <a:extLst>
                <a:ext uri="{FF2B5EF4-FFF2-40B4-BE49-F238E27FC236}">
                  <a16:creationId xmlns:a16="http://schemas.microsoft.com/office/drawing/2014/main" xmlns="" id="{308D0807-5B00-49CB-ACFF-5B6AFDC56D0F}"/>
                </a:ext>
              </a:extLst>
            </p:cNvPr>
            <p:cNvSpPr/>
            <p:nvPr/>
          </p:nvSpPr>
          <p:spPr>
            <a:xfrm>
              <a:off x="6926855" y="4828466"/>
              <a:ext cx="890649" cy="6175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800" dirty="0" smtClean="0"/>
                <a:t>11</a:t>
              </a:r>
              <a:endParaRPr lang="en-US" sz="2800" dirty="0"/>
            </a:p>
          </p:txBody>
        </p:sp>
        <p:sp>
          <p:nvSpPr>
            <p:cNvPr id="47" name="Oval 46">
              <a:extLst>
                <a:ext uri="{FF2B5EF4-FFF2-40B4-BE49-F238E27FC236}">
                  <a16:creationId xmlns:a16="http://schemas.microsoft.com/office/drawing/2014/main" xmlns="" id="{F78E3591-D167-4E71-BD2D-655D19201DE5}"/>
                </a:ext>
              </a:extLst>
            </p:cNvPr>
            <p:cNvSpPr/>
            <p:nvPr/>
          </p:nvSpPr>
          <p:spPr>
            <a:xfrm>
              <a:off x="8525453" y="4828466"/>
              <a:ext cx="890649" cy="6175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800" dirty="0" smtClean="0"/>
                <a:t>16</a:t>
              </a:r>
              <a:endParaRPr lang="en-US" sz="2800" dirty="0"/>
            </a:p>
          </p:txBody>
        </p:sp>
        <p:cxnSp>
          <p:nvCxnSpPr>
            <p:cNvPr id="48" name="Straight Connector 47">
              <a:extLst>
                <a:ext uri="{FF2B5EF4-FFF2-40B4-BE49-F238E27FC236}">
                  <a16:creationId xmlns:a16="http://schemas.microsoft.com/office/drawing/2014/main" xmlns="" id="{1F270979-A362-4507-9FA9-37773DFCF467}"/>
                </a:ext>
              </a:extLst>
            </p:cNvPr>
            <p:cNvCxnSpPr>
              <a:stCxn id="38" idx="4"/>
              <a:endCxn id="41" idx="0"/>
            </p:cNvCxnSpPr>
            <p:nvPr/>
          </p:nvCxnSpPr>
          <p:spPr>
            <a:xfrm flipH="1">
              <a:off x="5229435" y="3286642"/>
              <a:ext cx="1532073" cy="46116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xmlns="" id="{18AAA9B8-5CBD-48F5-A25E-54C9B63D5DBC}"/>
                </a:ext>
              </a:extLst>
            </p:cNvPr>
            <p:cNvCxnSpPr>
              <a:cxnSpLocks/>
              <a:stCxn id="38" idx="4"/>
              <a:endCxn id="39" idx="0"/>
            </p:cNvCxnSpPr>
            <p:nvPr/>
          </p:nvCxnSpPr>
          <p:spPr>
            <a:xfrm>
              <a:off x="6761508" y="3286642"/>
              <a:ext cx="1518105" cy="492832"/>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xmlns="" id="{658BCF25-0F61-40BF-8713-05363DCBF6D8}"/>
                </a:ext>
              </a:extLst>
            </p:cNvPr>
            <p:cNvCxnSpPr>
              <a:cxnSpLocks/>
              <a:stCxn id="41" idx="4"/>
              <a:endCxn id="42" idx="0"/>
            </p:cNvCxnSpPr>
            <p:nvPr/>
          </p:nvCxnSpPr>
          <p:spPr>
            <a:xfrm flipH="1">
              <a:off x="4410039" y="4365319"/>
              <a:ext cx="819396" cy="46314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xmlns="" id="{96E26306-E06D-470C-AC99-AA2DDB6000F8}"/>
                </a:ext>
              </a:extLst>
            </p:cNvPr>
            <p:cNvCxnSpPr>
              <a:cxnSpLocks/>
              <a:stCxn id="41" idx="4"/>
              <a:endCxn id="44" idx="0"/>
            </p:cNvCxnSpPr>
            <p:nvPr/>
          </p:nvCxnSpPr>
          <p:spPr>
            <a:xfrm>
              <a:off x="5229435" y="4365319"/>
              <a:ext cx="641266" cy="46314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xmlns="" id="{C1E1608C-4337-4824-AA53-E10910667508}"/>
                </a:ext>
              </a:extLst>
            </p:cNvPr>
            <p:cNvCxnSpPr>
              <a:cxnSpLocks/>
              <a:stCxn id="39" idx="4"/>
            </p:cNvCxnSpPr>
            <p:nvPr/>
          </p:nvCxnSpPr>
          <p:spPr>
            <a:xfrm flipH="1">
              <a:off x="7514791" y="4396991"/>
              <a:ext cx="764822" cy="53827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xmlns="" id="{515CAC8B-4857-4F5F-A9FD-807423980617}"/>
                </a:ext>
              </a:extLst>
            </p:cNvPr>
            <p:cNvCxnSpPr>
              <a:cxnSpLocks/>
              <a:stCxn id="39" idx="4"/>
              <a:endCxn id="47" idx="0"/>
            </p:cNvCxnSpPr>
            <p:nvPr/>
          </p:nvCxnSpPr>
          <p:spPr>
            <a:xfrm>
              <a:off x="8279613" y="4396991"/>
              <a:ext cx="691165" cy="431475"/>
            </a:xfrm>
            <a:prstGeom prst="line">
              <a:avLst/>
            </a:prstGeom>
            <a:ln w="19050"/>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438619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fade">
                                      <p:cBhvr>
                                        <p:cTn id="1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Content Placeholder 2"/>
          <p:cNvSpPr>
            <a:spLocks noGrp="1"/>
          </p:cNvSpPr>
          <p:nvPr>
            <p:ph idx="1"/>
          </p:nvPr>
        </p:nvSpPr>
        <p:spPr>
          <a:xfrm>
            <a:off x="359764" y="0"/>
            <a:ext cx="9905999" cy="708818"/>
          </a:xfrm>
        </p:spPr>
        <p:txBody>
          <a:bodyPr>
            <a:noAutofit/>
          </a:bodyPr>
          <a:lstStyle/>
          <a:p>
            <a:pPr marL="0" indent="0">
              <a:buNone/>
            </a:pPr>
            <a:r>
              <a:rPr lang="en-US" dirty="0" err="1">
                <a:latin typeface="Cambria" panose="02040503050406030204" pitchFamily="18" charset="0"/>
                <a:ea typeface="Cambria" panose="02040503050406030204" pitchFamily="18" charset="0"/>
                <a:cs typeface="Arial" panose="020B0604020202020204" pitchFamily="34" charset="0"/>
              </a:rPr>
              <a:t>Istilah</a:t>
            </a:r>
            <a:r>
              <a:rPr lang="en-US" dirty="0">
                <a:latin typeface="Cambria" panose="02040503050406030204" pitchFamily="18" charset="0"/>
                <a:ea typeface="Cambria" panose="02040503050406030204" pitchFamily="18" charset="0"/>
                <a:cs typeface="Arial" panose="020B0604020202020204" pitchFamily="34" charset="0"/>
              </a:rPr>
              <a:t> (Terms) yang </a:t>
            </a:r>
            <a:r>
              <a:rPr lang="en-US" dirty="0" err="1">
                <a:latin typeface="Cambria" panose="02040503050406030204" pitchFamily="18" charset="0"/>
                <a:ea typeface="Cambria" panose="02040503050406030204" pitchFamily="18" charset="0"/>
                <a:cs typeface="Arial" panose="020B0604020202020204" pitchFamily="34" charset="0"/>
              </a:rPr>
              <a:t>Dipakai</a:t>
            </a:r>
            <a:r>
              <a:rPr lang="en-US" dirty="0">
                <a:latin typeface="Cambria" panose="02040503050406030204" pitchFamily="18" charset="0"/>
                <a:ea typeface="Cambria" panose="02040503050406030204" pitchFamily="18" charset="0"/>
                <a:cs typeface="Arial" panose="020B0604020202020204" pitchFamily="34" charset="0"/>
              </a:rPr>
              <a:t> pada Tree</a:t>
            </a:r>
            <a:endParaRPr lang="id-ID" dirty="0">
              <a:latin typeface="Cambria" panose="02040503050406030204" pitchFamily="18" charset="0"/>
              <a:ea typeface="Cambria" panose="02040503050406030204" pitchFamily="18" charset="0"/>
              <a:cs typeface="Arial" panose="020B0604020202020204" pitchFamily="34" charset="0"/>
            </a:endParaRPr>
          </a:p>
        </p:txBody>
      </p:sp>
      <p:cxnSp>
        <p:nvCxnSpPr>
          <p:cNvPr id="3" name="Straight Connector 2">
            <a:extLst>
              <a:ext uri="{FF2B5EF4-FFF2-40B4-BE49-F238E27FC236}">
                <a16:creationId xmlns:a16="http://schemas.microsoft.com/office/drawing/2014/main" xmlns="" id="{12DA15CB-B8D6-4665-8209-940F17829024}"/>
              </a:ext>
            </a:extLst>
          </p:cNvPr>
          <p:cNvCxnSpPr/>
          <p:nvPr/>
        </p:nvCxnSpPr>
        <p:spPr>
          <a:xfrm>
            <a:off x="425079" y="629587"/>
            <a:ext cx="1118266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Content Placeholder 2">
            <a:extLst>
              <a:ext uri="{FF2B5EF4-FFF2-40B4-BE49-F238E27FC236}">
                <a16:creationId xmlns:a16="http://schemas.microsoft.com/office/drawing/2014/main" xmlns="" id="{CD5F55E3-6B44-43CD-9C85-419A0DCFEA15}"/>
              </a:ext>
            </a:extLst>
          </p:cNvPr>
          <p:cNvSpPr txBox="1">
            <a:spLocks/>
          </p:cNvSpPr>
          <p:nvPr/>
        </p:nvSpPr>
        <p:spPr>
          <a:xfrm>
            <a:off x="359763" y="3248302"/>
            <a:ext cx="11247978" cy="3439101"/>
          </a:xfrm>
          <a:prstGeom prst="rect">
            <a:avLst/>
          </a:prstGeom>
        </p:spPr>
        <p:txBody>
          <a:bodyPr vert="horz" lIns="91440" tIns="45720" rIns="91440" bIns="45720" rtlCol="0">
            <a:noAutofit/>
          </a:bodyPr>
          <a:lstStyle>
            <a:lvl1pPr marL="465138" indent="-465138" algn="l" defTabSz="914400" rtl="0" eaLnBrk="1" latinLnBrk="0" hangingPunct="1">
              <a:lnSpc>
                <a:spcPct val="100000"/>
              </a:lnSpc>
              <a:spcBef>
                <a:spcPts val="0"/>
              </a:spcBef>
              <a:buSzPct val="125000"/>
              <a:buFont typeface="Arial" panose="020B0604020202020204" pitchFamily="34" charset="0"/>
              <a:buChar char="•"/>
              <a:defRPr sz="3200" kern="1200">
                <a:solidFill>
                  <a:schemeClr val="bg1"/>
                </a:solidFill>
                <a:latin typeface="Century Gothic" panose="020B0502020202020204" pitchFamily="34" charset="0"/>
                <a:ea typeface="+mn-ea"/>
                <a:cs typeface="+mn-cs"/>
              </a:defRPr>
            </a:lvl1pPr>
            <a:lvl2pPr marL="914400" indent="-457200" algn="l" defTabSz="914400" rtl="0" eaLnBrk="1" latinLnBrk="0" hangingPunct="1">
              <a:lnSpc>
                <a:spcPct val="100000"/>
              </a:lnSpc>
              <a:spcBef>
                <a:spcPts val="0"/>
              </a:spcBef>
              <a:buSzPct val="125000"/>
              <a:buFont typeface="Arial" panose="020B0604020202020204" pitchFamily="34" charset="0"/>
              <a:buChar char="•"/>
              <a:defRPr sz="2800" kern="1200">
                <a:solidFill>
                  <a:schemeClr val="bg1"/>
                </a:solidFill>
                <a:latin typeface="Century Gothic" panose="020B0502020202020204" pitchFamily="34" charset="0"/>
                <a:ea typeface="+mn-ea"/>
                <a:cs typeface="+mn-cs"/>
              </a:defRPr>
            </a:lvl2pPr>
            <a:lvl3pPr marL="1379538" indent="-465138" algn="l" defTabSz="914400" rtl="0" eaLnBrk="1" latinLnBrk="0" hangingPunct="1">
              <a:lnSpc>
                <a:spcPct val="100000"/>
              </a:lnSpc>
              <a:spcBef>
                <a:spcPts val="0"/>
              </a:spcBef>
              <a:buSzPct val="125000"/>
              <a:buFont typeface="Arial" panose="020B0604020202020204" pitchFamily="34" charset="0"/>
              <a:buChar char="•"/>
              <a:defRPr sz="2400" kern="1200">
                <a:solidFill>
                  <a:schemeClr val="bg1"/>
                </a:solidFill>
                <a:latin typeface="Century Gothic" panose="020B0502020202020204" pitchFamily="34" charset="0"/>
                <a:ea typeface="+mn-ea"/>
                <a:cs typeface="+mn-cs"/>
              </a:defRPr>
            </a:lvl3pPr>
            <a:lvl4pPr marL="1828800" indent="-457200"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4pPr>
            <a:lvl5pPr marL="2293938" indent="-465138"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algn="just"/>
            <a:r>
              <a:rPr lang="en-US" sz="1800" b="1" dirty="0">
                <a:latin typeface="Cambria" panose="02040503050406030204" pitchFamily="18" charset="0"/>
                <a:ea typeface="Cambria" panose="02040503050406030204" pitchFamily="18" charset="0"/>
              </a:rPr>
              <a:t>Root node: </a:t>
            </a:r>
            <a:r>
              <a:rPr lang="en-US" sz="1800" dirty="0">
                <a:latin typeface="Cambria" panose="02040503050406030204" pitchFamily="18" charset="0"/>
                <a:ea typeface="Cambria" panose="02040503050406030204" pitchFamily="18" charset="0"/>
              </a:rPr>
              <a:t>Node </a:t>
            </a:r>
            <a:r>
              <a:rPr lang="en-US" sz="1800" dirty="0" err="1">
                <a:latin typeface="Cambria" panose="02040503050406030204" pitchFamily="18" charset="0"/>
                <a:ea typeface="Cambria" panose="02040503050406030204" pitchFamily="18" charset="0"/>
              </a:rPr>
              <a:t>teratas</a:t>
            </a:r>
            <a:r>
              <a:rPr lang="en-US" sz="1800" dirty="0">
                <a:latin typeface="Cambria" panose="02040503050406030204" pitchFamily="18" charset="0"/>
                <a:ea typeface="Cambria" panose="02040503050406030204" pitchFamily="18" charset="0"/>
              </a:rPr>
              <a:t> di </a:t>
            </a:r>
            <a:r>
              <a:rPr lang="en-US" sz="1800" dirty="0" err="1">
                <a:latin typeface="Cambria" panose="02040503050406030204" pitchFamily="18" charset="0"/>
                <a:ea typeface="Cambria" panose="02040503050406030204" pitchFamily="18" charset="0"/>
              </a:rPr>
              <a:t>dalam</a:t>
            </a:r>
            <a:r>
              <a:rPr lang="en-US" sz="1800" dirty="0">
                <a:latin typeface="Cambria" panose="02040503050406030204" pitchFamily="18" charset="0"/>
                <a:ea typeface="Cambria" panose="02040503050406030204" pitchFamily="18" charset="0"/>
              </a:rPr>
              <a:t> </a:t>
            </a:r>
            <a:r>
              <a:rPr lang="en-US" sz="1800" dirty="0" err="1">
                <a:latin typeface="Cambria" panose="02040503050406030204" pitchFamily="18" charset="0"/>
                <a:ea typeface="Cambria" panose="02040503050406030204" pitchFamily="18" charset="0"/>
              </a:rPr>
              <a:t>hirarki</a:t>
            </a:r>
            <a:r>
              <a:rPr lang="en-US" sz="1800" dirty="0">
                <a:latin typeface="Cambria" panose="02040503050406030204" pitchFamily="18" charset="0"/>
                <a:ea typeface="Cambria" panose="02040503050406030204" pitchFamily="18" charset="0"/>
              </a:rPr>
              <a:t> (A), </a:t>
            </a:r>
            <a:r>
              <a:rPr lang="en-US" sz="1800" dirty="0" err="1">
                <a:latin typeface="Cambria" panose="02040503050406030204" pitchFamily="18" charset="0"/>
                <a:ea typeface="Cambria" panose="02040503050406030204" pitchFamily="18" charset="0"/>
              </a:rPr>
              <a:t>tidak</a:t>
            </a:r>
            <a:r>
              <a:rPr lang="en-US" sz="1800" dirty="0">
                <a:latin typeface="Cambria" panose="02040503050406030204" pitchFamily="18" charset="0"/>
                <a:ea typeface="Cambria" panose="02040503050406030204" pitchFamily="18" charset="0"/>
              </a:rPr>
              <a:t> </a:t>
            </a:r>
            <a:r>
              <a:rPr lang="en-US" sz="1800" dirty="0" err="1">
                <a:latin typeface="Cambria" panose="02040503050406030204" pitchFamily="18" charset="0"/>
                <a:ea typeface="Cambria" panose="02040503050406030204" pitchFamily="18" charset="0"/>
              </a:rPr>
              <a:t>memiliki</a:t>
            </a:r>
            <a:r>
              <a:rPr lang="en-US" sz="1800" dirty="0">
                <a:latin typeface="Cambria" panose="02040503050406030204" pitchFamily="18" charset="0"/>
                <a:ea typeface="Cambria" panose="02040503050406030204" pitchFamily="18" charset="0"/>
              </a:rPr>
              <a:t> parent.</a:t>
            </a:r>
          </a:p>
          <a:p>
            <a:pPr algn="just"/>
            <a:r>
              <a:rPr lang="en-US" sz="1800" b="1" dirty="0">
                <a:latin typeface="Cambria" panose="02040503050406030204" pitchFamily="18" charset="0"/>
                <a:ea typeface="Cambria" panose="02040503050406030204" pitchFamily="18" charset="0"/>
              </a:rPr>
              <a:t>Leaf node: </a:t>
            </a:r>
            <a:r>
              <a:rPr lang="en-US" sz="1800" dirty="0">
                <a:latin typeface="Cambria" panose="02040503050406030204" pitchFamily="18" charset="0"/>
                <a:ea typeface="Cambria" panose="02040503050406030204" pitchFamily="18" charset="0"/>
              </a:rPr>
              <a:t>Node </a:t>
            </a:r>
            <a:r>
              <a:rPr lang="en-US" sz="1800" dirty="0" err="1">
                <a:latin typeface="Cambria" panose="02040503050406030204" pitchFamily="18" charset="0"/>
                <a:ea typeface="Cambria" panose="02040503050406030204" pitchFamily="18" charset="0"/>
              </a:rPr>
              <a:t>terbawah</a:t>
            </a:r>
            <a:r>
              <a:rPr lang="en-US" sz="1800" dirty="0">
                <a:latin typeface="Cambria" panose="02040503050406030204" pitchFamily="18" charset="0"/>
                <a:ea typeface="Cambria" panose="02040503050406030204" pitchFamily="18" charset="0"/>
              </a:rPr>
              <a:t> di </a:t>
            </a:r>
            <a:r>
              <a:rPr lang="en-US" sz="1800" dirty="0" err="1">
                <a:latin typeface="Cambria" panose="02040503050406030204" pitchFamily="18" charset="0"/>
                <a:ea typeface="Cambria" panose="02040503050406030204" pitchFamily="18" charset="0"/>
              </a:rPr>
              <a:t>dalam</a:t>
            </a:r>
            <a:r>
              <a:rPr lang="en-US" sz="1800" dirty="0">
                <a:latin typeface="Cambria" panose="02040503050406030204" pitchFamily="18" charset="0"/>
                <a:ea typeface="Cambria" panose="02040503050406030204" pitchFamily="18" charset="0"/>
              </a:rPr>
              <a:t> </a:t>
            </a:r>
            <a:r>
              <a:rPr lang="en-US" sz="1800" dirty="0" err="1">
                <a:latin typeface="Cambria" panose="02040503050406030204" pitchFamily="18" charset="0"/>
                <a:ea typeface="Cambria" panose="02040503050406030204" pitchFamily="18" charset="0"/>
              </a:rPr>
              <a:t>hirarki</a:t>
            </a:r>
            <a:r>
              <a:rPr lang="en-US" sz="1800" dirty="0">
                <a:latin typeface="Cambria" panose="02040503050406030204" pitchFamily="18" charset="0"/>
                <a:ea typeface="Cambria" panose="02040503050406030204" pitchFamily="18" charset="0"/>
              </a:rPr>
              <a:t> (E, F, G, H), </a:t>
            </a:r>
            <a:r>
              <a:rPr lang="en-US" sz="1800" dirty="0" err="1">
                <a:latin typeface="Cambria" panose="02040503050406030204" pitchFamily="18" charset="0"/>
                <a:ea typeface="Cambria" panose="02040503050406030204" pitchFamily="18" charset="0"/>
              </a:rPr>
              <a:t>tidak</a:t>
            </a:r>
            <a:r>
              <a:rPr lang="en-US" sz="1800" dirty="0">
                <a:latin typeface="Cambria" panose="02040503050406030204" pitchFamily="18" charset="0"/>
                <a:ea typeface="Cambria" panose="02040503050406030204" pitchFamily="18" charset="0"/>
              </a:rPr>
              <a:t> </a:t>
            </a:r>
            <a:r>
              <a:rPr lang="en-US" sz="1800" dirty="0" err="1">
                <a:latin typeface="Cambria" panose="02040503050406030204" pitchFamily="18" charset="0"/>
                <a:ea typeface="Cambria" panose="02040503050406030204" pitchFamily="18" charset="0"/>
              </a:rPr>
              <a:t>memiliki</a:t>
            </a:r>
            <a:r>
              <a:rPr lang="en-US" sz="1800" dirty="0">
                <a:latin typeface="Cambria" panose="02040503050406030204" pitchFamily="18" charset="0"/>
                <a:ea typeface="Cambria" panose="02040503050406030204" pitchFamily="18" charset="0"/>
              </a:rPr>
              <a:t> </a:t>
            </a:r>
            <a:r>
              <a:rPr lang="en-US" sz="1800" dirty="0" err="1">
                <a:latin typeface="Cambria" panose="02040503050406030204" pitchFamily="18" charset="0"/>
                <a:ea typeface="Cambria" panose="02040503050406030204" pitchFamily="18" charset="0"/>
              </a:rPr>
              <a:t>anak</a:t>
            </a:r>
            <a:r>
              <a:rPr lang="en-US" sz="1800" dirty="0">
                <a:latin typeface="Cambria" panose="02040503050406030204" pitchFamily="18" charset="0"/>
                <a:ea typeface="Cambria" panose="02040503050406030204" pitchFamily="18" charset="0"/>
              </a:rPr>
              <a:t>; </a:t>
            </a:r>
            <a:r>
              <a:rPr lang="en-US" sz="1800" dirty="0" err="1">
                <a:latin typeface="Cambria" panose="02040503050406030204" pitchFamily="18" charset="0"/>
                <a:ea typeface="Cambria" panose="02040503050406030204" pitchFamily="18" charset="0"/>
              </a:rPr>
              <a:t>disebut</a:t>
            </a:r>
            <a:r>
              <a:rPr lang="en-US" sz="1800" dirty="0">
                <a:latin typeface="Cambria" panose="02040503050406030204" pitchFamily="18" charset="0"/>
                <a:ea typeface="Cambria" panose="02040503050406030204" pitchFamily="18" charset="0"/>
              </a:rPr>
              <a:t> juga </a:t>
            </a:r>
            <a:r>
              <a:rPr lang="en-US" sz="1800" b="1" dirty="0">
                <a:latin typeface="Cambria" panose="02040503050406030204" pitchFamily="18" charset="0"/>
                <a:ea typeface="Cambria" panose="02040503050406030204" pitchFamily="18" charset="0"/>
              </a:rPr>
              <a:t>external node</a:t>
            </a:r>
            <a:r>
              <a:rPr lang="en-US" sz="1800" dirty="0">
                <a:latin typeface="Cambria" panose="02040503050406030204" pitchFamily="18" charset="0"/>
                <a:ea typeface="Cambria" panose="02040503050406030204" pitchFamily="18" charset="0"/>
              </a:rPr>
              <a:t>. </a:t>
            </a:r>
          </a:p>
          <a:p>
            <a:pPr algn="just"/>
            <a:r>
              <a:rPr lang="en-US" sz="1800" b="1" dirty="0">
                <a:latin typeface="Cambria" panose="02040503050406030204" pitchFamily="18" charset="0"/>
                <a:ea typeface="Cambria" panose="02040503050406030204" pitchFamily="18" charset="0"/>
              </a:rPr>
              <a:t>Subtree: </a:t>
            </a:r>
            <a:r>
              <a:rPr lang="en-US" sz="1800" dirty="0" err="1">
                <a:latin typeface="Cambria" panose="02040503050406030204" pitchFamily="18" charset="0"/>
                <a:ea typeface="Cambria" panose="02040503050406030204" pitchFamily="18" charset="0"/>
              </a:rPr>
              <a:t>Sekumpulan</a:t>
            </a:r>
            <a:r>
              <a:rPr lang="en-US" sz="1800" dirty="0">
                <a:latin typeface="Cambria" panose="02040503050406030204" pitchFamily="18" charset="0"/>
                <a:ea typeface="Cambria" panose="02040503050406030204" pitchFamily="18" charset="0"/>
              </a:rPr>
              <a:t> </a:t>
            </a:r>
            <a:r>
              <a:rPr lang="en-US" sz="1800" dirty="0" err="1">
                <a:latin typeface="Cambria" panose="02040503050406030204" pitchFamily="18" charset="0"/>
                <a:ea typeface="Cambria" panose="02040503050406030204" pitchFamily="18" charset="0"/>
              </a:rPr>
              <a:t>turunan</a:t>
            </a:r>
            <a:r>
              <a:rPr lang="en-US" sz="1800" dirty="0">
                <a:latin typeface="Cambria" panose="02040503050406030204" pitchFamily="18" charset="0"/>
                <a:ea typeface="Cambria" panose="02040503050406030204" pitchFamily="18" charset="0"/>
              </a:rPr>
              <a:t> </a:t>
            </a:r>
            <a:r>
              <a:rPr lang="en-US" sz="1800" dirty="0" err="1">
                <a:latin typeface="Cambria" panose="02040503050406030204" pitchFamily="18" charset="0"/>
                <a:ea typeface="Cambria" panose="02040503050406030204" pitchFamily="18" charset="0"/>
              </a:rPr>
              <a:t>dari</a:t>
            </a:r>
            <a:r>
              <a:rPr lang="en-US" sz="1800" dirty="0">
                <a:latin typeface="Cambria" panose="02040503050406030204" pitchFamily="18" charset="0"/>
                <a:ea typeface="Cambria" panose="02040503050406030204" pitchFamily="18" charset="0"/>
              </a:rPr>
              <a:t> tree (B-E, B-F dan D-G, D-H). </a:t>
            </a:r>
            <a:r>
              <a:rPr lang="en-US" sz="1800" dirty="0" err="1">
                <a:latin typeface="Cambria" panose="02040503050406030204" pitchFamily="18" charset="0"/>
                <a:ea typeface="Cambria" panose="02040503050406030204" pitchFamily="18" charset="0"/>
              </a:rPr>
              <a:t>Sebuah</a:t>
            </a:r>
            <a:r>
              <a:rPr lang="en-US" sz="1800" dirty="0">
                <a:latin typeface="Cambria" panose="02040503050406030204" pitchFamily="18" charset="0"/>
                <a:ea typeface="Cambria" panose="02040503050406030204" pitchFamily="18" charset="0"/>
              </a:rPr>
              <a:t> tree </a:t>
            </a:r>
            <a:r>
              <a:rPr lang="en-US" sz="1800" dirty="0" err="1">
                <a:latin typeface="Cambria" panose="02040503050406030204" pitchFamily="18" charset="0"/>
                <a:ea typeface="Cambria" panose="02040503050406030204" pitchFamily="18" charset="0"/>
              </a:rPr>
              <a:t>memiliki</a:t>
            </a:r>
            <a:r>
              <a:rPr lang="en-US" sz="1800" dirty="0">
                <a:latin typeface="Cambria" panose="02040503050406030204" pitchFamily="18" charset="0"/>
                <a:ea typeface="Cambria" panose="02040503050406030204" pitchFamily="18" charset="0"/>
              </a:rPr>
              <a:t> </a:t>
            </a:r>
            <a:r>
              <a:rPr lang="en-US" sz="1800" dirty="0" err="1">
                <a:latin typeface="Cambria" panose="02040503050406030204" pitchFamily="18" charset="0"/>
                <a:ea typeface="Cambria" panose="02040503050406030204" pitchFamily="18" charset="0"/>
              </a:rPr>
              <a:t>sebuah</a:t>
            </a:r>
            <a:r>
              <a:rPr lang="en-US" sz="1800" dirty="0">
                <a:latin typeface="Cambria" panose="02040503050406030204" pitchFamily="18" charset="0"/>
                <a:ea typeface="Cambria" panose="02040503050406030204" pitchFamily="18" charset="0"/>
              </a:rPr>
              <a:t> root dan </a:t>
            </a:r>
            <a:r>
              <a:rPr lang="en-US" sz="1800" dirty="0" err="1">
                <a:latin typeface="Cambria" panose="02040503050406030204" pitchFamily="18" charset="0"/>
                <a:ea typeface="Cambria" panose="02040503050406030204" pitchFamily="18" charset="0"/>
              </a:rPr>
              <a:t>biasanya</a:t>
            </a:r>
            <a:r>
              <a:rPr lang="en-US" sz="1800" dirty="0">
                <a:latin typeface="Cambria" panose="02040503050406030204" pitchFamily="18" charset="0"/>
                <a:ea typeface="Cambria" panose="02040503050406030204" pitchFamily="18" charset="0"/>
              </a:rPr>
              <a:t> </a:t>
            </a:r>
            <a:r>
              <a:rPr lang="en-US" sz="1800" dirty="0" err="1">
                <a:latin typeface="Cambria" panose="02040503050406030204" pitchFamily="18" charset="0"/>
                <a:ea typeface="Cambria" panose="02040503050406030204" pitchFamily="18" charset="0"/>
              </a:rPr>
              <a:t>memiliki</a:t>
            </a:r>
            <a:r>
              <a:rPr lang="en-US" sz="1800" dirty="0">
                <a:latin typeface="Cambria" panose="02040503050406030204" pitchFamily="18" charset="0"/>
                <a:ea typeface="Cambria" panose="02040503050406030204" pitchFamily="18" charset="0"/>
              </a:rPr>
              <a:t> </a:t>
            </a:r>
            <a:r>
              <a:rPr lang="en-US" sz="1800" dirty="0" err="1">
                <a:latin typeface="Cambria" panose="02040503050406030204" pitchFamily="18" charset="0"/>
                <a:ea typeface="Cambria" panose="02040503050406030204" pitchFamily="18" charset="0"/>
              </a:rPr>
              <a:t>beberapa</a:t>
            </a:r>
            <a:r>
              <a:rPr lang="en-US" sz="1800" dirty="0">
                <a:latin typeface="Cambria" panose="02040503050406030204" pitchFamily="18" charset="0"/>
                <a:ea typeface="Cambria" panose="02040503050406030204" pitchFamily="18" charset="0"/>
              </a:rPr>
              <a:t> subtree. </a:t>
            </a:r>
            <a:r>
              <a:rPr lang="en-US" sz="1800" b="1" dirty="0">
                <a:latin typeface="Cambria" panose="02040503050406030204" pitchFamily="18" charset="0"/>
                <a:ea typeface="Cambria" panose="02040503050406030204" pitchFamily="18" charset="0"/>
              </a:rPr>
              <a:t> </a:t>
            </a:r>
          </a:p>
          <a:p>
            <a:pPr algn="just"/>
            <a:r>
              <a:rPr lang="en-US" sz="1800" b="1" dirty="0">
                <a:latin typeface="Cambria" panose="02040503050406030204" pitchFamily="18" charset="0"/>
                <a:ea typeface="Cambria" panose="02040503050406030204" pitchFamily="18" charset="0"/>
              </a:rPr>
              <a:t>Parent node: </a:t>
            </a:r>
            <a:r>
              <a:rPr lang="en-US" sz="1800" dirty="0">
                <a:latin typeface="Cambria" panose="02040503050406030204" pitchFamily="18" charset="0"/>
                <a:ea typeface="Cambria" panose="02040503050406030204" pitchFamily="18" charset="0"/>
              </a:rPr>
              <a:t>Node </a:t>
            </a:r>
            <a:r>
              <a:rPr lang="en-US" sz="1800" dirty="0" err="1">
                <a:latin typeface="Cambria" panose="02040503050406030204" pitchFamily="18" charset="0"/>
                <a:ea typeface="Cambria" panose="02040503050406030204" pitchFamily="18" charset="0"/>
              </a:rPr>
              <a:t>selain</a:t>
            </a:r>
            <a:r>
              <a:rPr lang="en-US" sz="1800" dirty="0">
                <a:latin typeface="Cambria" panose="02040503050406030204" pitchFamily="18" charset="0"/>
                <a:ea typeface="Cambria" panose="02040503050406030204" pitchFamily="18" charset="0"/>
              </a:rPr>
              <a:t> root node yang </a:t>
            </a:r>
            <a:r>
              <a:rPr lang="en-US" sz="1800" dirty="0" err="1">
                <a:latin typeface="Cambria" panose="02040503050406030204" pitchFamily="18" charset="0"/>
                <a:ea typeface="Cambria" panose="02040503050406030204" pitchFamily="18" charset="0"/>
              </a:rPr>
              <a:t>memiliki</a:t>
            </a:r>
            <a:r>
              <a:rPr lang="en-US" sz="1800" dirty="0">
                <a:latin typeface="Cambria" panose="02040503050406030204" pitchFamily="18" charset="0"/>
                <a:ea typeface="Cambria" panose="02040503050406030204" pitchFamily="18" charset="0"/>
              </a:rPr>
              <a:t> </a:t>
            </a:r>
            <a:r>
              <a:rPr lang="en-US" sz="1800" dirty="0" err="1">
                <a:latin typeface="Cambria" panose="02040503050406030204" pitchFamily="18" charset="0"/>
                <a:ea typeface="Cambria" panose="02040503050406030204" pitchFamily="18" charset="0"/>
              </a:rPr>
              <a:t>anak</a:t>
            </a:r>
            <a:r>
              <a:rPr lang="en-US" sz="1800" dirty="0">
                <a:latin typeface="Cambria" panose="02040503050406030204" pitchFamily="18" charset="0"/>
                <a:ea typeface="Cambria" panose="02040503050406030204" pitchFamily="18" charset="0"/>
              </a:rPr>
              <a:t>.</a:t>
            </a:r>
          </a:p>
          <a:p>
            <a:pPr algn="just"/>
            <a:r>
              <a:rPr lang="en-US" sz="1800" b="1" dirty="0">
                <a:latin typeface="Cambria" panose="02040503050406030204" pitchFamily="18" charset="0"/>
                <a:ea typeface="Cambria" panose="02040503050406030204" pitchFamily="18" charset="0"/>
              </a:rPr>
              <a:t>Ancestor Node: </a:t>
            </a:r>
            <a:r>
              <a:rPr lang="en-US" sz="1800" dirty="0" err="1">
                <a:latin typeface="Cambria" panose="02040503050406030204" pitchFamily="18" charset="0"/>
                <a:ea typeface="Cambria" panose="02040503050406030204" pitchFamily="18" charset="0"/>
              </a:rPr>
              <a:t>Pendahulu</a:t>
            </a:r>
            <a:r>
              <a:rPr lang="en-US" sz="1800" dirty="0">
                <a:latin typeface="Cambria" panose="02040503050406030204" pitchFamily="18" charset="0"/>
                <a:ea typeface="Cambria" panose="02040503050406030204" pitchFamily="18" charset="0"/>
              </a:rPr>
              <a:t>, pada </a:t>
            </a:r>
            <a:r>
              <a:rPr lang="en-US" sz="1800" dirty="0" err="1">
                <a:latin typeface="Cambria" panose="02040503050406030204" pitchFamily="18" charset="0"/>
                <a:ea typeface="Cambria" panose="02040503050406030204" pitchFamily="18" charset="0"/>
              </a:rPr>
              <a:t>contoh</a:t>
            </a:r>
            <a:r>
              <a:rPr lang="en-US" sz="1800" dirty="0">
                <a:latin typeface="Cambria" panose="02040503050406030204" pitchFamily="18" charset="0"/>
                <a:ea typeface="Cambria" panose="02040503050406030204" pitchFamily="18" charset="0"/>
              </a:rPr>
              <a:t> di </a:t>
            </a:r>
            <a:r>
              <a:rPr lang="en-US" sz="1800" dirty="0" err="1">
                <a:latin typeface="Cambria" panose="02040503050406030204" pitchFamily="18" charset="0"/>
                <a:ea typeface="Cambria" panose="02040503050406030204" pitchFamily="18" charset="0"/>
              </a:rPr>
              <a:t>atas</a:t>
            </a:r>
            <a:r>
              <a:rPr lang="en-US" sz="1800" dirty="0">
                <a:latin typeface="Cambria" panose="02040503050406030204" pitchFamily="18" charset="0"/>
                <a:ea typeface="Cambria" panose="02040503050406030204" pitchFamily="18" charset="0"/>
              </a:rPr>
              <a:t>  A dan B </a:t>
            </a:r>
            <a:r>
              <a:rPr lang="en-US" sz="1800" dirty="0" err="1">
                <a:latin typeface="Cambria" panose="02040503050406030204" pitchFamily="18" charset="0"/>
                <a:ea typeface="Cambria" panose="02040503050406030204" pitchFamily="18" charset="0"/>
              </a:rPr>
              <a:t>adalah</a:t>
            </a:r>
            <a:r>
              <a:rPr lang="en-US" sz="1800" dirty="0">
                <a:latin typeface="Cambria" panose="02040503050406030204" pitchFamily="18" charset="0"/>
                <a:ea typeface="Cambria" panose="02040503050406030204" pitchFamily="18" charset="0"/>
              </a:rPr>
              <a:t> ancestor nodes </a:t>
            </a:r>
            <a:r>
              <a:rPr lang="en-US" sz="1800" dirty="0" err="1">
                <a:latin typeface="Cambria" panose="02040503050406030204" pitchFamily="18" charset="0"/>
                <a:ea typeface="Cambria" panose="02040503050406030204" pitchFamily="18" charset="0"/>
              </a:rPr>
              <a:t>dari</a:t>
            </a:r>
            <a:r>
              <a:rPr lang="en-US" sz="1800" dirty="0">
                <a:latin typeface="Cambria" panose="02040503050406030204" pitchFamily="18" charset="0"/>
                <a:ea typeface="Cambria" panose="02040503050406030204" pitchFamily="18" charset="0"/>
              </a:rPr>
              <a:t> E dan F.</a:t>
            </a:r>
          </a:p>
          <a:p>
            <a:pPr algn="just"/>
            <a:r>
              <a:rPr lang="en-US" sz="1800" b="1" dirty="0">
                <a:latin typeface="Cambria" panose="02040503050406030204" pitchFamily="18" charset="0"/>
                <a:ea typeface="Cambria" panose="02040503050406030204" pitchFamily="18" charset="0"/>
              </a:rPr>
              <a:t>Key: </a:t>
            </a:r>
            <a:r>
              <a:rPr lang="en-US" sz="1800" dirty="0">
                <a:latin typeface="Cambria" panose="02040503050406030204" pitchFamily="18" charset="0"/>
                <a:ea typeface="Cambria" panose="02040503050406030204" pitchFamily="18" charset="0"/>
              </a:rPr>
              <a:t>Nilai </a:t>
            </a:r>
            <a:r>
              <a:rPr lang="en-US" sz="1800" dirty="0" err="1">
                <a:latin typeface="Cambria" panose="02040503050406030204" pitchFamily="18" charset="0"/>
                <a:ea typeface="Cambria" panose="02040503050406030204" pitchFamily="18" charset="0"/>
              </a:rPr>
              <a:t>dari</a:t>
            </a:r>
            <a:r>
              <a:rPr lang="en-US" sz="1800" dirty="0">
                <a:latin typeface="Cambria" panose="02040503050406030204" pitchFamily="18" charset="0"/>
                <a:ea typeface="Cambria" panose="02040503050406030204" pitchFamily="18" charset="0"/>
              </a:rPr>
              <a:t> </a:t>
            </a:r>
            <a:r>
              <a:rPr lang="en-US" sz="1800" dirty="0" err="1">
                <a:latin typeface="Cambria" panose="02040503050406030204" pitchFamily="18" charset="0"/>
                <a:ea typeface="Cambria" panose="02040503050406030204" pitchFamily="18" charset="0"/>
              </a:rPr>
              <a:t>sebuah</a:t>
            </a:r>
            <a:r>
              <a:rPr lang="en-US" sz="1800" dirty="0">
                <a:latin typeface="Cambria" panose="02040503050406030204" pitchFamily="18" charset="0"/>
                <a:ea typeface="Cambria" panose="02040503050406030204" pitchFamily="18" charset="0"/>
              </a:rPr>
              <a:t> node.</a:t>
            </a:r>
          </a:p>
          <a:p>
            <a:pPr algn="just"/>
            <a:r>
              <a:rPr lang="en-US" sz="1800" b="1" dirty="0">
                <a:latin typeface="Cambria" panose="02040503050406030204" pitchFamily="18" charset="0"/>
                <a:ea typeface="Cambria" panose="02040503050406030204" pitchFamily="18" charset="0"/>
              </a:rPr>
              <a:t>Level: </a:t>
            </a:r>
            <a:r>
              <a:rPr lang="en-US" sz="1800" dirty="0" err="1">
                <a:latin typeface="Cambria" panose="02040503050406030204" pitchFamily="18" charset="0"/>
                <a:ea typeface="Cambria" panose="02040503050406030204" pitchFamily="18" charset="0"/>
              </a:rPr>
              <a:t>Istilah</a:t>
            </a:r>
            <a:r>
              <a:rPr lang="en-US" sz="1800" dirty="0">
                <a:latin typeface="Cambria" panose="02040503050406030204" pitchFamily="18" charset="0"/>
                <a:ea typeface="Cambria" panose="02040503050406030204" pitchFamily="18" charset="0"/>
              </a:rPr>
              <a:t> </a:t>
            </a:r>
            <a:r>
              <a:rPr lang="en-US" sz="1800" dirty="0" err="1">
                <a:latin typeface="Cambria" panose="02040503050406030204" pitchFamily="18" charset="0"/>
                <a:ea typeface="Cambria" panose="02040503050406030204" pitchFamily="18" charset="0"/>
              </a:rPr>
              <a:t>untuk</a:t>
            </a:r>
            <a:r>
              <a:rPr lang="en-US" sz="1800" dirty="0">
                <a:latin typeface="Cambria" panose="02040503050406030204" pitchFamily="18" charset="0"/>
                <a:ea typeface="Cambria" panose="02040503050406030204" pitchFamily="18" charset="0"/>
              </a:rPr>
              <a:t> </a:t>
            </a:r>
            <a:r>
              <a:rPr lang="en-US" sz="1800" dirty="0" err="1">
                <a:latin typeface="Cambria" panose="02040503050406030204" pitchFamily="18" charset="0"/>
                <a:ea typeface="Cambria" panose="02040503050406030204" pitchFamily="18" charset="0"/>
              </a:rPr>
              <a:t>menyebutkan</a:t>
            </a:r>
            <a:r>
              <a:rPr lang="en-US" sz="1800" dirty="0">
                <a:latin typeface="Cambria" panose="02040503050406030204" pitchFamily="18" charset="0"/>
                <a:ea typeface="Cambria" panose="02040503050406030204" pitchFamily="18" charset="0"/>
              </a:rPr>
              <a:t> </a:t>
            </a:r>
            <a:r>
              <a:rPr lang="en-US" sz="1800" dirty="0" err="1">
                <a:latin typeface="Cambria" panose="02040503050406030204" pitchFamily="18" charset="0"/>
                <a:ea typeface="Cambria" panose="02040503050406030204" pitchFamily="18" charset="0"/>
              </a:rPr>
              <a:t>nomor</a:t>
            </a:r>
            <a:r>
              <a:rPr lang="en-US" sz="1800" dirty="0">
                <a:latin typeface="Cambria" panose="02040503050406030204" pitchFamily="18" charset="0"/>
                <a:ea typeface="Cambria" panose="02040503050406030204" pitchFamily="18" charset="0"/>
              </a:rPr>
              <a:t> </a:t>
            </a:r>
            <a:r>
              <a:rPr lang="en-US" sz="1800" dirty="0" err="1">
                <a:latin typeface="Cambria" panose="02040503050406030204" pitchFamily="18" charset="0"/>
                <a:ea typeface="Cambria" panose="02040503050406030204" pitchFamily="18" charset="0"/>
              </a:rPr>
              <a:t>generasi</a:t>
            </a:r>
            <a:r>
              <a:rPr lang="en-US" sz="1800" dirty="0">
                <a:latin typeface="Cambria" panose="02040503050406030204" pitchFamily="18" charset="0"/>
                <a:ea typeface="Cambria" panose="02040503050406030204" pitchFamily="18" charset="0"/>
              </a:rPr>
              <a:t>. Root </a:t>
            </a:r>
            <a:r>
              <a:rPr lang="en-US" sz="1800" dirty="0" err="1">
                <a:latin typeface="Cambria" panose="02040503050406030204" pitchFamily="18" charset="0"/>
                <a:ea typeface="Cambria" panose="02040503050406030204" pitchFamily="18" charset="0"/>
              </a:rPr>
              <a:t>selalu</a:t>
            </a:r>
            <a:r>
              <a:rPr lang="en-US" sz="1800" dirty="0">
                <a:latin typeface="Cambria" panose="02040503050406030204" pitchFamily="18" charset="0"/>
                <a:ea typeface="Cambria" panose="02040503050406030204" pitchFamily="18" charset="0"/>
              </a:rPr>
              <a:t> </a:t>
            </a:r>
            <a:r>
              <a:rPr lang="en-US" sz="1800" dirty="0" err="1">
                <a:latin typeface="Cambria" panose="02040503050406030204" pitchFamily="18" charset="0"/>
                <a:ea typeface="Cambria" panose="02040503050406030204" pitchFamily="18" charset="0"/>
              </a:rPr>
              <a:t>berada</a:t>
            </a:r>
            <a:r>
              <a:rPr lang="en-US" sz="1800" dirty="0">
                <a:latin typeface="Cambria" panose="02040503050406030204" pitchFamily="18" charset="0"/>
                <a:ea typeface="Cambria" panose="02040503050406030204" pitchFamily="18" charset="0"/>
              </a:rPr>
              <a:t> di level 1. </a:t>
            </a:r>
            <a:r>
              <a:rPr lang="en-US" sz="1800" dirty="0" err="1">
                <a:latin typeface="Cambria" panose="02040503050406030204" pitchFamily="18" charset="0"/>
                <a:ea typeface="Cambria" panose="02040503050406030204" pitchFamily="18" charset="0"/>
              </a:rPr>
              <a:t>Anak</a:t>
            </a:r>
            <a:r>
              <a:rPr lang="en-US" sz="1800" dirty="0">
                <a:latin typeface="Cambria" panose="02040503050406030204" pitchFamily="18" charset="0"/>
                <a:ea typeface="Cambria" panose="02040503050406030204" pitchFamily="18" charset="0"/>
              </a:rPr>
              <a:t> </a:t>
            </a:r>
            <a:r>
              <a:rPr lang="en-US" sz="1800" dirty="0" err="1">
                <a:latin typeface="Cambria" panose="02040503050406030204" pitchFamily="18" charset="0"/>
                <a:ea typeface="Cambria" panose="02040503050406030204" pitchFamily="18" charset="0"/>
              </a:rPr>
              <a:t>dari</a:t>
            </a:r>
            <a:r>
              <a:rPr lang="en-US" sz="1800" dirty="0">
                <a:latin typeface="Cambria" panose="02040503050406030204" pitchFamily="18" charset="0"/>
                <a:ea typeface="Cambria" panose="02040503050406030204" pitchFamily="18" charset="0"/>
              </a:rPr>
              <a:t> root </a:t>
            </a:r>
            <a:r>
              <a:rPr lang="en-US" sz="1800" dirty="0" err="1">
                <a:latin typeface="Cambria" panose="02040503050406030204" pitchFamily="18" charset="0"/>
                <a:ea typeface="Cambria" panose="02040503050406030204" pitchFamily="18" charset="0"/>
              </a:rPr>
              <a:t>berada</a:t>
            </a:r>
            <a:r>
              <a:rPr lang="en-US" sz="1800" dirty="0">
                <a:latin typeface="Cambria" panose="02040503050406030204" pitchFamily="18" charset="0"/>
                <a:ea typeface="Cambria" panose="02040503050406030204" pitchFamily="18" charset="0"/>
              </a:rPr>
              <a:t> di level 2. </a:t>
            </a:r>
            <a:r>
              <a:rPr lang="en-US" sz="1800" dirty="0" err="1">
                <a:latin typeface="Cambria" panose="02040503050406030204" pitchFamily="18" charset="0"/>
                <a:ea typeface="Cambria" panose="02040503050406030204" pitchFamily="18" charset="0"/>
              </a:rPr>
              <a:t>Cucu</a:t>
            </a:r>
            <a:r>
              <a:rPr lang="en-US" sz="1800" dirty="0">
                <a:latin typeface="Cambria" panose="02040503050406030204" pitchFamily="18" charset="0"/>
                <a:ea typeface="Cambria" panose="02040503050406030204" pitchFamily="18" charset="0"/>
              </a:rPr>
              <a:t> </a:t>
            </a:r>
            <a:r>
              <a:rPr lang="en-US" sz="1800" dirty="0" err="1">
                <a:latin typeface="Cambria" panose="02040503050406030204" pitchFamily="18" charset="0"/>
                <a:ea typeface="Cambria" panose="02040503050406030204" pitchFamily="18" charset="0"/>
              </a:rPr>
              <a:t>dari</a:t>
            </a:r>
            <a:r>
              <a:rPr lang="en-US" sz="1800" dirty="0">
                <a:latin typeface="Cambria" panose="02040503050406030204" pitchFamily="18" charset="0"/>
                <a:ea typeface="Cambria" panose="02040503050406030204" pitchFamily="18" charset="0"/>
              </a:rPr>
              <a:t> root </a:t>
            </a:r>
            <a:r>
              <a:rPr lang="en-US" sz="1800" dirty="0" err="1">
                <a:latin typeface="Cambria" panose="02040503050406030204" pitchFamily="18" charset="0"/>
                <a:ea typeface="Cambria" panose="02040503050406030204" pitchFamily="18" charset="0"/>
              </a:rPr>
              <a:t>berada</a:t>
            </a:r>
            <a:r>
              <a:rPr lang="en-US" sz="1800" dirty="0">
                <a:latin typeface="Cambria" panose="02040503050406030204" pitchFamily="18" charset="0"/>
                <a:ea typeface="Cambria" panose="02040503050406030204" pitchFamily="18" charset="0"/>
              </a:rPr>
              <a:t> di level 3, </a:t>
            </a:r>
            <a:r>
              <a:rPr lang="en-US" sz="1800" dirty="0" err="1">
                <a:latin typeface="Cambria" panose="02040503050406030204" pitchFamily="18" charset="0"/>
                <a:ea typeface="Cambria" panose="02040503050406030204" pitchFamily="18" charset="0"/>
              </a:rPr>
              <a:t>dst</a:t>
            </a:r>
            <a:r>
              <a:rPr lang="en-US" sz="1800" dirty="0">
                <a:latin typeface="Cambria" panose="02040503050406030204" pitchFamily="18" charset="0"/>
                <a:ea typeface="Cambria" panose="02040503050406030204" pitchFamily="18" charset="0"/>
              </a:rPr>
              <a:t>. </a:t>
            </a:r>
            <a:r>
              <a:rPr lang="en-US" sz="1800" dirty="0" err="1">
                <a:latin typeface="Cambria" panose="02040503050406030204" pitchFamily="18" charset="0"/>
                <a:ea typeface="Cambria" panose="02040503050406030204" pitchFamily="18" charset="0"/>
              </a:rPr>
              <a:t>Anak</a:t>
            </a:r>
            <a:r>
              <a:rPr lang="en-US" sz="1800" dirty="0">
                <a:latin typeface="Cambria" panose="02040503050406030204" pitchFamily="18" charset="0"/>
                <a:ea typeface="Cambria" panose="02040503050406030204" pitchFamily="18" charset="0"/>
              </a:rPr>
              <a:t> (child) </a:t>
            </a:r>
            <a:r>
              <a:rPr lang="en-US" sz="1800" dirty="0" err="1">
                <a:latin typeface="Cambria" panose="02040503050406030204" pitchFamily="18" charset="0"/>
                <a:ea typeface="Cambria" panose="02040503050406030204" pitchFamily="18" charset="0"/>
              </a:rPr>
              <a:t>memiliki</a:t>
            </a:r>
            <a:r>
              <a:rPr lang="en-US" sz="1800" dirty="0">
                <a:latin typeface="Cambria" panose="02040503050406030204" pitchFamily="18" charset="0"/>
                <a:ea typeface="Cambria" panose="02040503050406030204" pitchFamily="18" charset="0"/>
              </a:rPr>
              <a:t> </a:t>
            </a:r>
            <a:r>
              <a:rPr lang="en-US" sz="1800" dirty="0" err="1">
                <a:latin typeface="Cambria" panose="02040503050406030204" pitchFamily="18" charset="0"/>
                <a:ea typeface="Cambria" panose="02040503050406030204" pitchFamily="18" charset="0"/>
              </a:rPr>
              <a:t>nomor</a:t>
            </a:r>
            <a:r>
              <a:rPr lang="en-US" sz="1800" dirty="0">
                <a:latin typeface="Cambria" panose="02040503050406030204" pitchFamily="18" charset="0"/>
                <a:ea typeface="Cambria" panose="02040503050406030204" pitchFamily="18" charset="0"/>
              </a:rPr>
              <a:t> level </a:t>
            </a:r>
            <a:r>
              <a:rPr lang="en-US" sz="1800" dirty="0" err="1">
                <a:latin typeface="Cambria" panose="02040503050406030204" pitchFamily="18" charset="0"/>
                <a:ea typeface="Cambria" panose="02040503050406030204" pitchFamily="18" charset="0"/>
              </a:rPr>
              <a:t>lebih</a:t>
            </a:r>
            <a:r>
              <a:rPr lang="en-US" sz="1800" dirty="0">
                <a:latin typeface="Cambria" panose="02040503050406030204" pitchFamily="18" charset="0"/>
                <a:ea typeface="Cambria" panose="02040503050406030204" pitchFamily="18" charset="0"/>
              </a:rPr>
              <a:t> </a:t>
            </a:r>
            <a:r>
              <a:rPr lang="en-US" sz="1800" dirty="0" err="1">
                <a:latin typeface="Cambria" panose="02040503050406030204" pitchFamily="18" charset="0"/>
                <a:ea typeface="Cambria" panose="02040503050406030204" pitchFamily="18" charset="0"/>
              </a:rPr>
              <a:t>tinggi</a:t>
            </a:r>
            <a:r>
              <a:rPr lang="en-US" sz="1800" dirty="0">
                <a:latin typeface="Cambria" panose="02040503050406030204" pitchFamily="18" charset="0"/>
                <a:ea typeface="Cambria" panose="02040503050406030204" pitchFamily="18" charset="0"/>
              </a:rPr>
              <a:t> </a:t>
            </a:r>
            <a:r>
              <a:rPr lang="en-US" sz="1800" dirty="0" err="1">
                <a:latin typeface="Cambria" panose="02040503050406030204" pitchFamily="18" charset="0"/>
                <a:ea typeface="Cambria" panose="02040503050406030204" pitchFamily="18" charset="0"/>
              </a:rPr>
              <a:t>daripada</a:t>
            </a:r>
            <a:r>
              <a:rPr lang="en-US" sz="1800" dirty="0">
                <a:latin typeface="Cambria" panose="02040503050406030204" pitchFamily="18" charset="0"/>
                <a:ea typeface="Cambria" panose="02040503050406030204" pitchFamily="18" charset="0"/>
              </a:rPr>
              <a:t> parent.</a:t>
            </a:r>
          </a:p>
          <a:p>
            <a:pPr algn="just"/>
            <a:r>
              <a:rPr lang="en-US" sz="1800" b="1" dirty="0">
                <a:latin typeface="Cambria" panose="02040503050406030204" pitchFamily="18" charset="0"/>
                <a:ea typeface="Cambria" panose="02040503050406030204" pitchFamily="18" charset="0"/>
              </a:rPr>
              <a:t>Path: </a:t>
            </a:r>
            <a:r>
              <a:rPr lang="en-US" sz="1800" dirty="0" err="1">
                <a:latin typeface="Cambria" panose="02040503050406030204" pitchFamily="18" charset="0"/>
                <a:ea typeface="Cambria" panose="02040503050406030204" pitchFamily="18" charset="0"/>
              </a:rPr>
              <a:t>Beberapa</a:t>
            </a:r>
            <a:r>
              <a:rPr lang="en-US" sz="1800" dirty="0">
                <a:latin typeface="Cambria" panose="02040503050406030204" pitchFamily="18" charset="0"/>
                <a:ea typeface="Cambria" panose="02040503050406030204" pitchFamily="18" charset="0"/>
              </a:rPr>
              <a:t> </a:t>
            </a:r>
            <a:r>
              <a:rPr lang="en-US" sz="1800" b="1" dirty="0">
                <a:latin typeface="Cambria" panose="02040503050406030204" pitchFamily="18" charset="0"/>
                <a:ea typeface="Cambria" panose="02040503050406030204" pitchFamily="18" charset="0"/>
              </a:rPr>
              <a:t>edge</a:t>
            </a:r>
            <a:r>
              <a:rPr lang="en-US" sz="1800" dirty="0">
                <a:latin typeface="Cambria" panose="02040503050406030204" pitchFamily="18" charset="0"/>
                <a:ea typeface="Cambria" panose="02040503050406030204" pitchFamily="18" charset="0"/>
              </a:rPr>
              <a:t> yang </a:t>
            </a:r>
            <a:r>
              <a:rPr lang="en-US" sz="1800" dirty="0" err="1">
                <a:latin typeface="Cambria" panose="02040503050406030204" pitchFamily="18" charset="0"/>
                <a:ea typeface="Cambria" panose="02040503050406030204" pitchFamily="18" charset="0"/>
              </a:rPr>
              <a:t>dilewati</a:t>
            </a:r>
            <a:r>
              <a:rPr lang="en-US" sz="1800" dirty="0">
                <a:latin typeface="Cambria" panose="02040503050406030204" pitchFamily="18" charset="0"/>
                <a:ea typeface="Cambria" panose="02040503050406030204" pitchFamily="18" charset="0"/>
              </a:rPr>
              <a:t> </a:t>
            </a:r>
            <a:r>
              <a:rPr lang="en-US" sz="1800" dirty="0" err="1">
                <a:latin typeface="Cambria" panose="02040503050406030204" pitchFamily="18" charset="0"/>
                <a:ea typeface="Cambria" panose="02040503050406030204" pitchFamily="18" charset="0"/>
              </a:rPr>
              <a:t>berurutan</a:t>
            </a:r>
            <a:r>
              <a:rPr lang="en-US" sz="1800" dirty="0">
                <a:latin typeface="Cambria" panose="02040503050406030204" pitchFamily="18" charset="0"/>
                <a:ea typeface="Cambria" panose="02040503050406030204" pitchFamily="18" charset="0"/>
              </a:rPr>
              <a:t> di </a:t>
            </a:r>
            <a:r>
              <a:rPr lang="en-US" sz="1800" dirty="0" err="1">
                <a:latin typeface="Cambria" panose="02040503050406030204" pitchFamily="18" charset="0"/>
                <a:ea typeface="Cambria" panose="02040503050406030204" pitchFamily="18" charset="0"/>
              </a:rPr>
              <a:t>dalam</a:t>
            </a:r>
            <a:r>
              <a:rPr lang="en-US" sz="1800" dirty="0">
                <a:latin typeface="Cambria" panose="02040503050406030204" pitchFamily="18" charset="0"/>
                <a:ea typeface="Cambria" panose="02040503050406030204" pitchFamily="18" charset="0"/>
              </a:rPr>
              <a:t> </a:t>
            </a:r>
            <a:r>
              <a:rPr lang="en-US" sz="1800" dirty="0" err="1">
                <a:latin typeface="Cambria" panose="02040503050406030204" pitchFamily="18" charset="0"/>
                <a:ea typeface="Cambria" panose="02040503050406030204" pitchFamily="18" charset="0"/>
              </a:rPr>
              <a:t>hirarki</a:t>
            </a:r>
            <a:r>
              <a:rPr lang="en-US" sz="1800" dirty="0">
                <a:latin typeface="Cambria" panose="02040503050406030204" pitchFamily="18" charset="0"/>
                <a:ea typeface="Cambria" panose="02040503050406030204" pitchFamily="18" charset="0"/>
              </a:rPr>
              <a:t>, </a:t>
            </a:r>
            <a:r>
              <a:rPr lang="en-US" sz="1800" dirty="0" err="1">
                <a:latin typeface="Cambria" panose="02040503050406030204" pitchFamily="18" charset="0"/>
                <a:ea typeface="Cambria" panose="02040503050406030204" pitchFamily="18" charset="0"/>
              </a:rPr>
              <a:t>sebagai</a:t>
            </a:r>
            <a:r>
              <a:rPr lang="en-US" sz="1800" dirty="0">
                <a:latin typeface="Cambria" panose="02040503050406030204" pitchFamily="18" charset="0"/>
                <a:ea typeface="Cambria" panose="02040503050406030204" pitchFamily="18" charset="0"/>
              </a:rPr>
              <a:t> </a:t>
            </a:r>
            <a:r>
              <a:rPr lang="en-US" sz="1800" dirty="0" err="1">
                <a:latin typeface="Cambria" panose="02040503050406030204" pitchFamily="18" charset="0"/>
                <a:ea typeface="Cambria" panose="02040503050406030204" pitchFamily="18" charset="0"/>
              </a:rPr>
              <a:t>contoh</a:t>
            </a:r>
            <a:r>
              <a:rPr lang="en-US" sz="1800" dirty="0">
                <a:latin typeface="Cambria" panose="02040503050406030204" pitchFamily="18" charset="0"/>
                <a:ea typeface="Cambria" panose="02040503050406030204" pitchFamily="18" charset="0"/>
              </a:rPr>
              <a:t> A-B-E, A-D-H.</a:t>
            </a:r>
          </a:p>
          <a:p>
            <a:pPr algn="just"/>
            <a:r>
              <a:rPr lang="en-US" sz="1800" b="1" dirty="0">
                <a:latin typeface="Cambria" panose="02040503050406030204" pitchFamily="18" charset="0"/>
                <a:ea typeface="Cambria" panose="02040503050406030204" pitchFamily="18" charset="0"/>
              </a:rPr>
              <a:t>Degree: </a:t>
            </a:r>
            <a:r>
              <a:rPr lang="en-US" sz="1800" dirty="0" err="1">
                <a:latin typeface="Cambria" panose="02040503050406030204" pitchFamily="18" charset="0"/>
                <a:ea typeface="Cambria" panose="02040503050406030204" pitchFamily="18" charset="0"/>
              </a:rPr>
              <a:t>Jumlah</a:t>
            </a:r>
            <a:r>
              <a:rPr lang="en-US" sz="1800" dirty="0">
                <a:latin typeface="Cambria" panose="02040503050406030204" pitchFamily="18" charset="0"/>
                <a:ea typeface="Cambria" panose="02040503050406030204" pitchFamily="18" charset="0"/>
              </a:rPr>
              <a:t> </a:t>
            </a:r>
            <a:r>
              <a:rPr lang="en-US" sz="1800" dirty="0" err="1">
                <a:latin typeface="Cambria" panose="02040503050406030204" pitchFamily="18" charset="0"/>
                <a:ea typeface="Cambria" panose="02040503050406030204" pitchFamily="18" charset="0"/>
              </a:rPr>
              <a:t>anak</a:t>
            </a:r>
            <a:r>
              <a:rPr lang="en-US" sz="1800" dirty="0">
                <a:latin typeface="Cambria" panose="02040503050406030204" pitchFamily="18" charset="0"/>
                <a:ea typeface="Cambria" panose="02040503050406030204" pitchFamily="18" charset="0"/>
              </a:rPr>
              <a:t> yang </a:t>
            </a:r>
            <a:r>
              <a:rPr lang="en-US" sz="1800" dirty="0" err="1">
                <a:latin typeface="Cambria" panose="02040503050406030204" pitchFamily="18" charset="0"/>
                <a:ea typeface="Cambria" panose="02040503050406030204" pitchFamily="18" charset="0"/>
              </a:rPr>
              <a:t>dimiliki</a:t>
            </a:r>
            <a:r>
              <a:rPr lang="en-US" sz="1800" dirty="0">
                <a:latin typeface="Cambria" panose="02040503050406030204" pitchFamily="18" charset="0"/>
                <a:ea typeface="Cambria" panose="02040503050406030204" pitchFamily="18" charset="0"/>
              </a:rPr>
              <a:t> oleh </a:t>
            </a:r>
            <a:r>
              <a:rPr lang="en-US" sz="1800" dirty="0" err="1">
                <a:latin typeface="Cambria" panose="02040503050406030204" pitchFamily="18" charset="0"/>
                <a:ea typeface="Cambria" panose="02040503050406030204" pitchFamily="18" charset="0"/>
              </a:rPr>
              <a:t>sebuah</a:t>
            </a:r>
            <a:r>
              <a:rPr lang="en-US" sz="1800" dirty="0">
                <a:latin typeface="Cambria" panose="02040503050406030204" pitchFamily="18" charset="0"/>
                <a:ea typeface="Cambria" panose="02040503050406030204" pitchFamily="18" charset="0"/>
              </a:rPr>
              <a:t> node. Pada </a:t>
            </a:r>
            <a:r>
              <a:rPr lang="en-US" sz="1800" dirty="0" err="1">
                <a:latin typeface="Cambria" panose="02040503050406030204" pitchFamily="18" charset="0"/>
                <a:ea typeface="Cambria" panose="02040503050406030204" pitchFamily="18" charset="0"/>
              </a:rPr>
              <a:t>contoh</a:t>
            </a:r>
            <a:r>
              <a:rPr lang="en-US" sz="1800" dirty="0">
                <a:latin typeface="Cambria" panose="02040503050406030204" pitchFamily="18" charset="0"/>
                <a:ea typeface="Cambria" panose="02040503050406030204" pitchFamily="18" charset="0"/>
              </a:rPr>
              <a:t> di </a:t>
            </a:r>
            <a:r>
              <a:rPr lang="en-US" sz="1800" dirty="0" err="1">
                <a:latin typeface="Cambria" panose="02040503050406030204" pitchFamily="18" charset="0"/>
                <a:ea typeface="Cambria" panose="02040503050406030204" pitchFamily="18" charset="0"/>
              </a:rPr>
              <a:t>atas</a:t>
            </a:r>
            <a:r>
              <a:rPr lang="en-US" sz="1800" dirty="0">
                <a:latin typeface="Cambria" panose="02040503050406030204" pitchFamily="18" charset="0"/>
                <a:ea typeface="Cambria" panose="02040503050406030204" pitchFamily="18" charset="0"/>
              </a:rPr>
              <a:t>, degree B dan D </a:t>
            </a:r>
            <a:r>
              <a:rPr lang="en-US" sz="1800" dirty="0" err="1">
                <a:latin typeface="Cambria" panose="02040503050406030204" pitchFamily="18" charset="0"/>
                <a:ea typeface="Cambria" panose="02040503050406030204" pitchFamily="18" charset="0"/>
              </a:rPr>
              <a:t>adalah</a:t>
            </a:r>
            <a:r>
              <a:rPr lang="en-US" sz="1800" dirty="0">
                <a:latin typeface="Cambria" panose="02040503050406030204" pitchFamily="18" charset="0"/>
                <a:ea typeface="Cambria" panose="02040503050406030204" pitchFamily="18" charset="0"/>
              </a:rPr>
              <a:t> 2, degree C </a:t>
            </a:r>
            <a:r>
              <a:rPr lang="en-US" sz="1800" dirty="0" err="1">
                <a:latin typeface="Cambria" panose="02040503050406030204" pitchFamily="18" charset="0"/>
                <a:ea typeface="Cambria" panose="02040503050406030204" pitchFamily="18" charset="0"/>
              </a:rPr>
              <a:t>adalah</a:t>
            </a:r>
            <a:r>
              <a:rPr lang="en-US" sz="1800" dirty="0">
                <a:latin typeface="Cambria" panose="02040503050406030204" pitchFamily="18" charset="0"/>
                <a:ea typeface="Cambria" panose="02040503050406030204" pitchFamily="18" charset="0"/>
              </a:rPr>
              <a:t> 0.</a:t>
            </a:r>
          </a:p>
        </p:txBody>
      </p:sp>
      <p:pic>
        <p:nvPicPr>
          <p:cNvPr id="2" name="Picture 1">
            <a:extLst>
              <a:ext uri="{FF2B5EF4-FFF2-40B4-BE49-F238E27FC236}">
                <a16:creationId xmlns:a16="http://schemas.microsoft.com/office/drawing/2014/main" xmlns="" id="{329387C2-EE31-4FB1-833B-AE5C0C71E658}"/>
              </a:ext>
            </a:extLst>
          </p:cNvPr>
          <p:cNvPicPr>
            <a:picLocks noChangeAspect="1"/>
          </p:cNvPicPr>
          <p:nvPr/>
        </p:nvPicPr>
        <p:blipFill>
          <a:blip r:embed="rId2"/>
          <a:stretch>
            <a:fillRect/>
          </a:stretch>
        </p:blipFill>
        <p:spPr>
          <a:xfrm>
            <a:off x="425079" y="827370"/>
            <a:ext cx="5682587" cy="2223149"/>
          </a:xfrm>
          <a:prstGeom prst="rect">
            <a:avLst/>
          </a:prstGeom>
        </p:spPr>
      </p:pic>
    </p:spTree>
    <p:extLst>
      <p:ext uri="{BB962C8B-B14F-4D97-AF65-F5344CB8AC3E}">
        <p14:creationId xmlns:p14="http://schemas.microsoft.com/office/powerpoint/2010/main" val="2080538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fade">
                                      <p:cBhvr>
                                        <p:cTn id="32" dur="500"/>
                                        <p:tgtEl>
                                          <p:spTgt spid="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Effect transition="in" filter="fade">
                                      <p:cBhvr>
                                        <p:cTn id="37" dur="500"/>
                                        <p:tgtEl>
                                          <p:spTgt spid="5">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6" end="6"/>
                                            </p:txEl>
                                          </p:spTgt>
                                        </p:tgtEl>
                                        <p:attrNameLst>
                                          <p:attrName>style.visibility</p:attrName>
                                        </p:attrNameLst>
                                      </p:cBhvr>
                                      <p:to>
                                        <p:strVal val="visible"/>
                                      </p:to>
                                    </p:set>
                                    <p:animEffect transition="in" filter="fade">
                                      <p:cBhvr>
                                        <p:cTn id="42" dur="500"/>
                                        <p:tgtEl>
                                          <p:spTgt spid="5">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7" end="7"/>
                                            </p:txEl>
                                          </p:spTgt>
                                        </p:tgtEl>
                                        <p:attrNameLst>
                                          <p:attrName>style.visibility</p:attrName>
                                        </p:attrNameLst>
                                      </p:cBhvr>
                                      <p:to>
                                        <p:strVal val="visible"/>
                                      </p:to>
                                    </p:set>
                                    <p:animEffect transition="in" filter="fade">
                                      <p:cBhvr>
                                        <p:cTn id="47" dur="500"/>
                                        <p:tgtEl>
                                          <p:spTgt spid="5">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5">
                                            <p:txEl>
                                              <p:pRg st="8" end="8"/>
                                            </p:txEl>
                                          </p:spTgt>
                                        </p:tgtEl>
                                        <p:attrNameLst>
                                          <p:attrName>style.visibility</p:attrName>
                                        </p:attrNameLst>
                                      </p:cBhvr>
                                      <p:to>
                                        <p:strVal val="visible"/>
                                      </p:to>
                                    </p:set>
                                    <p:animEffect transition="in" filter="fade">
                                      <p:cBhvr>
                                        <p:cTn id="52"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Content Placeholder 2"/>
          <p:cNvSpPr>
            <a:spLocks noGrp="1"/>
          </p:cNvSpPr>
          <p:nvPr>
            <p:ph idx="1"/>
          </p:nvPr>
        </p:nvSpPr>
        <p:spPr>
          <a:xfrm>
            <a:off x="359764" y="0"/>
            <a:ext cx="9905999" cy="708818"/>
          </a:xfrm>
        </p:spPr>
        <p:txBody>
          <a:bodyPr>
            <a:noAutofit/>
          </a:bodyPr>
          <a:lstStyle/>
          <a:p>
            <a:pPr marL="0" indent="0">
              <a:buNone/>
            </a:pPr>
            <a:r>
              <a:rPr lang="en-US" dirty="0" err="1">
                <a:latin typeface="Cambria" panose="02040503050406030204" pitchFamily="18" charset="0"/>
                <a:ea typeface="Cambria" panose="02040503050406030204" pitchFamily="18" charset="0"/>
                <a:cs typeface="Arial" panose="020B0604020202020204" pitchFamily="34" charset="0"/>
              </a:rPr>
              <a:t>Jenis-jenis</a:t>
            </a:r>
            <a:r>
              <a:rPr lang="en-US" dirty="0">
                <a:latin typeface="Cambria" panose="02040503050406030204" pitchFamily="18" charset="0"/>
                <a:ea typeface="Cambria" panose="02040503050406030204" pitchFamily="18" charset="0"/>
                <a:cs typeface="Arial" panose="020B0604020202020204" pitchFamily="34" charset="0"/>
              </a:rPr>
              <a:t> Tree pada </a:t>
            </a:r>
            <a:r>
              <a:rPr lang="en-US" dirty="0" err="1">
                <a:latin typeface="Cambria" panose="02040503050406030204" pitchFamily="18" charset="0"/>
                <a:ea typeface="Cambria" panose="02040503050406030204" pitchFamily="18" charset="0"/>
                <a:cs typeface="Arial" panose="020B0604020202020204" pitchFamily="34" charset="0"/>
              </a:rPr>
              <a:t>Struktur</a:t>
            </a:r>
            <a:r>
              <a:rPr lang="en-US" dirty="0">
                <a:latin typeface="Cambria" panose="02040503050406030204" pitchFamily="18" charset="0"/>
                <a:ea typeface="Cambria" panose="02040503050406030204" pitchFamily="18" charset="0"/>
                <a:cs typeface="Arial" panose="020B0604020202020204" pitchFamily="34" charset="0"/>
              </a:rPr>
              <a:t> Data C++</a:t>
            </a:r>
            <a:endParaRPr lang="id-ID" dirty="0">
              <a:latin typeface="Cambria" panose="02040503050406030204" pitchFamily="18" charset="0"/>
              <a:ea typeface="Cambria" panose="02040503050406030204" pitchFamily="18" charset="0"/>
              <a:cs typeface="Arial" panose="020B0604020202020204" pitchFamily="34" charset="0"/>
            </a:endParaRPr>
          </a:p>
        </p:txBody>
      </p:sp>
      <p:cxnSp>
        <p:nvCxnSpPr>
          <p:cNvPr id="3" name="Straight Connector 2">
            <a:extLst>
              <a:ext uri="{FF2B5EF4-FFF2-40B4-BE49-F238E27FC236}">
                <a16:creationId xmlns:a16="http://schemas.microsoft.com/office/drawing/2014/main" xmlns="" id="{12DA15CB-B8D6-4665-8209-940F17829024}"/>
              </a:ext>
            </a:extLst>
          </p:cNvPr>
          <p:cNvCxnSpPr/>
          <p:nvPr/>
        </p:nvCxnSpPr>
        <p:spPr>
          <a:xfrm>
            <a:off x="425079" y="629587"/>
            <a:ext cx="1118266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Content Placeholder 2">
            <a:extLst>
              <a:ext uri="{FF2B5EF4-FFF2-40B4-BE49-F238E27FC236}">
                <a16:creationId xmlns:a16="http://schemas.microsoft.com/office/drawing/2014/main" xmlns="" id="{CD5F55E3-6B44-43CD-9C85-419A0DCFEA15}"/>
              </a:ext>
            </a:extLst>
          </p:cNvPr>
          <p:cNvSpPr txBox="1">
            <a:spLocks/>
          </p:cNvSpPr>
          <p:nvPr/>
        </p:nvSpPr>
        <p:spPr>
          <a:xfrm>
            <a:off x="359763" y="904765"/>
            <a:ext cx="11247978" cy="5323647"/>
          </a:xfrm>
          <a:prstGeom prst="rect">
            <a:avLst/>
          </a:prstGeom>
        </p:spPr>
        <p:txBody>
          <a:bodyPr vert="horz" lIns="91440" tIns="45720" rIns="91440" bIns="45720" rtlCol="0">
            <a:noAutofit/>
          </a:bodyPr>
          <a:lstStyle>
            <a:lvl1pPr marL="465138" indent="-465138" algn="l" defTabSz="914400" rtl="0" eaLnBrk="1" latinLnBrk="0" hangingPunct="1">
              <a:lnSpc>
                <a:spcPct val="100000"/>
              </a:lnSpc>
              <a:spcBef>
                <a:spcPts val="0"/>
              </a:spcBef>
              <a:buSzPct val="125000"/>
              <a:buFont typeface="Arial" panose="020B0604020202020204" pitchFamily="34" charset="0"/>
              <a:buChar char="•"/>
              <a:defRPr sz="3200" kern="1200">
                <a:solidFill>
                  <a:schemeClr val="bg1"/>
                </a:solidFill>
                <a:latin typeface="Century Gothic" panose="020B0502020202020204" pitchFamily="34" charset="0"/>
                <a:ea typeface="+mn-ea"/>
                <a:cs typeface="+mn-cs"/>
              </a:defRPr>
            </a:lvl1pPr>
            <a:lvl2pPr marL="914400" indent="-457200" algn="l" defTabSz="914400" rtl="0" eaLnBrk="1" latinLnBrk="0" hangingPunct="1">
              <a:lnSpc>
                <a:spcPct val="100000"/>
              </a:lnSpc>
              <a:spcBef>
                <a:spcPts val="0"/>
              </a:spcBef>
              <a:buSzPct val="125000"/>
              <a:buFont typeface="Arial" panose="020B0604020202020204" pitchFamily="34" charset="0"/>
              <a:buChar char="•"/>
              <a:defRPr sz="2800" kern="1200">
                <a:solidFill>
                  <a:schemeClr val="bg1"/>
                </a:solidFill>
                <a:latin typeface="Century Gothic" panose="020B0502020202020204" pitchFamily="34" charset="0"/>
                <a:ea typeface="+mn-ea"/>
                <a:cs typeface="+mn-cs"/>
              </a:defRPr>
            </a:lvl2pPr>
            <a:lvl3pPr marL="1379538" indent="-465138" algn="l" defTabSz="914400" rtl="0" eaLnBrk="1" latinLnBrk="0" hangingPunct="1">
              <a:lnSpc>
                <a:spcPct val="100000"/>
              </a:lnSpc>
              <a:spcBef>
                <a:spcPts val="0"/>
              </a:spcBef>
              <a:buSzPct val="125000"/>
              <a:buFont typeface="Arial" panose="020B0604020202020204" pitchFamily="34" charset="0"/>
              <a:buChar char="•"/>
              <a:defRPr sz="2400" kern="1200">
                <a:solidFill>
                  <a:schemeClr val="bg1"/>
                </a:solidFill>
                <a:latin typeface="Century Gothic" panose="020B0502020202020204" pitchFamily="34" charset="0"/>
                <a:ea typeface="+mn-ea"/>
                <a:cs typeface="+mn-cs"/>
              </a:defRPr>
            </a:lvl3pPr>
            <a:lvl4pPr marL="1828800" indent="-457200"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4pPr>
            <a:lvl5pPr marL="2293938" indent="-465138"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algn="just">
              <a:buFont typeface="Wingdings" panose="05000000000000000000" pitchFamily="2" charset="2"/>
              <a:buChar char="§"/>
            </a:pPr>
            <a:r>
              <a:rPr lang="en-US" dirty="0">
                <a:latin typeface="Cambria" panose="02040503050406030204" pitchFamily="18" charset="0"/>
                <a:ea typeface="Cambria" panose="02040503050406030204" pitchFamily="18" charset="0"/>
                <a:cs typeface="Arial" panose="020B0604020202020204" pitchFamily="34" charset="0"/>
              </a:rPr>
              <a:t>General Tree</a:t>
            </a:r>
          </a:p>
          <a:p>
            <a:pPr algn="just">
              <a:buFont typeface="Wingdings" panose="05000000000000000000" pitchFamily="2" charset="2"/>
              <a:buChar char="§"/>
            </a:pPr>
            <a:r>
              <a:rPr lang="en-US" dirty="0">
                <a:latin typeface="Cambria" panose="02040503050406030204" pitchFamily="18" charset="0"/>
                <a:ea typeface="Cambria" panose="02040503050406030204" pitchFamily="18" charset="0"/>
                <a:cs typeface="Arial" panose="020B0604020202020204" pitchFamily="34" charset="0"/>
              </a:rPr>
              <a:t>Forest</a:t>
            </a:r>
          </a:p>
          <a:p>
            <a:pPr algn="just">
              <a:buFont typeface="Wingdings" panose="05000000000000000000" pitchFamily="2" charset="2"/>
              <a:buChar char="§"/>
            </a:pPr>
            <a:r>
              <a:rPr lang="en-US" dirty="0">
                <a:latin typeface="Cambria" panose="02040503050406030204" pitchFamily="18" charset="0"/>
                <a:ea typeface="Cambria" panose="02040503050406030204" pitchFamily="18" charset="0"/>
                <a:cs typeface="Arial" panose="020B0604020202020204" pitchFamily="34" charset="0"/>
              </a:rPr>
              <a:t>Binary Tree</a:t>
            </a:r>
          </a:p>
          <a:p>
            <a:pPr algn="just">
              <a:buFont typeface="Wingdings" panose="05000000000000000000" pitchFamily="2" charset="2"/>
              <a:buChar char="§"/>
            </a:pPr>
            <a:r>
              <a:rPr lang="en-US" dirty="0">
                <a:latin typeface="Cambria" panose="02040503050406030204" pitchFamily="18" charset="0"/>
                <a:ea typeface="Cambria" panose="02040503050406030204" pitchFamily="18" charset="0"/>
                <a:cs typeface="Arial" panose="020B0604020202020204" pitchFamily="34" charset="0"/>
              </a:rPr>
              <a:t>Binary Search Tree</a:t>
            </a:r>
          </a:p>
          <a:p>
            <a:pPr algn="just">
              <a:buFont typeface="Wingdings" panose="05000000000000000000" pitchFamily="2" charset="2"/>
              <a:buChar char="§"/>
            </a:pPr>
            <a:r>
              <a:rPr lang="en-US" dirty="0">
                <a:latin typeface="Cambria" panose="02040503050406030204" pitchFamily="18" charset="0"/>
                <a:ea typeface="Cambria" panose="02040503050406030204" pitchFamily="18" charset="0"/>
                <a:cs typeface="Arial" panose="020B0604020202020204" pitchFamily="34" charset="0"/>
              </a:rPr>
              <a:t>Expression Tree</a:t>
            </a:r>
          </a:p>
          <a:p>
            <a:pPr marL="0" indent="0" algn="just">
              <a:buFont typeface="Arial" panose="020B0604020202020204" pitchFamily="34" charset="0"/>
              <a:buNone/>
            </a:pPr>
            <a:endParaRPr lang="en-US" dirty="0">
              <a:latin typeface="Cambria" panose="02040503050406030204" pitchFamily="18" charset="0"/>
              <a:ea typeface="Cambria" panose="02040503050406030204" pitchFamily="18" charset="0"/>
              <a:cs typeface="Arial" panose="020B0604020202020204" pitchFamily="34" charset="0"/>
            </a:endParaRPr>
          </a:p>
          <a:p>
            <a:pPr marL="0" indent="0" algn="just">
              <a:buFont typeface="Arial" panose="020B0604020202020204" pitchFamily="34" charset="0"/>
              <a:buNone/>
            </a:pPr>
            <a:endParaRPr lang="en-US" sz="2400" dirty="0">
              <a:latin typeface="Cambria" panose="02040503050406030204" pitchFamily="18" charset="0"/>
              <a:ea typeface="Cambria" panose="02040503050406030204" pitchFamily="18" charset="0"/>
              <a:cs typeface="Arial" panose="020B0604020202020204" pitchFamily="34" charset="0"/>
            </a:endParaRPr>
          </a:p>
          <a:p>
            <a:pPr marL="0" indent="0" algn="just">
              <a:buFont typeface="Arial" panose="020B0604020202020204" pitchFamily="34" charset="0"/>
              <a:buNone/>
            </a:pPr>
            <a:endParaRPr lang="en-US" sz="2400" dirty="0">
              <a:latin typeface="Cambria" panose="02040503050406030204" pitchFamily="18" charset="0"/>
              <a:ea typeface="Cambria" panose="02040503050406030204" pitchFamily="18" charset="0"/>
              <a:cs typeface="Arial" panose="020B0604020202020204" pitchFamily="34" charset="0"/>
            </a:endParaRPr>
          </a:p>
          <a:p>
            <a:pPr marL="0" indent="0" algn="just">
              <a:buFont typeface="Arial" panose="020B0604020202020204" pitchFamily="34" charset="0"/>
              <a:buNone/>
            </a:pPr>
            <a:endParaRPr lang="id-ID" sz="2400" dirty="0">
              <a:latin typeface="Cambria" panose="02040503050406030204" pitchFamily="18" charset="0"/>
              <a:ea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2274272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fade">
                                      <p:cBhvr>
                                        <p:cTn id="3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Content Placeholder 2"/>
          <p:cNvSpPr>
            <a:spLocks noGrp="1"/>
          </p:cNvSpPr>
          <p:nvPr>
            <p:ph idx="1"/>
          </p:nvPr>
        </p:nvSpPr>
        <p:spPr>
          <a:xfrm>
            <a:off x="359764" y="0"/>
            <a:ext cx="9905999" cy="708818"/>
          </a:xfrm>
        </p:spPr>
        <p:txBody>
          <a:bodyPr>
            <a:noAutofit/>
          </a:bodyPr>
          <a:lstStyle/>
          <a:p>
            <a:pPr marL="0" indent="0">
              <a:buNone/>
            </a:pPr>
            <a:r>
              <a:rPr lang="en-US" dirty="0">
                <a:latin typeface="Cambria" panose="02040503050406030204" pitchFamily="18" charset="0"/>
                <a:ea typeface="Cambria" panose="02040503050406030204" pitchFamily="18" charset="0"/>
                <a:cs typeface="Arial" panose="020B0604020202020204" pitchFamily="34" charset="0"/>
              </a:rPr>
              <a:t>General Tree</a:t>
            </a:r>
            <a:endParaRPr lang="id-ID" dirty="0">
              <a:latin typeface="Cambria" panose="02040503050406030204" pitchFamily="18" charset="0"/>
              <a:ea typeface="Cambria" panose="02040503050406030204" pitchFamily="18" charset="0"/>
              <a:cs typeface="Arial" panose="020B0604020202020204" pitchFamily="34" charset="0"/>
            </a:endParaRPr>
          </a:p>
        </p:txBody>
      </p:sp>
      <p:cxnSp>
        <p:nvCxnSpPr>
          <p:cNvPr id="3" name="Straight Connector 2">
            <a:extLst>
              <a:ext uri="{FF2B5EF4-FFF2-40B4-BE49-F238E27FC236}">
                <a16:creationId xmlns:a16="http://schemas.microsoft.com/office/drawing/2014/main" xmlns="" id="{12DA15CB-B8D6-4665-8209-940F17829024}"/>
              </a:ext>
            </a:extLst>
          </p:cNvPr>
          <p:cNvCxnSpPr/>
          <p:nvPr/>
        </p:nvCxnSpPr>
        <p:spPr>
          <a:xfrm>
            <a:off x="425079" y="629587"/>
            <a:ext cx="1118266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Content Placeholder 2">
            <a:extLst>
              <a:ext uri="{FF2B5EF4-FFF2-40B4-BE49-F238E27FC236}">
                <a16:creationId xmlns:a16="http://schemas.microsoft.com/office/drawing/2014/main" xmlns="" id="{CD5F55E3-6B44-43CD-9C85-419A0DCFEA15}"/>
              </a:ext>
            </a:extLst>
          </p:cNvPr>
          <p:cNvSpPr txBox="1">
            <a:spLocks/>
          </p:cNvSpPr>
          <p:nvPr/>
        </p:nvSpPr>
        <p:spPr>
          <a:xfrm>
            <a:off x="472011" y="4413940"/>
            <a:ext cx="11247978" cy="1968087"/>
          </a:xfrm>
          <a:prstGeom prst="rect">
            <a:avLst/>
          </a:prstGeom>
        </p:spPr>
        <p:txBody>
          <a:bodyPr vert="horz" lIns="91440" tIns="45720" rIns="91440" bIns="45720" rtlCol="0">
            <a:noAutofit/>
          </a:bodyPr>
          <a:lstStyle>
            <a:lvl1pPr marL="465138" indent="-465138" algn="l" defTabSz="914400" rtl="0" eaLnBrk="1" latinLnBrk="0" hangingPunct="1">
              <a:lnSpc>
                <a:spcPct val="100000"/>
              </a:lnSpc>
              <a:spcBef>
                <a:spcPts val="0"/>
              </a:spcBef>
              <a:buSzPct val="125000"/>
              <a:buFont typeface="Arial" panose="020B0604020202020204" pitchFamily="34" charset="0"/>
              <a:buChar char="•"/>
              <a:defRPr sz="3200" kern="1200">
                <a:solidFill>
                  <a:schemeClr val="bg1"/>
                </a:solidFill>
                <a:latin typeface="Century Gothic" panose="020B0502020202020204" pitchFamily="34" charset="0"/>
                <a:ea typeface="+mn-ea"/>
                <a:cs typeface="+mn-cs"/>
              </a:defRPr>
            </a:lvl1pPr>
            <a:lvl2pPr marL="914400" indent="-457200" algn="l" defTabSz="914400" rtl="0" eaLnBrk="1" latinLnBrk="0" hangingPunct="1">
              <a:lnSpc>
                <a:spcPct val="100000"/>
              </a:lnSpc>
              <a:spcBef>
                <a:spcPts val="0"/>
              </a:spcBef>
              <a:buSzPct val="125000"/>
              <a:buFont typeface="Arial" panose="020B0604020202020204" pitchFamily="34" charset="0"/>
              <a:buChar char="•"/>
              <a:defRPr sz="2800" kern="1200">
                <a:solidFill>
                  <a:schemeClr val="bg1"/>
                </a:solidFill>
                <a:latin typeface="Century Gothic" panose="020B0502020202020204" pitchFamily="34" charset="0"/>
                <a:ea typeface="+mn-ea"/>
                <a:cs typeface="+mn-cs"/>
              </a:defRPr>
            </a:lvl2pPr>
            <a:lvl3pPr marL="1379538" indent="-465138" algn="l" defTabSz="914400" rtl="0" eaLnBrk="1" latinLnBrk="0" hangingPunct="1">
              <a:lnSpc>
                <a:spcPct val="100000"/>
              </a:lnSpc>
              <a:spcBef>
                <a:spcPts val="0"/>
              </a:spcBef>
              <a:buSzPct val="125000"/>
              <a:buFont typeface="Arial" panose="020B0604020202020204" pitchFamily="34" charset="0"/>
              <a:buChar char="•"/>
              <a:defRPr sz="2400" kern="1200">
                <a:solidFill>
                  <a:schemeClr val="bg1"/>
                </a:solidFill>
                <a:latin typeface="Century Gothic" panose="020B0502020202020204" pitchFamily="34" charset="0"/>
                <a:ea typeface="+mn-ea"/>
                <a:cs typeface="+mn-cs"/>
              </a:defRPr>
            </a:lvl3pPr>
            <a:lvl4pPr marL="1828800" indent="-457200"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4pPr>
            <a:lvl5pPr marL="2293938" indent="-465138"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lgn="just">
              <a:buNone/>
            </a:pPr>
            <a:r>
              <a:rPr lang="en-US" sz="2400" dirty="0">
                <a:latin typeface="Cambria" panose="02040503050406030204" pitchFamily="18" charset="0"/>
                <a:ea typeface="Cambria" panose="02040503050406030204" pitchFamily="18" charset="0"/>
                <a:cs typeface="Arial" panose="020B0604020202020204" pitchFamily="34" charset="0"/>
              </a:rPr>
              <a:t>General Tree </a:t>
            </a:r>
            <a:r>
              <a:rPr lang="en-US" sz="2400" dirty="0" err="1">
                <a:latin typeface="Cambria" panose="02040503050406030204" pitchFamily="18" charset="0"/>
                <a:ea typeface="Cambria" panose="02040503050406030204" pitchFamily="18" charset="0"/>
                <a:cs typeface="Arial" panose="020B0604020202020204" pitchFamily="34" charset="0"/>
              </a:rPr>
              <a:t>merupakan</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pohon</a:t>
            </a:r>
            <a:r>
              <a:rPr lang="en-US" sz="2400" dirty="0">
                <a:latin typeface="Cambria" panose="02040503050406030204" pitchFamily="18" charset="0"/>
                <a:ea typeface="Cambria" panose="02040503050406030204" pitchFamily="18" charset="0"/>
                <a:cs typeface="Arial" panose="020B0604020202020204" pitchFamily="34" charset="0"/>
              </a:rPr>
              <a:t> data pada </a:t>
            </a:r>
            <a:r>
              <a:rPr lang="en-US" sz="2400" dirty="0" err="1">
                <a:latin typeface="Cambria" panose="02040503050406030204" pitchFamily="18" charset="0"/>
                <a:ea typeface="Cambria" panose="02040503050406030204" pitchFamily="18" charset="0"/>
                <a:cs typeface="Arial" panose="020B0604020202020204" pitchFamily="34" charset="0"/>
              </a:rPr>
              <a:t>umumnya</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memiliki</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satu</a:t>
            </a:r>
            <a:r>
              <a:rPr lang="en-US" sz="2400" dirty="0">
                <a:latin typeface="Cambria" panose="02040503050406030204" pitchFamily="18" charset="0"/>
                <a:ea typeface="Cambria" panose="02040503050406030204" pitchFamily="18" charset="0"/>
                <a:cs typeface="Arial" panose="020B0604020202020204" pitchFamily="34" charset="0"/>
              </a:rPr>
              <a:t> root (level 1); root </a:t>
            </a:r>
            <a:r>
              <a:rPr lang="en-US" sz="2400" dirty="0" err="1">
                <a:latin typeface="Cambria" panose="02040503050406030204" pitchFamily="18" charset="0"/>
                <a:ea typeface="Cambria" panose="02040503050406030204" pitchFamily="18" charset="0"/>
                <a:cs typeface="Arial" panose="020B0604020202020204" pitchFamily="34" charset="0"/>
              </a:rPr>
              <a:t>memiliki</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beberapa</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anak</a:t>
            </a:r>
            <a:r>
              <a:rPr lang="en-US" sz="2400" dirty="0">
                <a:latin typeface="Cambria" panose="02040503050406030204" pitchFamily="18" charset="0"/>
                <a:ea typeface="Cambria" panose="02040503050406030204" pitchFamily="18" charset="0"/>
                <a:cs typeface="Arial" panose="020B0604020202020204" pitchFamily="34" charset="0"/>
              </a:rPr>
              <a:t> (level 2); </a:t>
            </a:r>
            <a:r>
              <a:rPr lang="en-US" sz="2400" dirty="0" err="1">
                <a:latin typeface="Cambria" panose="02040503050406030204" pitchFamily="18" charset="0"/>
                <a:ea typeface="Cambria" panose="02040503050406030204" pitchFamily="18" charset="0"/>
                <a:cs typeface="Arial" panose="020B0604020202020204" pitchFamily="34" charset="0"/>
              </a:rPr>
              <a:t>setiap</a:t>
            </a:r>
            <a:r>
              <a:rPr lang="en-US" sz="2400" dirty="0">
                <a:latin typeface="Cambria" panose="02040503050406030204" pitchFamily="18" charset="0"/>
                <a:ea typeface="Cambria" panose="02040503050406030204" pitchFamily="18" charset="0"/>
                <a:cs typeface="Arial" panose="020B0604020202020204" pitchFamily="34" charset="0"/>
              </a:rPr>
              <a:t> node pada level 2 </a:t>
            </a:r>
            <a:r>
              <a:rPr lang="en-US" sz="2400" dirty="0" err="1">
                <a:latin typeface="Cambria" panose="02040503050406030204" pitchFamily="18" charset="0"/>
                <a:ea typeface="Cambria" panose="02040503050406030204" pitchFamily="18" charset="0"/>
                <a:cs typeface="Arial" panose="020B0604020202020204" pitchFamily="34" charset="0"/>
              </a:rPr>
              <a:t>memiliki</a:t>
            </a:r>
            <a:r>
              <a:rPr lang="en-US" sz="2400" dirty="0">
                <a:latin typeface="Cambria" panose="02040503050406030204" pitchFamily="18" charset="0"/>
                <a:ea typeface="Cambria" panose="02040503050406030204" pitchFamily="18" charset="0"/>
                <a:cs typeface="Arial" panose="020B0604020202020204" pitchFamily="34" charset="0"/>
              </a:rPr>
              <a:t> 1 </a:t>
            </a:r>
            <a:r>
              <a:rPr lang="en-US" sz="2400" dirty="0" err="1">
                <a:latin typeface="Cambria" panose="02040503050406030204" pitchFamily="18" charset="0"/>
                <a:ea typeface="Cambria" panose="02040503050406030204" pitchFamily="18" charset="0"/>
                <a:cs typeface="Arial" panose="020B0604020202020204" pitchFamily="34" charset="0"/>
              </a:rPr>
              <a:t>atau</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beberapa</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anak</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atau</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tidak</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memiliki</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anak</a:t>
            </a:r>
            <a:r>
              <a:rPr lang="en-US" sz="2400" dirty="0">
                <a:latin typeface="Cambria" panose="02040503050406030204" pitchFamily="18" charset="0"/>
                <a:ea typeface="Cambria" panose="02040503050406030204" pitchFamily="18" charset="0"/>
                <a:cs typeface="Arial" panose="020B0604020202020204" pitchFamily="34" charset="0"/>
              </a:rPr>
              <a:t>. </a:t>
            </a:r>
          </a:p>
          <a:p>
            <a:pPr marL="0" indent="0" algn="just">
              <a:buNone/>
            </a:pPr>
            <a:endParaRPr lang="en-US" sz="2400" dirty="0">
              <a:latin typeface="Cambria" panose="02040503050406030204" pitchFamily="18" charset="0"/>
              <a:ea typeface="Cambria" panose="02040503050406030204" pitchFamily="18" charset="0"/>
              <a:cs typeface="Arial" panose="020B0604020202020204" pitchFamily="34" charset="0"/>
            </a:endParaRPr>
          </a:p>
          <a:p>
            <a:pPr marL="0" indent="0" algn="just">
              <a:buNone/>
            </a:pPr>
            <a:r>
              <a:rPr lang="en-US" sz="2400" dirty="0" err="1">
                <a:latin typeface="Cambria" panose="02040503050406030204" pitchFamily="18" charset="0"/>
                <a:ea typeface="Cambria" panose="02040503050406030204" pitchFamily="18" charset="0"/>
                <a:cs typeface="Arial" panose="020B0604020202020204" pitchFamily="34" charset="0"/>
              </a:rPr>
              <a:t>Pohon</a:t>
            </a:r>
            <a:r>
              <a:rPr lang="en-US" sz="2400" dirty="0">
                <a:latin typeface="Cambria" panose="02040503050406030204" pitchFamily="18" charset="0"/>
                <a:ea typeface="Cambria" panose="02040503050406030204" pitchFamily="18" charset="0"/>
                <a:cs typeface="Arial" panose="020B0604020202020204" pitchFamily="34" charset="0"/>
              </a:rPr>
              <a:t> yang </a:t>
            </a:r>
            <a:r>
              <a:rPr lang="en-US" sz="2400" dirty="0" err="1">
                <a:latin typeface="Cambria" panose="02040503050406030204" pitchFamily="18" charset="0"/>
                <a:ea typeface="Cambria" panose="02040503050406030204" pitchFamily="18" charset="0"/>
                <a:cs typeface="Arial" panose="020B0604020202020204" pitchFamily="34" charset="0"/>
              </a:rPr>
              <a:t>diperlihatkan</a:t>
            </a:r>
            <a:r>
              <a:rPr lang="en-US" sz="2400" dirty="0">
                <a:latin typeface="Cambria" panose="02040503050406030204" pitchFamily="18" charset="0"/>
                <a:ea typeface="Cambria" panose="02040503050406030204" pitchFamily="18" charset="0"/>
                <a:cs typeface="Arial" panose="020B0604020202020204" pitchFamily="34" charset="0"/>
              </a:rPr>
              <a:t> pada slide </a:t>
            </a:r>
            <a:r>
              <a:rPr lang="en-US" sz="2400" dirty="0" err="1">
                <a:latin typeface="Cambria" panose="02040503050406030204" pitchFamily="18" charset="0"/>
                <a:ea typeface="Cambria" panose="02040503050406030204" pitchFamily="18" charset="0"/>
                <a:cs typeface="Arial" panose="020B0604020202020204" pitchFamily="34" charset="0"/>
              </a:rPr>
              <a:t>sebelumnya</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adalah</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sebuah</a:t>
            </a:r>
            <a:r>
              <a:rPr lang="en-US" sz="2400" dirty="0">
                <a:latin typeface="Cambria" panose="02040503050406030204" pitchFamily="18" charset="0"/>
                <a:ea typeface="Cambria" panose="02040503050406030204" pitchFamily="18" charset="0"/>
                <a:cs typeface="Arial" panose="020B0604020202020204" pitchFamily="34" charset="0"/>
              </a:rPr>
              <a:t> General Tree.</a:t>
            </a:r>
            <a:endParaRPr lang="id-ID" sz="2400" dirty="0">
              <a:latin typeface="Cambria" panose="02040503050406030204" pitchFamily="18" charset="0"/>
              <a:ea typeface="Cambria" panose="02040503050406030204" pitchFamily="18" charset="0"/>
              <a:cs typeface="Arial" panose="020B0604020202020204" pitchFamily="34" charset="0"/>
            </a:endParaRPr>
          </a:p>
        </p:txBody>
      </p:sp>
      <p:pic>
        <p:nvPicPr>
          <p:cNvPr id="6" name="Picture 5">
            <a:extLst>
              <a:ext uri="{FF2B5EF4-FFF2-40B4-BE49-F238E27FC236}">
                <a16:creationId xmlns:a16="http://schemas.microsoft.com/office/drawing/2014/main" xmlns="" id="{8B37242D-073C-4E3D-9A45-88AF996BFC51}"/>
              </a:ext>
            </a:extLst>
          </p:cNvPr>
          <p:cNvPicPr>
            <a:picLocks noChangeAspect="1"/>
          </p:cNvPicPr>
          <p:nvPr/>
        </p:nvPicPr>
        <p:blipFill>
          <a:blip r:embed="rId2"/>
          <a:stretch>
            <a:fillRect/>
          </a:stretch>
        </p:blipFill>
        <p:spPr>
          <a:xfrm>
            <a:off x="705524" y="1205851"/>
            <a:ext cx="6929725" cy="2711056"/>
          </a:xfrm>
          <a:prstGeom prst="rect">
            <a:avLst/>
          </a:prstGeom>
        </p:spPr>
      </p:pic>
    </p:spTree>
    <p:extLst>
      <p:ext uri="{BB962C8B-B14F-4D97-AF65-F5344CB8AC3E}">
        <p14:creationId xmlns:p14="http://schemas.microsoft.com/office/powerpoint/2010/main" val="777489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Content Placeholder 2"/>
          <p:cNvSpPr>
            <a:spLocks noGrp="1"/>
          </p:cNvSpPr>
          <p:nvPr>
            <p:ph idx="1"/>
          </p:nvPr>
        </p:nvSpPr>
        <p:spPr>
          <a:xfrm>
            <a:off x="359764" y="0"/>
            <a:ext cx="9905999" cy="708818"/>
          </a:xfrm>
        </p:spPr>
        <p:txBody>
          <a:bodyPr>
            <a:noAutofit/>
          </a:bodyPr>
          <a:lstStyle/>
          <a:p>
            <a:pPr marL="0" indent="0">
              <a:buNone/>
            </a:pPr>
            <a:r>
              <a:rPr lang="en-US" dirty="0">
                <a:latin typeface="Cambria" panose="02040503050406030204" pitchFamily="18" charset="0"/>
                <a:ea typeface="Cambria" panose="02040503050406030204" pitchFamily="18" charset="0"/>
                <a:cs typeface="Arial" panose="020B0604020202020204" pitchFamily="34" charset="0"/>
              </a:rPr>
              <a:t>Forest</a:t>
            </a:r>
            <a:endParaRPr lang="id-ID" dirty="0">
              <a:latin typeface="Cambria" panose="02040503050406030204" pitchFamily="18" charset="0"/>
              <a:ea typeface="Cambria" panose="02040503050406030204" pitchFamily="18" charset="0"/>
              <a:cs typeface="Arial" panose="020B0604020202020204" pitchFamily="34" charset="0"/>
            </a:endParaRPr>
          </a:p>
        </p:txBody>
      </p:sp>
      <p:cxnSp>
        <p:nvCxnSpPr>
          <p:cNvPr id="3" name="Straight Connector 2">
            <a:extLst>
              <a:ext uri="{FF2B5EF4-FFF2-40B4-BE49-F238E27FC236}">
                <a16:creationId xmlns:a16="http://schemas.microsoft.com/office/drawing/2014/main" xmlns="" id="{12DA15CB-B8D6-4665-8209-940F17829024}"/>
              </a:ext>
            </a:extLst>
          </p:cNvPr>
          <p:cNvCxnSpPr/>
          <p:nvPr/>
        </p:nvCxnSpPr>
        <p:spPr>
          <a:xfrm>
            <a:off x="425079" y="629587"/>
            <a:ext cx="1118266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Content Placeholder 2">
            <a:extLst>
              <a:ext uri="{FF2B5EF4-FFF2-40B4-BE49-F238E27FC236}">
                <a16:creationId xmlns:a16="http://schemas.microsoft.com/office/drawing/2014/main" xmlns="" id="{CD5F55E3-6B44-43CD-9C85-419A0DCFEA15}"/>
              </a:ext>
            </a:extLst>
          </p:cNvPr>
          <p:cNvSpPr txBox="1">
            <a:spLocks/>
          </p:cNvSpPr>
          <p:nvPr/>
        </p:nvSpPr>
        <p:spPr>
          <a:xfrm>
            <a:off x="425079" y="4086394"/>
            <a:ext cx="11247978" cy="1968087"/>
          </a:xfrm>
          <a:prstGeom prst="rect">
            <a:avLst/>
          </a:prstGeom>
        </p:spPr>
        <p:txBody>
          <a:bodyPr vert="horz" lIns="91440" tIns="45720" rIns="91440" bIns="45720" rtlCol="0">
            <a:noAutofit/>
          </a:bodyPr>
          <a:lstStyle>
            <a:lvl1pPr marL="465138" indent="-465138" algn="l" defTabSz="914400" rtl="0" eaLnBrk="1" latinLnBrk="0" hangingPunct="1">
              <a:lnSpc>
                <a:spcPct val="100000"/>
              </a:lnSpc>
              <a:spcBef>
                <a:spcPts val="0"/>
              </a:spcBef>
              <a:buSzPct val="125000"/>
              <a:buFont typeface="Arial" panose="020B0604020202020204" pitchFamily="34" charset="0"/>
              <a:buChar char="•"/>
              <a:defRPr sz="3200" kern="1200">
                <a:solidFill>
                  <a:schemeClr val="bg1"/>
                </a:solidFill>
                <a:latin typeface="Century Gothic" panose="020B0502020202020204" pitchFamily="34" charset="0"/>
                <a:ea typeface="+mn-ea"/>
                <a:cs typeface="+mn-cs"/>
              </a:defRPr>
            </a:lvl1pPr>
            <a:lvl2pPr marL="914400" indent="-457200" algn="l" defTabSz="914400" rtl="0" eaLnBrk="1" latinLnBrk="0" hangingPunct="1">
              <a:lnSpc>
                <a:spcPct val="100000"/>
              </a:lnSpc>
              <a:spcBef>
                <a:spcPts val="0"/>
              </a:spcBef>
              <a:buSzPct val="125000"/>
              <a:buFont typeface="Arial" panose="020B0604020202020204" pitchFamily="34" charset="0"/>
              <a:buChar char="•"/>
              <a:defRPr sz="2800" kern="1200">
                <a:solidFill>
                  <a:schemeClr val="bg1"/>
                </a:solidFill>
                <a:latin typeface="Century Gothic" panose="020B0502020202020204" pitchFamily="34" charset="0"/>
                <a:ea typeface="+mn-ea"/>
                <a:cs typeface="+mn-cs"/>
              </a:defRPr>
            </a:lvl2pPr>
            <a:lvl3pPr marL="1379538" indent="-465138" algn="l" defTabSz="914400" rtl="0" eaLnBrk="1" latinLnBrk="0" hangingPunct="1">
              <a:lnSpc>
                <a:spcPct val="100000"/>
              </a:lnSpc>
              <a:spcBef>
                <a:spcPts val="0"/>
              </a:spcBef>
              <a:buSzPct val="125000"/>
              <a:buFont typeface="Arial" panose="020B0604020202020204" pitchFamily="34" charset="0"/>
              <a:buChar char="•"/>
              <a:defRPr sz="2400" kern="1200">
                <a:solidFill>
                  <a:schemeClr val="bg1"/>
                </a:solidFill>
                <a:latin typeface="Century Gothic" panose="020B0502020202020204" pitchFamily="34" charset="0"/>
                <a:ea typeface="+mn-ea"/>
                <a:cs typeface="+mn-cs"/>
              </a:defRPr>
            </a:lvl3pPr>
            <a:lvl4pPr marL="1828800" indent="-457200"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4pPr>
            <a:lvl5pPr marL="2293938" indent="-465138"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lgn="just">
              <a:buNone/>
            </a:pPr>
            <a:r>
              <a:rPr lang="en-US" sz="2400" dirty="0">
                <a:latin typeface="Cambria" panose="02040503050406030204" pitchFamily="18" charset="0"/>
                <a:ea typeface="Cambria" panose="02040503050406030204" pitchFamily="18" charset="0"/>
                <a:cs typeface="Arial" panose="020B0604020202020204" pitchFamily="34" charset="0"/>
              </a:rPr>
              <a:t>Forest </a:t>
            </a:r>
            <a:r>
              <a:rPr lang="en-US" sz="2400" dirty="0" err="1">
                <a:latin typeface="Cambria" panose="02040503050406030204" pitchFamily="18" charset="0"/>
                <a:ea typeface="Cambria" panose="02040503050406030204" pitchFamily="18" charset="0"/>
                <a:cs typeface="Arial" panose="020B0604020202020204" pitchFamily="34" charset="0"/>
              </a:rPr>
              <a:t>merepresentasikan</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beberapa</a:t>
            </a:r>
            <a:r>
              <a:rPr lang="en-US" sz="2400" dirty="0">
                <a:latin typeface="Cambria" panose="02040503050406030204" pitchFamily="18" charset="0"/>
                <a:ea typeface="Cambria" panose="02040503050406030204" pitchFamily="18" charset="0"/>
                <a:cs typeface="Arial" panose="020B0604020202020204" pitchFamily="34" charset="0"/>
              </a:rPr>
              <a:t> tree yang </a:t>
            </a:r>
            <a:r>
              <a:rPr lang="en-US" sz="2400" dirty="0" err="1">
                <a:latin typeface="Cambria" panose="02040503050406030204" pitchFamily="18" charset="0"/>
                <a:ea typeface="Cambria" panose="02040503050406030204" pitchFamily="18" charset="0"/>
                <a:cs typeface="Arial" panose="020B0604020202020204" pitchFamily="34" charset="0"/>
              </a:rPr>
              <a:t>bersebelahan</a:t>
            </a:r>
            <a:r>
              <a:rPr lang="en-US" sz="2400" dirty="0">
                <a:latin typeface="Cambria" panose="02040503050406030204" pitchFamily="18" charset="0"/>
                <a:ea typeface="Cambria" panose="02040503050406030204" pitchFamily="18" charset="0"/>
                <a:cs typeface="Arial" panose="020B0604020202020204" pitchFamily="34" charset="0"/>
              </a:rPr>
              <a:t>. </a:t>
            </a:r>
          </a:p>
          <a:p>
            <a:pPr marL="0" indent="0" algn="just">
              <a:buNone/>
            </a:pPr>
            <a:endParaRPr lang="en-US" sz="2400" dirty="0">
              <a:latin typeface="Cambria" panose="02040503050406030204" pitchFamily="18" charset="0"/>
              <a:ea typeface="Cambria" panose="02040503050406030204" pitchFamily="18" charset="0"/>
              <a:cs typeface="Arial" panose="020B0604020202020204" pitchFamily="34" charset="0"/>
            </a:endParaRPr>
          </a:p>
          <a:p>
            <a:pPr marL="0" indent="0" algn="just">
              <a:buNone/>
            </a:pPr>
            <a:r>
              <a:rPr lang="en-US" sz="2400" dirty="0" err="1">
                <a:latin typeface="Cambria" panose="02040503050406030204" pitchFamily="18" charset="0"/>
                <a:ea typeface="Cambria" panose="02040503050406030204" pitchFamily="18" charset="0"/>
                <a:cs typeface="Arial" panose="020B0604020202020204" pitchFamily="34" charset="0"/>
              </a:rPr>
              <a:t>Jika</a:t>
            </a:r>
            <a:r>
              <a:rPr lang="en-US" sz="2400" dirty="0">
                <a:latin typeface="Cambria" panose="02040503050406030204" pitchFamily="18" charset="0"/>
                <a:ea typeface="Cambria" panose="02040503050406030204" pitchFamily="18" charset="0"/>
                <a:cs typeface="Arial" panose="020B0604020202020204" pitchFamily="34" charset="0"/>
              </a:rPr>
              <a:t> root pada tree </a:t>
            </a:r>
            <a:r>
              <a:rPr lang="en-US" sz="2400" dirty="0" err="1">
                <a:latin typeface="Cambria" panose="02040503050406030204" pitchFamily="18" charset="0"/>
                <a:ea typeface="Cambria" panose="02040503050406030204" pitchFamily="18" charset="0"/>
                <a:cs typeface="Arial" panose="020B0604020202020204" pitchFamily="34" charset="0"/>
              </a:rPr>
              <a:t>sebelumnya</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dihapus</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diperoleh</a:t>
            </a:r>
            <a:r>
              <a:rPr lang="en-US" sz="2400" dirty="0">
                <a:latin typeface="Cambria" panose="02040503050406030204" pitchFamily="18" charset="0"/>
                <a:ea typeface="Cambria" panose="02040503050406030204" pitchFamily="18" charset="0"/>
                <a:cs typeface="Arial" panose="020B0604020202020204" pitchFamily="34" charset="0"/>
              </a:rPr>
              <a:t> forest, </a:t>
            </a:r>
            <a:r>
              <a:rPr lang="en-US" sz="2400" dirty="0" err="1">
                <a:latin typeface="Cambria" panose="02040503050406030204" pitchFamily="18" charset="0"/>
                <a:ea typeface="Cambria" panose="02040503050406030204" pitchFamily="18" charset="0"/>
                <a:cs typeface="Arial" panose="020B0604020202020204" pitchFamily="34" charset="0"/>
              </a:rPr>
              <a:t>sebagaimana</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diperlihatkan</a:t>
            </a:r>
            <a:r>
              <a:rPr lang="en-US" sz="2400" dirty="0">
                <a:latin typeface="Cambria" panose="02040503050406030204" pitchFamily="18" charset="0"/>
                <a:ea typeface="Cambria" panose="02040503050406030204" pitchFamily="18" charset="0"/>
                <a:cs typeface="Arial" panose="020B0604020202020204" pitchFamily="34" charset="0"/>
              </a:rPr>
              <a:t> pada </a:t>
            </a:r>
            <a:r>
              <a:rPr lang="en-US" sz="2400" dirty="0" err="1">
                <a:latin typeface="Cambria" panose="02040503050406030204" pitchFamily="18" charset="0"/>
                <a:ea typeface="Cambria" panose="02040503050406030204" pitchFamily="18" charset="0"/>
                <a:cs typeface="Arial" panose="020B0604020202020204" pitchFamily="34" charset="0"/>
              </a:rPr>
              <a:t>gambar</a:t>
            </a:r>
            <a:r>
              <a:rPr lang="en-US" sz="2400" dirty="0">
                <a:latin typeface="Cambria" panose="02040503050406030204" pitchFamily="18" charset="0"/>
                <a:ea typeface="Cambria" panose="02040503050406030204" pitchFamily="18" charset="0"/>
                <a:cs typeface="Arial" panose="020B0604020202020204" pitchFamily="34" charset="0"/>
              </a:rPr>
              <a:t> di </a:t>
            </a:r>
            <a:r>
              <a:rPr lang="en-US" sz="2400" dirty="0" err="1">
                <a:latin typeface="Cambria" panose="02040503050406030204" pitchFamily="18" charset="0"/>
                <a:ea typeface="Cambria" panose="02040503050406030204" pitchFamily="18" charset="0"/>
                <a:cs typeface="Arial" panose="020B0604020202020204" pitchFamily="34" charset="0"/>
              </a:rPr>
              <a:t>atas</a:t>
            </a:r>
            <a:r>
              <a:rPr lang="en-US" sz="2400" dirty="0">
                <a:latin typeface="Cambria" panose="02040503050406030204" pitchFamily="18" charset="0"/>
                <a:ea typeface="Cambria" panose="02040503050406030204" pitchFamily="18" charset="0"/>
                <a:cs typeface="Arial" panose="020B0604020202020204" pitchFamily="34" charset="0"/>
              </a:rPr>
              <a:t>.</a:t>
            </a:r>
            <a:endParaRPr lang="id-ID" sz="2400" dirty="0">
              <a:latin typeface="Cambria" panose="02040503050406030204" pitchFamily="18" charset="0"/>
              <a:ea typeface="Cambria" panose="02040503050406030204" pitchFamily="18" charset="0"/>
              <a:cs typeface="Arial" panose="020B0604020202020204" pitchFamily="34" charset="0"/>
            </a:endParaRPr>
          </a:p>
        </p:txBody>
      </p:sp>
      <p:sp>
        <p:nvSpPr>
          <p:cNvPr id="10" name="Oval 9">
            <a:extLst>
              <a:ext uri="{FF2B5EF4-FFF2-40B4-BE49-F238E27FC236}">
                <a16:creationId xmlns:a16="http://schemas.microsoft.com/office/drawing/2014/main" xmlns="" id="{6C7801D2-330E-4B4E-AEB5-164FE815F34B}"/>
              </a:ext>
            </a:extLst>
          </p:cNvPr>
          <p:cNvSpPr/>
          <p:nvPr/>
        </p:nvSpPr>
        <p:spPr>
          <a:xfrm>
            <a:off x="5687190" y="1428304"/>
            <a:ext cx="890649" cy="6175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C</a:t>
            </a:r>
          </a:p>
        </p:txBody>
      </p:sp>
      <p:sp>
        <p:nvSpPr>
          <p:cNvPr id="11" name="Oval 10">
            <a:extLst>
              <a:ext uri="{FF2B5EF4-FFF2-40B4-BE49-F238E27FC236}">
                <a16:creationId xmlns:a16="http://schemas.microsoft.com/office/drawing/2014/main" xmlns="" id="{5B903750-050A-431D-A071-2D0E83445655}"/>
              </a:ext>
            </a:extLst>
          </p:cNvPr>
          <p:cNvSpPr/>
          <p:nvPr/>
        </p:nvSpPr>
        <p:spPr>
          <a:xfrm>
            <a:off x="8309870" y="1436236"/>
            <a:ext cx="890649" cy="6175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D</a:t>
            </a:r>
          </a:p>
        </p:txBody>
      </p:sp>
      <p:sp>
        <p:nvSpPr>
          <p:cNvPr id="12" name="Oval 11">
            <a:extLst>
              <a:ext uri="{FF2B5EF4-FFF2-40B4-BE49-F238E27FC236}">
                <a16:creationId xmlns:a16="http://schemas.microsoft.com/office/drawing/2014/main" xmlns="" id="{B3F9B190-1BB7-4C03-A670-A8B80111433B}"/>
              </a:ext>
            </a:extLst>
          </p:cNvPr>
          <p:cNvSpPr/>
          <p:nvPr/>
        </p:nvSpPr>
        <p:spPr>
          <a:xfrm>
            <a:off x="3384008" y="1404564"/>
            <a:ext cx="890649" cy="6175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B</a:t>
            </a:r>
          </a:p>
        </p:txBody>
      </p:sp>
      <p:sp>
        <p:nvSpPr>
          <p:cNvPr id="13" name="Oval 12">
            <a:extLst>
              <a:ext uri="{FF2B5EF4-FFF2-40B4-BE49-F238E27FC236}">
                <a16:creationId xmlns:a16="http://schemas.microsoft.com/office/drawing/2014/main" xmlns="" id="{15BB9DB9-945B-4CEE-BB29-F123387F9107}"/>
              </a:ext>
            </a:extLst>
          </p:cNvPr>
          <p:cNvSpPr/>
          <p:nvPr/>
        </p:nvSpPr>
        <p:spPr>
          <a:xfrm>
            <a:off x="2564612" y="2485228"/>
            <a:ext cx="890649" cy="6175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E</a:t>
            </a:r>
          </a:p>
        </p:txBody>
      </p:sp>
      <p:sp>
        <p:nvSpPr>
          <p:cNvPr id="14" name="Oval 13">
            <a:extLst>
              <a:ext uri="{FF2B5EF4-FFF2-40B4-BE49-F238E27FC236}">
                <a16:creationId xmlns:a16="http://schemas.microsoft.com/office/drawing/2014/main" xmlns="" id="{AC652508-8B84-4088-B21E-2AD92CE7CFC9}"/>
              </a:ext>
            </a:extLst>
          </p:cNvPr>
          <p:cNvSpPr/>
          <p:nvPr/>
        </p:nvSpPr>
        <p:spPr>
          <a:xfrm>
            <a:off x="4025274" y="2485228"/>
            <a:ext cx="890649" cy="6175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F</a:t>
            </a:r>
          </a:p>
        </p:txBody>
      </p:sp>
      <p:sp>
        <p:nvSpPr>
          <p:cNvPr id="15" name="Oval 14">
            <a:extLst>
              <a:ext uri="{FF2B5EF4-FFF2-40B4-BE49-F238E27FC236}">
                <a16:creationId xmlns:a16="http://schemas.microsoft.com/office/drawing/2014/main" xmlns="" id="{0D457550-37E1-4E08-BE53-C802F47BAFC0}"/>
              </a:ext>
            </a:extLst>
          </p:cNvPr>
          <p:cNvSpPr/>
          <p:nvPr/>
        </p:nvSpPr>
        <p:spPr>
          <a:xfrm>
            <a:off x="7402437" y="2485228"/>
            <a:ext cx="890649" cy="6175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G</a:t>
            </a:r>
          </a:p>
        </p:txBody>
      </p:sp>
      <p:sp>
        <p:nvSpPr>
          <p:cNvPr id="16" name="Oval 15">
            <a:extLst>
              <a:ext uri="{FF2B5EF4-FFF2-40B4-BE49-F238E27FC236}">
                <a16:creationId xmlns:a16="http://schemas.microsoft.com/office/drawing/2014/main" xmlns="" id="{E37AE9C7-81B4-40DF-82D6-B49DCDD512FF}"/>
              </a:ext>
            </a:extLst>
          </p:cNvPr>
          <p:cNvSpPr/>
          <p:nvPr/>
        </p:nvSpPr>
        <p:spPr>
          <a:xfrm>
            <a:off x="9001035" y="2485228"/>
            <a:ext cx="890649" cy="6175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H</a:t>
            </a:r>
          </a:p>
        </p:txBody>
      </p:sp>
      <p:cxnSp>
        <p:nvCxnSpPr>
          <p:cNvPr id="28" name="Straight Connector 27">
            <a:extLst>
              <a:ext uri="{FF2B5EF4-FFF2-40B4-BE49-F238E27FC236}">
                <a16:creationId xmlns:a16="http://schemas.microsoft.com/office/drawing/2014/main" xmlns="" id="{AD6731AE-178E-4CC8-9CB8-3DCAE6C48998}"/>
              </a:ext>
            </a:extLst>
          </p:cNvPr>
          <p:cNvCxnSpPr>
            <a:cxnSpLocks/>
            <a:stCxn id="12" idx="4"/>
            <a:endCxn id="13" idx="0"/>
          </p:cNvCxnSpPr>
          <p:nvPr/>
        </p:nvCxnSpPr>
        <p:spPr>
          <a:xfrm flipH="1">
            <a:off x="3009937" y="2022081"/>
            <a:ext cx="819396" cy="46314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xmlns="" id="{16B0799F-E51A-40C5-84AA-1CB006A1D07C}"/>
              </a:ext>
            </a:extLst>
          </p:cNvPr>
          <p:cNvCxnSpPr>
            <a:cxnSpLocks/>
            <a:stCxn id="12" idx="4"/>
            <a:endCxn id="14" idx="0"/>
          </p:cNvCxnSpPr>
          <p:nvPr/>
        </p:nvCxnSpPr>
        <p:spPr>
          <a:xfrm>
            <a:off x="3829333" y="2022081"/>
            <a:ext cx="641266" cy="46314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xmlns="" id="{451EDAC8-4AE4-44C8-87D9-2DD9D9352D6E}"/>
              </a:ext>
            </a:extLst>
          </p:cNvPr>
          <p:cNvCxnSpPr>
            <a:cxnSpLocks/>
            <a:stCxn id="11" idx="4"/>
          </p:cNvCxnSpPr>
          <p:nvPr/>
        </p:nvCxnSpPr>
        <p:spPr>
          <a:xfrm flipH="1">
            <a:off x="7990373" y="2053753"/>
            <a:ext cx="764822" cy="53827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xmlns="" id="{090446EB-A80D-48B8-9B94-249664E8F790}"/>
              </a:ext>
            </a:extLst>
          </p:cNvPr>
          <p:cNvCxnSpPr>
            <a:cxnSpLocks/>
            <a:stCxn id="11" idx="4"/>
            <a:endCxn id="16" idx="0"/>
          </p:cNvCxnSpPr>
          <p:nvPr/>
        </p:nvCxnSpPr>
        <p:spPr>
          <a:xfrm>
            <a:off x="8755195" y="2053753"/>
            <a:ext cx="691165" cy="431475"/>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5669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Content Placeholder 2"/>
          <p:cNvSpPr>
            <a:spLocks noGrp="1"/>
          </p:cNvSpPr>
          <p:nvPr>
            <p:ph idx="1"/>
          </p:nvPr>
        </p:nvSpPr>
        <p:spPr>
          <a:xfrm>
            <a:off x="359764" y="0"/>
            <a:ext cx="9905999" cy="708818"/>
          </a:xfrm>
        </p:spPr>
        <p:txBody>
          <a:bodyPr>
            <a:noAutofit/>
          </a:bodyPr>
          <a:lstStyle/>
          <a:p>
            <a:pPr marL="0" indent="0">
              <a:buNone/>
            </a:pPr>
            <a:r>
              <a:rPr lang="en-US" dirty="0">
                <a:latin typeface="Cambria" panose="02040503050406030204" pitchFamily="18" charset="0"/>
                <a:ea typeface="Cambria" panose="02040503050406030204" pitchFamily="18" charset="0"/>
                <a:cs typeface="Arial" panose="020B0604020202020204" pitchFamily="34" charset="0"/>
              </a:rPr>
              <a:t>Binary </a:t>
            </a:r>
            <a:r>
              <a:rPr lang="en-US" dirty="0" smtClean="0">
                <a:latin typeface="Cambria" panose="02040503050406030204" pitchFamily="18" charset="0"/>
                <a:ea typeface="Cambria" panose="02040503050406030204" pitchFamily="18" charset="0"/>
                <a:cs typeface="Arial" panose="020B0604020202020204" pitchFamily="34" charset="0"/>
              </a:rPr>
              <a:t>Tree</a:t>
            </a:r>
            <a:r>
              <a:rPr lang="id-ID" dirty="0" smtClean="0">
                <a:latin typeface="Cambria" panose="02040503050406030204" pitchFamily="18" charset="0"/>
                <a:ea typeface="Cambria" panose="02040503050406030204" pitchFamily="18" charset="0"/>
                <a:cs typeface="Arial" panose="020B0604020202020204" pitchFamily="34" charset="0"/>
              </a:rPr>
              <a:t> (1)</a:t>
            </a:r>
            <a:endParaRPr lang="id-ID" dirty="0">
              <a:latin typeface="Cambria" panose="02040503050406030204" pitchFamily="18" charset="0"/>
              <a:ea typeface="Cambria" panose="02040503050406030204" pitchFamily="18" charset="0"/>
              <a:cs typeface="Arial" panose="020B0604020202020204" pitchFamily="34" charset="0"/>
            </a:endParaRPr>
          </a:p>
        </p:txBody>
      </p:sp>
      <p:cxnSp>
        <p:nvCxnSpPr>
          <p:cNvPr id="3" name="Straight Connector 2">
            <a:extLst>
              <a:ext uri="{FF2B5EF4-FFF2-40B4-BE49-F238E27FC236}">
                <a16:creationId xmlns:a16="http://schemas.microsoft.com/office/drawing/2014/main" xmlns="" id="{12DA15CB-B8D6-4665-8209-940F17829024}"/>
              </a:ext>
            </a:extLst>
          </p:cNvPr>
          <p:cNvCxnSpPr/>
          <p:nvPr/>
        </p:nvCxnSpPr>
        <p:spPr>
          <a:xfrm>
            <a:off x="425079" y="629587"/>
            <a:ext cx="1118266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Content Placeholder 2">
            <a:extLst>
              <a:ext uri="{FF2B5EF4-FFF2-40B4-BE49-F238E27FC236}">
                <a16:creationId xmlns:a16="http://schemas.microsoft.com/office/drawing/2014/main" xmlns="" id="{CD5F55E3-6B44-43CD-9C85-419A0DCFEA15}"/>
              </a:ext>
            </a:extLst>
          </p:cNvPr>
          <p:cNvSpPr txBox="1">
            <a:spLocks/>
          </p:cNvSpPr>
          <p:nvPr/>
        </p:nvSpPr>
        <p:spPr>
          <a:xfrm>
            <a:off x="472011" y="4710100"/>
            <a:ext cx="11247978" cy="708818"/>
          </a:xfrm>
          <a:prstGeom prst="rect">
            <a:avLst/>
          </a:prstGeom>
        </p:spPr>
        <p:txBody>
          <a:bodyPr vert="horz" lIns="91440" tIns="45720" rIns="91440" bIns="45720" rtlCol="0">
            <a:noAutofit/>
          </a:bodyPr>
          <a:lstStyle>
            <a:lvl1pPr marL="465138" indent="-465138" algn="l" defTabSz="914400" rtl="0" eaLnBrk="1" latinLnBrk="0" hangingPunct="1">
              <a:lnSpc>
                <a:spcPct val="100000"/>
              </a:lnSpc>
              <a:spcBef>
                <a:spcPts val="0"/>
              </a:spcBef>
              <a:buSzPct val="125000"/>
              <a:buFont typeface="Arial" panose="020B0604020202020204" pitchFamily="34" charset="0"/>
              <a:buChar char="•"/>
              <a:defRPr sz="3200" kern="1200">
                <a:solidFill>
                  <a:schemeClr val="bg1"/>
                </a:solidFill>
                <a:latin typeface="Century Gothic" panose="020B0502020202020204" pitchFamily="34" charset="0"/>
                <a:ea typeface="+mn-ea"/>
                <a:cs typeface="+mn-cs"/>
              </a:defRPr>
            </a:lvl1pPr>
            <a:lvl2pPr marL="914400" indent="-457200" algn="l" defTabSz="914400" rtl="0" eaLnBrk="1" latinLnBrk="0" hangingPunct="1">
              <a:lnSpc>
                <a:spcPct val="100000"/>
              </a:lnSpc>
              <a:spcBef>
                <a:spcPts val="0"/>
              </a:spcBef>
              <a:buSzPct val="125000"/>
              <a:buFont typeface="Arial" panose="020B0604020202020204" pitchFamily="34" charset="0"/>
              <a:buChar char="•"/>
              <a:defRPr sz="2800" kern="1200">
                <a:solidFill>
                  <a:schemeClr val="bg1"/>
                </a:solidFill>
                <a:latin typeface="Century Gothic" panose="020B0502020202020204" pitchFamily="34" charset="0"/>
                <a:ea typeface="+mn-ea"/>
                <a:cs typeface="+mn-cs"/>
              </a:defRPr>
            </a:lvl2pPr>
            <a:lvl3pPr marL="1379538" indent="-465138" algn="l" defTabSz="914400" rtl="0" eaLnBrk="1" latinLnBrk="0" hangingPunct="1">
              <a:lnSpc>
                <a:spcPct val="100000"/>
              </a:lnSpc>
              <a:spcBef>
                <a:spcPts val="0"/>
              </a:spcBef>
              <a:buSzPct val="125000"/>
              <a:buFont typeface="Arial" panose="020B0604020202020204" pitchFamily="34" charset="0"/>
              <a:buChar char="•"/>
              <a:defRPr sz="2400" kern="1200">
                <a:solidFill>
                  <a:schemeClr val="bg1"/>
                </a:solidFill>
                <a:latin typeface="Century Gothic" panose="020B0502020202020204" pitchFamily="34" charset="0"/>
                <a:ea typeface="+mn-ea"/>
                <a:cs typeface="+mn-cs"/>
              </a:defRPr>
            </a:lvl3pPr>
            <a:lvl4pPr marL="1828800" indent="-457200"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4pPr>
            <a:lvl5pPr marL="2293938" indent="-465138" algn="l" defTabSz="914400" rtl="0" eaLnBrk="1" latinLnBrk="0" hangingPunct="1">
              <a:lnSpc>
                <a:spcPct val="100000"/>
              </a:lnSpc>
              <a:spcBef>
                <a:spcPts val="0"/>
              </a:spcBef>
              <a:buSzPct val="125000"/>
              <a:buFont typeface="Arial" panose="020B0604020202020204" pitchFamily="34" charset="0"/>
              <a:buChar char="•"/>
              <a:defRPr sz="2000" kern="1200">
                <a:solidFill>
                  <a:schemeClr val="bg1"/>
                </a:solidFill>
                <a:latin typeface="Century Gothic" panose="020B0502020202020204" pitchFamily="34" charset="0"/>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lgn="just">
              <a:buNone/>
            </a:pPr>
            <a:r>
              <a:rPr lang="en-US" sz="2400" dirty="0">
                <a:latin typeface="Cambria" panose="02040503050406030204" pitchFamily="18" charset="0"/>
                <a:ea typeface="Cambria" panose="02040503050406030204" pitchFamily="18" charset="0"/>
                <a:cs typeface="Arial" panose="020B0604020202020204" pitchFamily="34" charset="0"/>
              </a:rPr>
              <a:t>Binary tree </a:t>
            </a:r>
            <a:r>
              <a:rPr lang="en-US" sz="2400" dirty="0" err="1">
                <a:latin typeface="Cambria" panose="02040503050406030204" pitchFamily="18" charset="0"/>
                <a:ea typeface="Cambria" panose="02040503050406030204" pitchFamily="18" charset="0"/>
                <a:cs typeface="Arial" panose="020B0604020202020204" pitchFamily="34" charset="0"/>
              </a:rPr>
              <a:t>adalah</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sebuah</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pohon</a:t>
            </a:r>
            <a:r>
              <a:rPr lang="en-US" sz="2400" dirty="0">
                <a:latin typeface="Cambria" panose="02040503050406030204" pitchFamily="18" charset="0"/>
                <a:ea typeface="Cambria" panose="02040503050406030204" pitchFamily="18" charset="0"/>
                <a:cs typeface="Arial" panose="020B0604020202020204" pitchFamily="34" charset="0"/>
              </a:rPr>
              <a:t> data di mana </a:t>
            </a:r>
            <a:r>
              <a:rPr lang="en-US" sz="2400" dirty="0" err="1">
                <a:latin typeface="Cambria" panose="02040503050406030204" pitchFamily="18" charset="0"/>
                <a:ea typeface="Cambria" panose="02040503050406030204" pitchFamily="18" charset="0"/>
                <a:cs typeface="Arial" panose="020B0604020202020204" pitchFamily="34" charset="0"/>
              </a:rPr>
              <a:t>setiap</a:t>
            </a:r>
            <a:r>
              <a:rPr lang="en-US" sz="2400" dirty="0">
                <a:latin typeface="Cambria" panose="02040503050406030204" pitchFamily="18" charset="0"/>
                <a:ea typeface="Cambria" panose="02040503050406030204" pitchFamily="18" charset="0"/>
                <a:cs typeface="Arial" panose="020B0604020202020204" pitchFamily="34" charset="0"/>
              </a:rPr>
              <a:t> node </a:t>
            </a:r>
            <a:r>
              <a:rPr lang="en-US" sz="2400" dirty="0" err="1">
                <a:latin typeface="Cambria" panose="02040503050406030204" pitchFamily="18" charset="0"/>
                <a:ea typeface="Cambria" panose="02040503050406030204" pitchFamily="18" charset="0"/>
                <a:cs typeface="Arial" panose="020B0604020202020204" pitchFamily="34" charset="0"/>
              </a:rPr>
              <a:t>memiliki</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tepat</a:t>
            </a:r>
            <a:r>
              <a:rPr lang="en-US" sz="2400" dirty="0">
                <a:latin typeface="Cambria" panose="02040503050406030204" pitchFamily="18" charset="0"/>
                <a:ea typeface="Cambria" panose="02040503050406030204" pitchFamily="18" charset="0"/>
                <a:cs typeface="Arial" panose="020B0604020202020204" pitchFamily="34" charset="0"/>
              </a:rPr>
              <a:t> 2 </a:t>
            </a:r>
            <a:r>
              <a:rPr lang="en-US" sz="2400" dirty="0" err="1">
                <a:latin typeface="Cambria" panose="02040503050406030204" pitchFamily="18" charset="0"/>
                <a:ea typeface="Cambria" panose="02040503050406030204" pitchFamily="18" charset="0"/>
                <a:cs typeface="Arial" panose="020B0604020202020204" pitchFamily="34" charset="0"/>
              </a:rPr>
              <a:t>anak</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atau</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tidak</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memiliki</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anak</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Ini</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merupakan</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pohon</a:t>
            </a:r>
            <a:r>
              <a:rPr lang="en-US" sz="2400" dirty="0">
                <a:latin typeface="Cambria" panose="02040503050406030204" pitchFamily="18" charset="0"/>
                <a:ea typeface="Cambria" panose="02040503050406030204" pitchFamily="18" charset="0"/>
                <a:cs typeface="Arial" panose="020B0604020202020204" pitchFamily="34" charset="0"/>
              </a:rPr>
              <a:t> data yang populer di </a:t>
            </a:r>
            <a:r>
              <a:rPr lang="en-US" sz="2400" dirty="0" err="1">
                <a:latin typeface="Cambria" panose="02040503050406030204" pitchFamily="18" charset="0"/>
                <a:ea typeface="Cambria" panose="02040503050406030204" pitchFamily="18" charset="0"/>
                <a:cs typeface="Arial" panose="020B0604020202020204" pitchFamily="34" charset="0"/>
              </a:rPr>
              <a:t>dalam</a:t>
            </a:r>
            <a:r>
              <a:rPr lang="en-US" sz="2400" dirty="0">
                <a:latin typeface="Cambria" panose="02040503050406030204" pitchFamily="18" charset="0"/>
                <a:ea typeface="Cambria" panose="02040503050406030204" pitchFamily="18" charset="0"/>
                <a:cs typeface="Arial" panose="020B0604020202020204" pitchFamily="34" charset="0"/>
              </a:rPr>
              <a:t> </a:t>
            </a:r>
            <a:r>
              <a:rPr lang="en-US" sz="2400" dirty="0" err="1">
                <a:latin typeface="Cambria" panose="02040503050406030204" pitchFamily="18" charset="0"/>
                <a:ea typeface="Cambria" panose="02040503050406030204" pitchFamily="18" charset="0"/>
                <a:cs typeface="Arial" panose="020B0604020202020204" pitchFamily="34" charset="0"/>
              </a:rPr>
              <a:t>pemrograman</a:t>
            </a:r>
            <a:r>
              <a:rPr lang="en-US" sz="2400" dirty="0">
                <a:latin typeface="Cambria" panose="02040503050406030204" pitchFamily="18" charset="0"/>
                <a:ea typeface="Cambria" panose="02040503050406030204" pitchFamily="18" charset="0"/>
                <a:cs typeface="Arial" panose="020B0604020202020204" pitchFamily="34" charset="0"/>
              </a:rPr>
              <a:t>.</a:t>
            </a:r>
          </a:p>
        </p:txBody>
      </p:sp>
      <p:sp>
        <p:nvSpPr>
          <p:cNvPr id="9" name="Oval 8">
            <a:extLst>
              <a:ext uri="{FF2B5EF4-FFF2-40B4-BE49-F238E27FC236}">
                <a16:creationId xmlns:a16="http://schemas.microsoft.com/office/drawing/2014/main" xmlns="" id="{AF4E6AFA-57C2-4042-8A7A-A67A27EBE11B}"/>
              </a:ext>
            </a:extLst>
          </p:cNvPr>
          <p:cNvSpPr/>
          <p:nvPr/>
        </p:nvSpPr>
        <p:spPr>
          <a:xfrm>
            <a:off x="5528275" y="1037552"/>
            <a:ext cx="890649" cy="6175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A</a:t>
            </a:r>
          </a:p>
        </p:txBody>
      </p:sp>
      <p:sp>
        <p:nvSpPr>
          <p:cNvPr id="11" name="Oval 10">
            <a:extLst>
              <a:ext uri="{FF2B5EF4-FFF2-40B4-BE49-F238E27FC236}">
                <a16:creationId xmlns:a16="http://schemas.microsoft.com/office/drawing/2014/main" xmlns="" id="{47889D2F-F364-4CF7-B78D-F4393A4AD4DD}"/>
              </a:ext>
            </a:extLst>
          </p:cNvPr>
          <p:cNvSpPr/>
          <p:nvPr/>
        </p:nvSpPr>
        <p:spPr>
          <a:xfrm>
            <a:off x="7411361" y="2147901"/>
            <a:ext cx="890649" cy="6175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D</a:t>
            </a:r>
          </a:p>
        </p:txBody>
      </p:sp>
      <p:sp>
        <p:nvSpPr>
          <p:cNvPr id="12" name="Oval 11">
            <a:extLst>
              <a:ext uri="{FF2B5EF4-FFF2-40B4-BE49-F238E27FC236}">
                <a16:creationId xmlns:a16="http://schemas.microsoft.com/office/drawing/2014/main" xmlns="" id="{EB10D196-EF99-4EEC-A40C-9231902EC15E}"/>
              </a:ext>
            </a:extLst>
          </p:cNvPr>
          <p:cNvSpPr/>
          <p:nvPr/>
        </p:nvSpPr>
        <p:spPr>
          <a:xfrm>
            <a:off x="4041353" y="2116229"/>
            <a:ext cx="890649" cy="6175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B</a:t>
            </a:r>
          </a:p>
        </p:txBody>
      </p:sp>
      <p:sp>
        <p:nvSpPr>
          <p:cNvPr id="13" name="Oval 12">
            <a:extLst>
              <a:ext uri="{FF2B5EF4-FFF2-40B4-BE49-F238E27FC236}">
                <a16:creationId xmlns:a16="http://schemas.microsoft.com/office/drawing/2014/main" xmlns="" id="{64C7DFD8-CFBD-43BF-A447-8D3A3F7AC615}"/>
              </a:ext>
            </a:extLst>
          </p:cNvPr>
          <p:cNvSpPr/>
          <p:nvPr/>
        </p:nvSpPr>
        <p:spPr>
          <a:xfrm>
            <a:off x="3221957" y="3196893"/>
            <a:ext cx="890649" cy="6175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E</a:t>
            </a:r>
          </a:p>
        </p:txBody>
      </p:sp>
      <p:sp>
        <p:nvSpPr>
          <p:cNvPr id="14" name="Oval 13">
            <a:extLst>
              <a:ext uri="{FF2B5EF4-FFF2-40B4-BE49-F238E27FC236}">
                <a16:creationId xmlns:a16="http://schemas.microsoft.com/office/drawing/2014/main" xmlns="" id="{2302A0C9-23ED-42AC-B064-CF1321D69529}"/>
              </a:ext>
            </a:extLst>
          </p:cNvPr>
          <p:cNvSpPr/>
          <p:nvPr/>
        </p:nvSpPr>
        <p:spPr>
          <a:xfrm>
            <a:off x="4682619" y="3196893"/>
            <a:ext cx="890649" cy="6175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F</a:t>
            </a:r>
          </a:p>
        </p:txBody>
      </p:sp>
      <p:sp>
        <p:nvSpPr>
          <p:cNvPr id="15" name="Oval 14">
            <a:extLst>
              <a:ext uri="{FF2B5EF4-FFF2-40B4-BE49-F238E27FC236}">
                <a16:creationId xmlns:a16="http://schemas.microsoft.com/office/drawing/2014/main" xmlns="" id="{B594C658-0ADA-4BBC-834E-749671F911A9}"/>
              </a:ext>
            </a:extLst>
          </p:cNvPr>
          <p:cNvSpPr/>
          <p:nvPr/>
        </p:nvSpPr>
        <p:spPr>
          <a:xfrm>
            <a:off x="6503928" y="3196893"/>
            <a:ext cx="890649" cy="6175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G</a:t>
            </a:r>
          </a:p>
        </p:txBody>
      </p:sp>
      <p:sp>
        <p:nvSpPr>
          <p:cNvPr id="16" name="Oval 15">
            <a:extLst>
              <a:ext uri="{FF2B5EF4-FFF2-40B4-BE49-F238E27FC236}">
                <a16:creationId xmlns:a16="http://schemas.microsoft.com/office/drawing/2014/main" xmlns="" id="{F6A292B1-980D-4328-A3E1-5168D02CE4B1}"/>
              </a:ext>
            </a:extLst>
          </p:cNvPr>
          <p:cNvSpPr/>
          <p:nvPr/>
        </p:nvSpPr>
        <p:spPr>
          <a:xfrm>
            <a:off x="8102526" y="3196893"/>
            <a:ext cx="890649" cy="6175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H</a:t>
            </a:r>
          </a:p>
        </p:txBody>
      </p:sp>
      <p:cxnSp>
        <p:nvCxnSpPr>
          <p:cNvPr id="25" name="Straight Connector 24">
            <a:extLst>
              <a:ext uri="{FF2B5EF4-FFF2-40B4-BE49-F238E27FC236}">
                <a16:creationId xmlns:a16="http://schemas.microsoft.com/office/drawing/2014/main" xmlns="" id="{ABE014CA-0427-47F0-AC41-EE86979C2DA9}"/>
              </a:ext>
            </a:extLst>
          </p:cNvPr>
          <p:cNvCxnSpPr>
            <a:stCxn id="9" idx="4"/>
            <a:endCxn id="12" idx="0"/>
          </p:cNvCxnSpPr>
          <p:nvPr/>
        </p:nvCxnSpPr>
        <p:spPr>
          <a:xfrm flipH="1">
            <a:off x="4486678" y="1655069"/>
            <a:ext cx="1486922" cy="46116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xmlns="" id="{053A61CD-9DCD-4635-B33B-9D1CBB693D0C}"/>
              </a:ext>
            </a:extLst>
          </p:cNvPr>
          <p:cNvCxnSpPr>
            <a:cxnSpLocks/>
            <a:stCxn id="9" idx="4"/>
            <a:endCxn id="11" idx="0"/>
          </p:cNvCxnSpPr>
          <p:nvPr/>
        </p:nvCxnSpPr>
        <p:spPr>
          <a:xfrm>
            <a:off x="5973600" y="1655069"/>
            <a:ext cx="1883086" cy="492832"/>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xmlns="" id="{F5BD5A6D-FE50-43F5-BC16-C93E1D785AD4}"/>
              </a:ext>
            </a:extLst>
          </p:cNvPr>
          <p:cNvCxnSpPr>
            <a:cxnSpLocks/>
            <a:stCxn id="12" idx="4"/>
            <a:endCxn id="13" idx="0"/>
          </p:cNvCxnSpPr>
          <p:nvPr/>
        </p:nvCxnSpPr>
        <p:spPr>
          <a:xfrm flipH="1">
            <a:off x="3667282" y="2733746"/>
            <a:ext cx="819396" cy="46314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xmlns="" id="{2D5209E9-F7D5-40C6-8049-72B2FC16D6DD}"/>
              </a:ext>
            </a:extLst>
          </p:cNvPr>
          <p:cNvCxnSpPr>
            <a:cxnSpLocks/>
            <a:stCxn id="12" idx="4"/>
            <a:endCxn id="14" idx="0"/>
          </p:cNvCxnSpPr>
          <p:nvPr/>
        </p:nvCxnSpPr>
        <p:spPr>
          <a:xfrm>
            <a:off x="4486678" y="2733746"/>
            <a:ext cx="641266" cy="46314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xmlns="" id="{B8AC8996-0A6D-4D8D-81B6-6CD4CDEAD662}"/>
              </a:ext>
            </a:extLst>
          </p:cNvPr>
          <p:cNvCxnSpPr>
            <a:cxnSpLocks/>
            <a:stCxn id="11" idx="4"/>
          </p:cNvCxnSpPr>
          <p:nvPr/>
        </p:nvCxnSpPr>
        <p:spPr>
          <a:xfrm flipH="1">
            <a:off x="7091864" y="2765418"/>
            <a:ext cx="764822" cy="53827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xmlns="" id="{168DBA51-4897-495F-80CD-A85AE6BB2DD0}"/>
              </a:ext>
            </a:extLst>
          </p:cNvPr>
          <p:cNvCxnSpPr>
            <a:cxnSpLocks/>
            <a:stCxn id="11" idx="4"/>
            <a:endCxn id="16" idx="0"/>
          </p:cNvCxnSpPr>
          <p:nvPr/>
        </p:nvCxnSpPr>
        <p:spPr>
          <a:xfrm>
            <a:off x="7856686" y="2765418"/>
            <a:ext cx="691165" cy="431475"/>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5640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Circuit</Template>
  <TotalTime>12368</TotalTime>
  <Words>1191</Words>
  <PresentationFormat>Widescreen</PresentationFormat>
  <Paragraphs>252</Paragraphs>
  <Slides>23</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23</vt:i4>
      </vt:variant>
    </vt:vector>
  </HeadingPairs>
  <TitlesOfParts>
    <vt:vector size="33" baseType="lpstr">
      <vt:lpstr>Arial</vt:lpstr>
      <vt:lpstr>Bebas Neue</vt:lpstr>
      <vt:lpstr>Calibri</vt:lpstr>
      <vt:lpstr>Cambria</vt:lpstr>
      <vt:lpstr>Century Gothic</vt:lpstr>
      <vt:lpstr>Courier New</vt:lpstr>
      <vt:lpstr>Trebuchet MS</vt:lpstr>
      <vt:lpstr>Tw Cen MT</vt:lpstr>
      <vt:lpstr>Wingdings</vt:lpstr>
      <vt:lpstr>Circuit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Terima Kasih</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2013-09-02T01:09:44Z</dcterms:created>
  <dcterms:modified xsi:type="dcterms:W3CDTF">2020-06-09T02:07:59Z</dcterms:modified>
</cp:coreProperties>
</file>