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20" r:id="rId3"/>
    <p:sldId id="321" r:id="rId4"/>
    <p:sldId id="322" r:id="rId5"/>
    <p:sldId id="319" r:id="rId6"/>
    <p:sldId id="318" r:id="rId7"/>
    <p:sldId id="317" r:id="rId8"/>
    <p:sldId id="298" r:id="rId9"/>
    <p:sldId id="323" r:id="rId10"/>
    <p:sldId id="301" r:id="rId11"/>
    <p:sldId id="302" r:id="rId12"/>
    <p:sldId id="303" r:id="rId13"/>
    <p:sldId id="304" r:id="rId14"/>
    <p:sldId id="306" r:id="rId15"/>
    <p:sldId id="308" r:id="rId16"/>
    <p:sldId id="307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Discrete Mathematics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1: </a:t>
            </a:r>
            <a:br>
              <a:rPr lang="en-US" dirty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F0F1E3-1C0A-46CD-A88D-113F9E25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Logic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C3B664A-C70A-4BA6-9208-89A64ED8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D91AAF9F-D9AB-413E-9FC5-A8EDFE9CC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" y="1789884"/>
            <a:ext cx="837247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79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2D58453-A484-4DD2-A392-B9C3A116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Proportional Logic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1565B0E-9513-4BBA-98BA-AE703C68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0AB201C-E18A-4905-9A43-594465B09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341" y="1638435"/>
            <a:ext cx="8018009" cy="489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17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CF5A00-A8F2-4DBA-BC3F-AFCB14536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Proportional Logic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67E8AFC-23DA-4B49-80E3-EF7AEDFC6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6DE47E5-3E10-4AAC-A457-D167DF913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37" y="1566070"/>
            <a:ext cx="8239125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3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180FAB-502A-461D-B915-838F9BC6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Composite Statements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DAD6593-F206-4ED9-A244-0A8FC29C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B03789C-39E3-473C-927B-6919D1FD0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16986"/>
            <a:ext cx="777240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6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AD543E-6DC1-4F06-B736-97B26A641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Composite Statements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693439B-81C8-43DB-9D91-ED5561B2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891CFB5-FBC7-4081-9FA6-B43A052D1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90689"/>
            <a:ext cx="798195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8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09F77D-4F82-406D-BBF7-226F848A6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Negation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6812962-F855-4AF7-A3F1-FC31782F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9CB7A7B-076D-4F40-8B21-8268A16A3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511" y="1593036"/>
            <a:ext cx="7990386" cy="486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48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6C5B22-4BB3-4F8A-9046-B720B528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Negation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DF967AB-F9EB-4B8E-8BEC-6BAFB1787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41AB45A-CA4E-4C2D-8335-2FC504A49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2214699"/>
            <a:ext cx="818197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76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DCE9A9-D5AF-406D-BC8E-9AD0EDB7E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Negation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C07A6A8-2FD6-422A-9040-6F2AFF86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85965C8-D72C-4294-A451-1F632CEFA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90689"/>
            <a:ext cx="641985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08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6CA568-0268-4B27-8034-0678FB68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Conjunction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DD85DF5-840B-4470-9A25-E37B4966C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76E381CC-6E6D-4E0F-B032-DF35F31B3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83" y="1806892"/>
            <a:ext cx="7339965" cy="422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48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54D2AE-D7D5-4704-A261-F4AEB1701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Disjunction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51F4B52-AB54-4805-B71F-53417CBD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B009790-4C4C-454B-A92F-9E80B4B06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2153738"/>
            <a:ext cx="7287441" cy="414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95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What is discrete?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Discrete : distinct or not connected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4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7DC633-CEF4-4276-9892-9C49FDEEA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Truth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FB5B61-A75B-4EA8-AE80-51E91FEC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C33BBE8-33C4-4872-9891-1728BAF20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58" y="1836556"/>
            <a:ext cx="6856367" cy="423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201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10085-CEA2-4BED-AB61-9AC288D9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Exclusive 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0260878-E057-4DFC-84FC-2BE9F146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77620B2-5028-4F1D-9942-A69E4565A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22" y="2000522"/>
            <a:ext cx="7297947" cy="3764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2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4329E4-3213-4A70-A0C0-82897C4EA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Implication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1BBF72F-3758-4F1C-A39E-FB662F01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4E3978D-BB7D-4107-9DB1-FB86C5FFA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235" y="1850163"/>
            <a:ext cx="7064395" cy="438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95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6E2824-6A8D-4641-8978-EF0CEEB4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Implication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1CAB5E5-588A-4868-A7B7-B4CF6F1F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3CB02F82-1C88-486C-B433-EE0026B0F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66" y="1866900"/>
            <a:ext cx="6727504" cy="402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24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77A456-8C70-4504-8766-BC27508A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Biconditional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37C5061-6406-4776-A98A-1EAAD7B08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E77A0F7-7D25-47BA-B851-D267AF604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00" y="2031975"/>
            <a:ext cx="7390594" cy="434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0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Discrete </a:t>
            </a:r>
            <a:r>
              <a:rPr lang="en-ID" dirty="0" err="1" smtClean="0"/>
              <a:t>vs</a:t>
            </a:r>
            <a:r>
              <a:rPr lang="en-ID" dirty="0" smtClean="0"/>
              <a:t>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9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Natural numbers </a:t>
            </a:r>
            <a:r>
              <a:rPr lang="en-ID" dirty="0" err="1" smtClean="0"/>
              <a:t>vs</a:t>
            </a:r>
            <a:r>
              <a:rPr lang="en-ID" dirty="0" smtClean="0"/>
              <a:t> real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Natural numbers are discrete while real numbers are continuous.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81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What is discrete mathematics?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Discrete mathematics is the study of discrete objects.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6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Why we need to study discrete mathematics?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Computer works in a discrete system (digital)</a:t>
            </a:r>
          </a:p>
          <a:p>
            <a:r>
              <a:rPr lang="en-ID" dirty="0" smtClean="0"/>
              <a:t>Discrete mathematics is the basic in computer studies and applications, e.g.:</a:t>
            </a:r>
          </a:p>
          <a:p>
            <a:pPr lvl="1"/>
            <a:r>
              <a:rPr lang="en-ID" dirty="0" smtClean="0"/>
              <a:t>Software development</a:t>
            </a:r>
          </a:p>
          <a:p>
            <a:pPr lvl="1"/>
            <a:r>
              <a:rPr lang="en-ID" dirty="0" smtClean="0"/>
              <a:t>Computer security (cryptography)</a:t>
            </a:r>
          </a:p>
          <a:p>
            <a:pPr lvl="1"/>
            <a:r>
              <a:rPr lang="en-ID" dirty="0" smtClean="0"/>
              <a:t>Automata</a:t>
            </a:r>
          </a:p>
          <a:p>
            <a:pPr lvl="1"/>
            <a:r>
              <a:rPr lang="en-ID" dirty="0" err="1" smtClean="0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75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47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436570-FD3C-44E4-8042-E12105115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Syllabus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4F05749-7002-4786-A238-3BE85C1A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783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971" y="2272506"/>
            <a:ext cx="3922713" cy="265824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63134" y="1617133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Warming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85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4527</TotalTime>
  <Words>138</Words>
  <Application>Microsoft Office PowerPoint</Application>
  <PresentationFormat>On-screen Show (4:3)</PresentationFormat>
  <Paragraphs>60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Discrete Mathematics   Lecture 1:  Introduction</vt:lpstr>
      <vt:lpstr>What is discrete?</vt:lpstr>
      <vt:lpstr>Discrete vs Continuous</vt:lpstr>
      <vt:lpstr>Natural numbers vs real numbers</vt:lpstr>
      <vt:lpstr>What is discrete mathematics?</vt:lpstr>
      <vt:lpstr>Why we need to study discrete mathematics?</vt:lpstr>
      <vt:lpstr>PowerPoint Presentation</vt:lpstr>
      <vt:lpstr>Syllabus</vt:lpstr>
      <vt:lpstr>PowerPoint Presentation</vt:lpstr>
      <vt:lpstr>Logic</vt:lpstr>
      <vt:lpstr>Proportional Logic</vt:lpstr>
      <vt:lpstr>Proportional Logic</vt:lpstr>
      <vt:lpstr>Composite Statements</vt:lpstr>
      <vt:lpstr>Composite Statements</vt:lpstr>
      <vt:lpstr>Negation</vt:lpstr>
      <vt:lpstr>Negation</vt:lpstr>
      <vt:lpstr>Negation</vt:lpstr>
      <vt:lpstr>Conjunction</vt:lpstr>
      <vt:lpstr>Disjunction</vt:lpstr>
      <vt:lpstr>Truth Table</vt:lpstr>
      <vt:lpstr>Exclusive OR</vt:lpstr>
      <vt:lpstr>Implication</vt:lpstr>
      <vt:lpstr>Implication</vt:lpstr>
      <vt:lpstr>Biconditional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78</cp:revision>
  <dcterms:created xsi:type="dcterms:W3CDTF">2017-06-12T04:19:19Z</dcterms:created>
  <dcterms:modified xsi:type="dcterms:W3CDTF">2018-08-28T06:48:48Z</dcterms:modified>
</cp:coreProperties>
</file>