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/>
              <a:t>Lecture </a:t>
            </a:r>
            <a:r>
              <a:rPr lang="en-US" sz="2700" dirty="0" smtClean="0"/>
              <a:t>10: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Finding the Shortest Route </a:t>
            </a:r>
            <a:br>
              <a:rPr lang="en-US" dirty="0" smtClean="0"/>
            </a:br>
            <a:r>
              <a:rPr lang="en-US" dirty="0" smtClean="0"/>
              <a:t>Using </a:t>
            </a:r>
            <a:br>
              <a:rPr lang="en-US" dirty="0" smtClean="0"/>
            </a:br>
            <a:r>
              <a:rPr lang="en-US" dirty="0" err="1" smtClean="0"/>
              <a:t>Dijkstra’s</a:t>
            </a:r>
            <a:r>
              <a:rPr lang="en-US" dirty="0" smtClean="0"/>
              <a:t>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Shortest Route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2001" y="5176672"/>
            <a:ext cx="376198" cy="36229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91242" y="516963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A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95259" y="3107224"/>
            <a:ext cx="376198" cy="36229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0483" y="310722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B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400261" y="4184304"/>
            <a:ext cx="376198" cy="36229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429502" y="417727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C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509491" y="5361338"/>
            <a:ext cx="376198" cy="36229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38732" y="535430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90536" y="3196613"/>
            <a:ext cx="376198" cy="36229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777" y="318957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D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197457" y="5552430"/>
            <a:ext cx="376198" cy="36229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26698" y="55453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G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6081752" y="3565945"/>
            <a:ext cx="376198" cy="36229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110993" y="355891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F</a:t>
            </a:r>
            <a:endParaRPr lang="en-US" dirty="0"/>
          </a:p>
        </p:txBody>
      </p:sp>
      <p:cxnSp>
        <p:nvCxnSpPr>
          <p:cNvPr id="22" name="Straight Connector 21"/>
          <p:cNvCxnSpPr>
            <a:stCxn id="7" idx="0"/>
            <a:endCxn id="9" idx="4"/>
          </p:cNvCxnSpPr>
          <p:nvPr/>
        </p:nvCxnSpPr>
        <p:spPr>
          <a:xfrm flipV="1">
            <a:off x="950100" y="3469522"/>
            <a:ext cx="33258" cy="1707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7"/>
            <a:endCxn id="11" idx="2"/>
          </p:cNvCxnSpPr>
          <p:nvPr/>
        </p:nvCxnSpPr>
        <p:spPr>
          <a:xfrm flipV="1">
            <a:off x="1083106" y="4365453"/>
            <a:ext cx="1317155" cy="864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6"/>
            <a:endCxn id="13" idx="2"/>
          </p:cNvCxnSpPr>
          <p:nvPr/>
        </p:nvCxnSpPr>
        <p:spPr>
          <a:xfrm>
            <a:off x="1138199" y="5357821"/>
            <a:ext cx="2371292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6"/>
            <a:endCxn id="15" idx="2"/>
          </p:cNvCxnSpPr>
          <p:nvPr/>
        </p:nvCxnSpPr>
        <p:spPr>
          <a:xfrm>
            <a:off x="1171457" y="3288373"/>
            <a:ext cx="3219079" cy="89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1" idx="1"/>
          </p:cNvCxnSpPr>
          <p:nvPr/>
        </p:nvCxnSpPr>
        <p:spPr>
          <a:xfrm>
            <a:off x="1108958" y="3424889"/>
            <a:ext cx="1346396" cy="812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717977" y="3501177"/>
            <a:ext cx="1701800" cy="73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1" idx="4"/>
            <a:endCxn id="14" idx="0"/>
          </p:cNvCxnSpPr>
          <p:nvPr/>
        </p:nvCxnSpPr>
        <p:spPr>
          <a:xfrm>
            <a:off x="2588360" y="4546602"/>
            <a:ext cx="1098810" cy="807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3" idx="6"/>
            <a:endCxn id="18" idx="1"/>
          </p:cNvCxnSpPr>
          <p:nvPr/>
        </p:nvCxnSpPr>
        <p:spPr>
          <a:xfrm>
            <a:off x="3885689" y="5542487"/>
            <a:ext cx="1341009" cy="187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2"/>
            <a:endCxn id="17" idx="1"/>
          </p:cNvCxnSpPr>
          <p:nvPr/>
        </p:nvCxnSpPr>
        <p:spPr>
          <a:xfrm>
            <a:off x="4583444" y="3558911"/>
            <a:ext cx="669106" cy="2046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5" idx="6"/>
            <a:endCxn id="20" idx="1"/>
          </p:cNvCxnSpPr>
          <p:nvPr/>
        </p:nvCxnSpPr>
        <p:spPr>
          <a:xfrm>
            <a:off x="4766734" y="3377762"/>
            <a:ext cx="1344259" cy="365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8" idx="0"/>
            <a:endCxn id="20" idx="2"/>
          </p:cNvCxnSpPr>
          <p:nvPr/>
        </p:nvCxnSpPr>
        <p:spPr>
          <a:xfrm flipV="1">
            <a:off x="5391968" y="3928243"/>
            <a:ext cx="864257" cy="1617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89000" y="1981200"/>
            <a:ext cx="3331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Find the shortest route from A to 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53325" y="42722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4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347999" y="2933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5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850931" y="35362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6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517951" y="44569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3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270257" y="51356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7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137765" y="4590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8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4397496" y="52297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5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833094" y="41272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2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3835608" y="3536265"/>
            <a:ext cx="624255" cy="1824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070620" y="363102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11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365465" y="32314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2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850685" y="410496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10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5962814" y="45521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Image result for dijkstra algorith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213768"/>
            <a:ext cx="7133710" cy="297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08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 descr="Image result for postman ro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1690688"/>
            <a:ext cx="7596971" cy="449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23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 descr="Image result for dijkstra algorith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8" y="2137604"/>
            <a:ext cx="6657120" cy="362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5170</TotalTime>
  <Words>42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Discrete Mathematics  Lecture 10:   Finding the Shortest Route  Using  Dijkstra’s Algorithm</vt:lpstr>
      <vt:lpstr>Shortest Route Problem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144</cp:revision>
  <dcterms:created xsi:type="dcterms:W3CDTF">2017-06-12T04:19:19Z</dcterms:created>
  <dcterms:modified xsi:type="dcterms:W3CDTF">2019-11-04T02:15:35Z</dcterms:modified>
</cp:coreProperties>
</file>