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</a:t>
            </a:r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Ukuran sentral (pemusatan)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1. Rerata hitung/arithmetic mean ; merupakan hasil bagi antara jumlah data dengan banyak data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2. Nilai tengah/median ; merupakan nilai tengah data setelah data diurutkan dari kecil ke besar atau sebaliknya. Median tidak selalu salah satu diantara data tersebut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a. letak median; ukuran ke ½ (n+1)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b. nilai median;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 - untuk banyak data ganjil; data yang paling tengah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    - untuk banyak data genap; rerata dua data ditengah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3. Modus ; merupakan data yang paling banyak muncul (dapat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lebih dari satu data)</a:t>
            </a:r>
          </a:p>
        </p:txBody>
      </p:sp>
    </p:spTree>
    <p:extLst>
      <p:ext uri="{BB962C8B-B14F-4D97-AF65-F5344CB8AC3E}">
        <p14:creationId xmlns:p14="http://schemas.microsoft.com/office/powerpoint/2010/main" val="384584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Ukuran penyebaran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1.rentangan/range ; adalah selisih antara data terbesar dengan terkecil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2.simpangan/deviasi ; adalah selisih data dengan rerata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3.varians ; rerata kuadrat simpangan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4.simpangan baku/standar deviasi ; adalah akar varians.  </a:t>
            </a:r>
          </a:p>
        </p:txBody>
      </p:sp>
    </p:spTree>
    <p:extLst>
      <p:ext uri="{BB962C8B-B14F-4D97-AF65-F5344CB8AC3E}">
        <p14:creationId xmlns:p14="http://schemas.microsoft.com/office/powerpoint/2010/main" val="425996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Analisis data inferensial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3600"/>
              <a:t>Data inferensial atau induktif adalah pengolahan data untuk menguji hipotesis yang selanjutnya untuk generalisasi dari sampel ke populasi. </a:t>
            </a:r>
          </a:p>
        </p:txBody>
      </p:sp>
    </p:spTree>
    <p:extLst>
      <p:ext uri="{BB962C8B-B14F-4D97-AF65-F5344CB8AC3E}">
        <p14:creationId xmlns:p14="http://schemas.microsoft.com/office/powerpoint/2010/main" val="314570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Macam-macam Analisis data inferensial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ini terdiri dari 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uji kesamaan/perbedaan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uji hubungan/korelasi/keterkaitan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uji prediksi/regresi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uji persyaratan analisis data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266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uji kesamaan/perbedaan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1.rerata/mean;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a. </a:t>
            </a:r>
            <a:r>
              <a:rPr lang="en-US" smtClean="0">
                <a:cs typeface="Tahoma" panose="020B0604030504040204" pitchFamily="34" charset="0"/>
              </a:rPr>
              <a:t>ơ diketahui (uji z)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1) satu kelompok ;  - satu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               - dua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2) dua kelompok (ơ</a:t>
            </a:r>
            <a:r>
              <a:rPr lang="en-US" baseline="-25000" smtClean="0">
                <a:cs typeface="Tahoma" panose="020B0604030504040204" pitchFamily="34" charset="0"/>
              </a:rPr>
              <a:t>1</a:t>
            </a:r>
            <a:r>
              <a:rPr lang="en-US" smtClean="0">
                <a:cs typeface="Tahoma" panose="020B0604030504040204" pitchFamily="34" charset="0"/>
              </a:rPr>
              <a:t> = ơ</a:t>
            </a:r>
            <a:r>
              <a:rPr lang="en-US" baseline="-25000" smtClean="0">
                <a:cs typeface="Tahoma" panose="020B0604030504040204" pitchFamily="34" charset="0"/>
              </a:rPr>
              <a:t>2</a:t>
            </a:r>
            <a:r>
              <a:rPr lang="en-US" smtClean="0">
                <a:cs typeface="Tahoma" panose="020B0604030504040204" pitchFamily="34" charset="0"/>
              </a:rPr>
              <a:t> );  - satu pihak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                             - dua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349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uji kesamaan/perbedaan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b. tidak diketahui (uji t);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1) satu kelompok;  - satu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              - dua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2) dua kelompok (ơ</a:t>
            </a:r>
            <a:r>
              <a:rPr lang="en-US" baseline="-25000" smtClean="0">
                <a:cs typeface="Tahoma" panose="020B0604030504040204" pitchFamily="34" charset="0"/>
              </a:rPr>
              <a:t>1</a:t>
            </a:r>
            <a:r>
              <a:rPr lang="en-US" smtClean="0">
                <a:cs typeface="Tahoma" panose="020B0604030504040204" pitchFamily="34" charset="0"/>
              </a:rPr>
              <a:t> = ơ</a:t>
            </a:r>
            <a:r>
              <a:rPr lang="en-US" baseline="-25000" smtClean="0">
                <a:cs typeface="Tahoma" panose="020B0604030504040204" pitchFamily="34" charset="0"/>
              </a:rPr>
              <a:t>2</a:t>
            </a:r>
            <a:r>
              <a:rPr lang="en-US" smtClean="0">
                <a:cs typeface="Tahoma" panose="020B0604030504040204" pitchFamily="34" charset="0"/>
              </a:rPr>
              <a:t> );   - satu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                              - dua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3) tiga kelompok (ơ</a:t>
            </a:r>
            <a:r>
              <a:rPr lang="en-US" baseline="-25000" smtClean="0">
                <a:cs typeface="Tahoma" panose="020B0604030504040204" pitchFamily="34" charset="0"/>
              </a:rPr>
              <a:t>1</a:t>
            </a:r>
            <a:r>
              <a:rPr lang="en-US" smtClean="0">
                <a:cs typeface="Tahoma" panose="020B0604030504040204" pitchFamily="34" charset="0"/>
              </a:rPr>
              <a:t> ≠ ơ</a:t>
            </a:r>
            <a:r>
              <a:rPr lang="en-US" baseline="-25000" smtClean="0">
                <a:cs typeface="Tahoma" panose="020B0604030504040204" pitchFamily="34" charset="0"/>
              </a:rPr>
              <a:t>2</a:t>
            </a:r>
            <a:r>
              <a:rPr lang="en-US" smtClean="0">
                <a:cs typeface="Tahoma" panose="020B0604030504040204" pitchFamily="34" charset="0"/>
              </a:rPr>
              <a:t> );   - satu pihak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                              - dua pihak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348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uji kesamaan/perbedaan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c. uji ANAVA; - satu arah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- dua arah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cs typeface="Tahoma" panose="020B0604030504040204" pitchFamily="34" charset="0"/>
              </a:rPr>
              <a:t>                       - tiga arah </a:t>
            </a:r>
            <a:r>
              <a:rPr 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2.varians (uji homogenitas)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dua kelompok (uji F)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- banyak kelompok (uji Bartlett)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3.frekuensi (uji kecocokan, uji normalitas)</a:t>
            </a:r>
          </a:p>
        </p:txBody>
      </p:sp>
    </p:spTree>
    <p:extLst>
      <p:ext uri="{BB962C8B-B14F-4D97-AF65-F5344CB8AC3E}">
        <p14:creationId xmlns:p14="http://schemas.microsoft.com/office/powerpoint/2010/main" val="36543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Metode Penelitian Pertemuan 7</vt:lpstr>
      <vt:lpstr>Ukuran sentral (pemusatan)</vt:lpstr>
      <vt:lpstr>Ukuran penyebaran</vt:lpstr>
      <vt:lpstr>Analisis data inferensial</vt:lpstr>
      <vt:lpstr>Macam-macam Analisis data inferensial</vt:lpstr>
      <vt:lpstr>uji kesamaan/perbedaan</vt:lpstr>
      <vt:lpstr>uji kesamaan/perbedaan</vt:lpstr>
      <vt:lpstr>uji kesamaan/perbedaan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7</cp:revision>
  <dcterms:created xsi:type="dcterms:W3CDTF">2017-08-09T03:35:51Z</dcterms:created>
  <dcterms:modified xsi:type="dcterms:W3CDTF">2017-08-09T03:43:47Z</dcterms:modified>
</cp:coreProperties>
</file>