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9E517E-76B1-4223-9466-D78CF3A9C88D}" type="doc">
      <dgm:prSet loTypeId="urn:microsoft.com/office/officeart/2005/8/layout/hProcess4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ID"/>
        </a:p>
      </dgm:t>
    </dgm:pt>
    <dgm:pt modelId="{85F3D0A7-7022-464A-B4FB-2F6540A3E193}">
      <dgm:prSet phldrT="[Text]"/>
      <dgm:spPr/>
      <dgm:t>
        <a:bodyPr/>
        <a:lstStyle/>
        <a:p>
          <a:r>
            <a:rPr lang="en-US" dirty="0" smtClean="0"/>
            <a:t>Era </a:t>
          </a:r>
          <a:r>
            <a:rPr lang="en-US" dirty="0" err="1" smtClean="0"/>
            <a:t>Pioner</a:t>
          </a:r>
          <a:endParaRPr lang="en-US" dirty="0" smtClean="0"/>
        </a:p>
        <a:p>
          <a:r>
            <a:rPr lang="en-US" dirty="0" smtClean="0"/>
            <a:t>1950 - 1960</a:t>
          </a:r>
          <a:endParaRPr lang="en-ID" dirty="0"/>
        </a:p>
      </dgm:t>
    </dgm:pt>
    <dgm:pt modelId="{B378760B-E12F-4043-844E-E013B9E6F31D}" type="parTrans" cxnId="{537F2BDC-198D-412E-BE8F-277601C4BA9C}">
      <dgm:prSet/>
      <dgm:spPr/>
      <dgm:t>
        <a:bodyPr/>
        <a:lstStyle/>
        <a:p>
          <a:endParaRPr lang="en-ID"/>
        </a:p>
      </dgm:t>
    </dgm:pt>
    <dgm:pt modelId="{E572B18E-D076-4A15-B1E8-9733308A1594}" type="sibTrans" cxnId="{537F2BDC-198D-412E-BE8F-277601C4BA9C}">
      <dgm:prSet/>
      <dgm:spPr/>
      <dgm:t>
        <a:bodyPr/>
        <a:lstStyle/>
        <a:p>
          <a:endParaRPr lang="en-ID"/>
        </a:p>
      </dgm:t>
    </dgm:pt>
    <dgm:pt modelId="{F857793A-2DA3-40F2-A009-8A01B2A4D04F}">
      <dgm:prSet phldrT="[Text]" custT="1"/>
      <dgm:spPr/>
      <dgm:t>
        <a:bodyPr/>
        <a:lstStyle/>
        <a:p>
          <a:r>
            <a:rPr lang="en-US" sz="1600" dirty="0" smtClean="0"/>
            <a:t>Proses Batch</a:t>
          </a:r>
          <a:endParaRPr lang="en-ID" sz="1600" dirty="0"/>
        </a:p>
      </dgm:t>
    </dgm:pt>
    <dgm:pt modelId="{D9D2AE97-29A3-499C-98FF-CDF68937D673}" type="parTrans" cxnId="{2869B2EB-C221-4D91-BE2B-427E3583BE64}">
      <dgm:prSet/>
      <dgm:spPr/>
      <dgm:t>
        <a:bodyPr/>
        <a:lstStyle/>
        <a:p>
          <a:endParaRPr lang="en-ID"/>
        </a:p>
      </dgm:t>
    </dgm:pt>
    <dgm:pt modelId="{11D0367C-CC40-4FEB-8708-0A94F687DDD5}" type="sibTrans" cxnId="{2869B2EB-C221-4D91-BE2B-427E3583BE64}">
      <dgm:prSet/>
      <dgm:spPr/>
      <dgm:t>
        <a:bodyPr/>
        <a:lstStyle/>
        <a:p>
          <a:endParaRPr lang="en-ID"/>
        </a:p>
      </dgm:t>
    </dgm:pt>
    <dgm:pt modelId="{A81AC285-EA22-4F1A-8DC9-8D3BDF4E8BAD}">
      <dgm:prSet phldrT="[Text]" custT="1"/>
      <dgm:spPr/>
      <dgm:t>
        <a:bodyPr/>
        <a:lstStyle/>
        <a:p>
          <a:r>
            <a:rPr lang="en-US" sz="1600" dirty="0" err="1" smtClean="0"/>
            <a:t>Distribusi</a:t>
          </a:r>
          <a:r>
            <a:rPr lang="en-US" sz="1600" dirty="0" smtClean="0"/>
            <a:t> </a:t>
          </a:r>
          <a:r>
            <a:rPr lang="en-US" sz="1600" dirty="0" err="1" smtClean="0"/>
            <a:t>Terbatas</a:t>
          </a:r>
          <a:endParaRPr lang="en-ID" sz="1600" dirty="0"/>
        </a:p>
      </dgm:t>
    </dgm:pt>
    <dgm:pt modelId="{AE303792-44A8-4C8D-AC8E-8DE1FCDEA074}" type="parTrans" cxnId="{6AE2EFB5-47BD-486F-89EB-E04FEC2DCB46}">
      <dgm:prSet/>
      <dgm:spPr/>
      <dgm:t>
        <a:bodyPr/>
        <a:lstStyle/>
        <a:p>
          <a:endParaRPr lang="en-ID"/>
        </a:p>
      </dgm:t>
    </dgm:pt>
    <dgm:pt modelId="{2A4077CC-08DA-4B47-BDED-5AF74CEDD4BB}" type="sibTrans" cxnId="{6AE2EFB5-47BD-486F-89EB-E04FEC2DCB46}">
      <dgm:prSet/>
      <dgm:spPr/>
      <dgm:t>
        <a:bodyPr/>
        <a:lstStyle/>
        <a:p>
          <a:endParaRPr lang="en-ID"/>
        </a:p>
      </dgm:t>
    </dgm:pt>
    <dgm:pt modelId="{8E6B033F-CC2C-4CA3-B335-C70B9F862197}">
      <dgm:prSet phldrT="[Text]"/>
      <dgm:spPr/>
      <dgm:t>
        <a:bodyPr/>
        <a:lstStyle/>
        <a:p>
          <a:r>
            <a:rPr lang="en-US" dirty="0" smtClean="0"/>
            <a:t>Era Stabil      1960 - 1980 </a:t>
          </a:r>
          <a:endParaRPr lang="en-ID" dirty="0"/>
        </a:p>
      </dgm:t>
    </dgm:pt>
    <dgm:pt modelId="{CF063052-F47D-4B9D-A9E9-7A5684923BFF}" type="parTrans" cxnId="{44E10EC2-325B-468D-A54D-F3D500FD590E}">
      <dgm:prSet/>
      <dgm:spPr/>
      <dgm:t>
        <a:bodyPr/>
        <a:lstStyle/>
        <a:p>
          <a:endParaRPr lang="en-ID"/>
        </a:p>
      </dgm:t>
    </dgm:pt>
    <dgm:pt modelId="{514C7CA5-BD21-42E7-B640-01AC1C0C5D62}" type="sibTrans" cxnId="{44E10EC2-325B-468D-A54D-F3D500FD590E}">
      <dgm:prSet/>
      <dgm:spPr/>
      <dgm:t>
        <a:bodyPr/>
        <a:lstStyle/>
        <a:p>
          <a:endParaRPr lang="en-ID"/>
        </a:p>
      </dgm:t>
    </dgm:pt>
    <dgm:pt modelId="{CB3D2B00-063B-431E-830F-215FE13F565A}">
      <dgm:prSet phldrT="[Text]" custT="1"/>
      <dgm:spPr/>
      <dgm:t>
        <a:bodyPr/>
        <a:lstStyle/>
        <a:p>
          <a:r>
            <a:rPr lang="en-US" sz="1600" dirty="0" smtClean="0"/>
            <a:t>Multi User</a:t>
          </a:r>
          <a:endParaRPr lang="en-ID" sz="1600" dirty="0"/>
        </a:p>
      </dgm:t>
    </dgm:pt>
    <dgm:pt modelId="{ECE5E984-0C61-4ADF-8765-80F8FA4D72DB}" type="parTrans" cxnId="{E49C1ED8-1B81-4D11-B612-E0F49EA2D3F3}">
      <dgm:prSet/>
      <dgm:spPr/>
      <dgm:t>
        <a:bodyPr/>
        <a:lstStyle/>
        <a:p>
          <a:endParaRPr lang="en-ID"/>
        </a:p>
      </dgm:t>
    </dgm:pt>
    <dgm:pt modelId="{D30965B1-F095-4752-97F3-74718873CB0F}" type="sibTrans" cxnId="{E49C1ED8-1B81-4D11-B612-E0F49EA2D3F3}">
      <dgm:prSet/>
      <dgm:spPr/>
      <dgm:t>
        <a:bodyPr/>
        <a:lstStyle/>
        <a:p>
          <a:endParaRPr lang="en-ID"/>
        </a:p>
      </dgm:t>
    </dgm:pt>
    <dgm:pt modelId="{4E7E8F9C-54AF-4757-89FE-4DD05FBAE667}">
      <dgm:prSet phldrT="[Text]" custT="1"/>
      <dgm:spPr/>
      <dgm:t>
        <a:bodyPr/>
        <a:lstStyle/>
        <a:p>
          <a:r>
            <a:rPr lang="en-US" sz="1600" dirty="0" smtClean="0"/>
            <a:t>Real-Time</a:t>
          </a:r>
          <a:endParaRPr lang="en-ID" sz="1600" dirty="0"/>
        </a:p>
      </dgm:t>
    </dgm:pt>
    <dgm:pt modelId="{C8BDED0B-CAF3-4B3E-91C7-2069C4633F32}" type="parTrans" cxnId="{D54D6656-64EF-4C8F-A0E6-58BBBEC99E94}">
      <dgm:prSet/>
      <dgm:spPr/>
      <dgm:t>
        <a:bodyPr/>
        <a:lstStyle/>
        <a:p>
          <a:endParaRPr lang="en-ID"/>
        </a:p>
      </dgm:t>
    </dgm:pt>
    <dgm:pt modelId="{09C5CB41-4BF8-4F0C-BF4C-CD5B73A633B8}" type="sibTrans" cxnId="{D54D6656-64EF-4C8F-A0E6-58BBBEC99E94}">
      <dgm:prSet/>
      <dgm:spPr/>
      <dgm:t>
        <a:bodyPr/>
        <a:lstStyle/>
        <a:p>
          <a:endParaRPr lang="en-ID"/>
        </a:p>
      </dgm:t>
    </dgm:pt>
    <dgm:pt modelId="{2BA8F985-B2EC-4BDD-99C5-9F2CF1588ADB}">
      <dgm:prSet phldrT="[Text]"/>
      <dgm:spPr/>
      <dgm:t>
        <a:bodyPr/>
        <a:lstStyle/>
        <a:p>
          <a:r>
            <a:rPr lang="en-US" dirty="0" smtClean="0"/>
            <a:t>Era </a:t>
          </a:r>
          <a:r>
            <a:rPr lang="en-US" dirty="0" err="1" smtClean="0"/>
            <a:t>Mikro</a:t>
          </a:r>
          <a:r>
            <a:rPr lang="en-US" dirty="0" smtClean="0"/>
            <a:t>    1980 - 1990</a:t>
          </a:r>
          <a:endParaRPr lang="en-ID" dirty="0"/>
        </a:p>
      </dgm:t>
    </dgm:pt>
    <dgm:pt modelId="{35118F98-7DDE-430A-9F6B-65CC439346B4}" type="parTrans" cxnId="{2C5EA767-5C4D-4087-92C4-71B7573D77E7}">
      <dgm:prSet/>
      <dgm:spPr/>
      <dgm:t>
        <a:bodyPr/>
        <a:lstStyle/>
        <a:p>
          <a:endParaRPr lang="en-ID"/>
        </a:p>
      </dgm:t>
    </dgm:pt>
    <dgm:pt modelId="{2EA9325F-0F2D-4913-A8F1-55FDCC60385B}" type="sibTrans" cxnId="{2C5EA767-5C4D-4087-92C4-71B7573D77E7}">
      <dgm:prSet/>
      <dgm:spPr/>
      <dgm:t>
        <a:bodyPr/>
        <a:lstStyle/>
        <a:p>
          <a:endParaRPr lang="en-ID"/>
        </a:p>
      </dgm:t>
    </dgm:pt>
    <dgm:pt modelId="{80D08420-FE03-4651-B958-A8387F9355B2}">
      <dgm:prSet phldrT="[Text]" custT="1"/>
      <dgm:spPr/>
      <dgm:t>
        <a:bodyPr/>
        <a:lstStyle/>
        <a:p>
          <a:r>
            <a:rPr lang="en-US" sz="1600" dirty="0" err="1" smtClean="0"/>
            <a:t>Sistem</a:t>
          </a:r>
          <a:r>
            <a:rPr lang="en-US" sz="1600" dirty="0" smtClean="0"/>
            <a:t> </a:t>
          </a:r>
          <a:r>
            <a:rPr lang="en-US" sz="1600" dirty="0" err="1" smtClean="0"/>
            <a:t>Tersebar</a:t>
          </a:r>
          <a:endParaRPr lang="en-ID" sz="1600" dirty="0"/>
        </a:p>
      </dgm:t>
    </dgm:pt>
    <dgm:pt modelId="{00CC5B95-B9DA-44D8-9B6C-6CD897ADF29C}" type="parTrans" cxnId="{955F7F73-92A8-41CE-8C94-85D9447FC613}">
      <dgm:prSet/>
      <dgm:spPr/>
      <dgm:t>
        <a:bodyPr/>
        <a:lstStyle/>
        <a:p>
          <a:endParaRPr lang="en-ID"/>
        </a:p>
      </dgm:t>
    </dgm:pt>
    <dgm:pt modelId="{2FFBAEE4-494B-4F12-A760-BE266D06CB3D}" type="sibTrans" cxnId="{955F7F73-92A8-41CE-8C94-85D9447FC613}">
      <dgm:prSet/>
      <dgm:spPr/>
      <dgm:t>
        <a:bodyPr/>
        <a:lstStyle/>
        <a:p>
          <a:endParaRPr lang="en-ID"/>
        </a:p>
      </dgm:t>
    </dgm:pt>
    <dgm:pt modelId="{C7B0B4B9-A5ED-4309-ACF5-D1CD6915B51F}">
      <dgm:prSet phldrT="[Text]"/>
      <dgm:spPr/>
      <dgm:t>
        <a:bodyPr/>
        <a:lstStyle/>
        <a:p>
          <a:r>
            <a:rPr lang="en-US" dirty="0" smtClean="0"/>
            <a:t>Era Modern  1990 - 2000</a:t>
          </a:r>
          <a:endParaRPr lang="en-ID" dirty="0"/>
        </a:p>
      </dgm:t>
    </dgm:pt>
    <dgm:pt modelId="{642B45E6-7BDA-4036-B17A-E6364123F239}" type="parTrans" cxnId="{68341B9D-7C42-4EE0-84FD-71F079F06108}">
      <dgm:prSet/>
      <dgm:spPr/>
      <dgm:t>
        <a:bodyPr/>
        <a:lstStyle/>
        <a:p>
          <a:endParaRPr lang="en-ID"/>
        </a:p>
      </dgm:t>
    </dgm:pt>
    <dgm:pt modelId="{6810904C-015E-485B-A6C6-1AA8B0D61DAE}" type="sibTrans" cxnId="{68341B9D-7C42-4EE0-84FD-71F079F06108}">
      <dgm:prSet/>
      <dgm:spPr/>
      <dgm:t>
        <a:bodyPr/>
        <a:lstStyle/>
        <a:p>
          <a:endParaRPr lang="en-ID"/>
        </a:p>
      </dgm:t>
    </dgm:pt>
    <dgm:pt modelId="{5A7B32F2-77B3-46EA-965A-0D125145E161}">
      <dgm:prSet phldrT="[Text]" custT="1"/>
      <dgm:spPr/>
      <dgm:t>
        <a:bodyPr/>
        <a:lstStyle/>
        <a:p>
          <a:r>
            <a:rPr lang="en-US" sz="1600" dirty="0" err="1" smtClean="0"/>
            <a:t>Pembuatan</a:t>
          </a:r>
          <a:r>
            <a:rPr lang="en-US" sz="1600" dirty="0" smtClean="0"/>
            <a:t> </a:t>
          </a:r>
          <a:r>
            <a:rPr lang="en-US" sz="1600" dirty="0" err="1" smtClean="0"/>
            <a:t>Khusus</a:t>
          </a:r>
          <a:endParaRPr lang="en-ID" sz="1600" dirty="0"/>
        </a:p>
      </dgm:t>
    </dgm:pt>
    <dgm:pt modelId="{930A0F21-4914-4ABA-9DBE-8490341E6010}" type="parTrans" cxnId="{FFBD8625-37BB-4D8D-8BEA-C1AD912F0AE1}">
      <dgm:prSet/>
      <dgm:spPr/>
      <dgm:t>
        <a:bodyPr/>
        <a:lstStyle/>
        <a:p>
          <a:endParaRPr lang="en-ID"/>
        </a:p>
      </dgm:t>
    </dgm:pt>
    <dgm:pt modelId="{2A84EA49-7035-4832-B9F3-C58865F2EC97}" type="sibTrans" cxnId="{FFBD8625-37BB-4D8D-8BEA-C1AD912F0AE1}">
      <dgm:prSet/>
      <dgm:spPr/>
      <dgm:t>
        <a:bodyPr/>
        <a:lstStyle/>
        <a:p>
          <a:endParaRPr lang="en-ID"/>
        </a:p>
      </dgm:t>
    </dgm:pt>
    <dgm:pt modelId="{57C6D0AD-26E7-4917-BDBA-0D2AE7397B8D}">
      <dgm:prSet phldrT="[Text]" custT="1"/>
      <dgm:spPr/>
      <dgm:t>
        <a:bodyPr/>
        <a:lstStyle/>
        <a:p>
          <a:r>
            <a:rPr lang="en-US" sz="1600" dirty="0" smtClean="0"/>
            <a:t>Database</a:t>
          </a:r>
          <a:endParaRPr lang="en-ID" sz="1600" dirty="0"/>
        </a:p>
      </dgm:t>
    </dgm:pt>
    <dgm:pt modelId="{AFC40BE9-77EA-446C-BF2B-4E4038A492C0}" type="parTrans" cxnId="{13AD7494-B7E5-493C-B1CF-04668AF9BC6F}">
      <dgm:prSet/>
      <dgm:spPr/>
      <dgm:t>
        <a:bodyPr/>
        <a:lstStyle/>
        <a:p>
          <a:endParaRPr lang="en-ID"/>
        </a:p>
      </dgm:t>
    </dgm:pt>
    <dgm:pt modelId="{D2CD3EC0-0787-41A4-BABD-FC10A9E0263A}" type="sibTrans" cxnId="{13AD7494-B7E5-493C-B1CF-04668AF9BC6F}">
      <dgm:prSet/>
      <dgm:spPr/>
      <dgm:t>
        <a:bodyPr/>
        <a:lstStyle/>
        <a:p>
          <a:endParaRPr lang="en-ID"/>
        </a:p>
      </dgm:t>
    </dgm:pt>
    <dgm:pt modelId="{08C46D42-AF0D-4811-B4C7-64DFD1A54FBE}">
      <dgm:prSet phldrT="[Text]" custT="1"/>
      <dgm:spPr/>
      <dgm:t>
        <a:bodyPr/>
        <a:lstStyle/>
        <a:p>
          <a:r>
            <a:rPr lang="en-US" sz="1600" dirty="0" err="1" smtClean="0"/>
            <a:t>Produk</a:t>
          </a:r>
          <a:r>
            <a:rPr lang="en-US" sz="1600" dirty="0" smtClean="0"/>
            <a:t> </a:t>
          </a:r>
          <a:r>
            <a:rPr lang="en-US" sz="1600" dirty="0" err="1" smtClean="0"/>
            <a:t>Perangkat</a:t>
          </a:r>
          <a:r>
            <a:rPr lang="en-US" sz="1600" dirty="0" smtClean="0"/>
            <a:t> </a:t>
          </a:r>
          <a:r>
            <a:rPr lang="en-US" sz="1600" dirty="0" err="1" smtClean="0"/>
            <a:t>Lunak</a:t>
          </a:r>
          <a:endParaRPr lang="en-ID" sz="1600" dirty="0"/>
        </a:p>
      </dgm:t>
    </dgm:pt>
    <dgm:pt modelId="{F14F292C-39E2-4F6A-82F5-0B7A8050B359}" type="parTrans" cxnId="{A5E6A753-F7CF-4EDF-A86F-CF9EC697D8A8}">
      <dgm:prSet/>
      <dgm:spPr/>
      <dgm:t>
        <a:bodyPr/>
        <a:lstStyle/>
        <a:p>
          <a:endParaRPr lang="en-ID"/>
        </a:p>
      </dgm:t>
    </dgm:pt>
    <dgm:pt modelId="{A4CD7E1D-53CF-4EFA-B75C-33396F976980}" type="sibTrans" cxnId="{A5E6A753-F7CF-4EDF-A86F-CF9EC697D8A8}">
      <dgm:prSet/>
      <dgm:spPr/>
      <dgm:t>
        <a:bodyPr/>
        <a:lstStyle/>
        <a:p>
          <a:endParaRPr lang="en-ID"/>
        </a:p>
      </dgm:t>
    </dgm:pt>
    <dgm:pt modelId="{CFA71B60-D1B8-4963-81E9-BE4AE2B973A1}">
      <dgm:prSet phldrT="[Text]" custT="1"/>
      <dgm:spPr/>
      <dgm:t>
        <a:bodyPr/>
        <a:lstStyle/>
        <a:p>
          <a:r>
            <a:rPr lang="en-US" sz="1600" dirty="0" err="1" smtClean="0"/>
            <a:t>Penanaman</a:t>
          </a:r>
          <a:r>
            <a:rPr lang="en-US" sz="1600" dirty="0" smtClean="0"/>
            <a:t> </a:t>
          </a:r>
          <a:r>
            <a:rPr lang="en-US" sz="1600" dirty="0" err="1" smtClean="0"/>
            <a:t>Kecerdasan</a:t>
          </a:r>
          <a:endParaRPr lang="en-ID" sz="1600" dirty="0"/>
        </a:p>
      </dgm:t>
    </dgm:pt>
    <dgm:pt modelId="{E71057D3-3D01-483C-BDAE-F784E70635A8}" type="parTrans" cxnId="{56A93007-9C01-4527-881B-90000EFF3C09}">
      <dgm:prSet/>
      <dgm:spPr/>
      <dgm:t>
        <a:bodyPr/>
        <a:lstStyle/>
        <a:p>
          <a:endParaRPr lang="en-ID"/>
        </a:p>
      </dgm:t>
    </dgm:pt>
    <dgm:pt modelId="{D1776346-C838-4A12-A285-8EE35EF2203C}" type="sibTrans" cxnId="{56A93007-9C01-4527-881B-90000EFF3C09}">
      <dgm:prSet/>
      <dgm:spPr/>
      <dgm:t>
        <a:bodyPr/>
        <a:lstStyle/>
        <a:p>
          <a:endParaRPr lang="en-ID"/>
        </a:p>
      </dgm:t>
    </dgm:pt>
    <dgm:pt modelId="{FE8D1F5E-456F-46EB-9241-378D638401B1}">
      <dgm:prSet phldrT="[Text]" custT="1"/>
      <dgm:spPr/>
      <dgm:t>
        <a:bodyPr/>
        <a:lstStyle/>
        <a:p>
          <a:r>
            <a:rPr lang="en-US" sz="1600" dirty="0" err="1" smtClean="0"/>
            <a:t>Perangkat</a:t>
          </a:r>
          <a:r>
            <a:rPr lang="en-US" sz="1600" dirty="0" smtClean="0"/>
            <a:t> </a:t>
          </a:r>
          <a:r>
            <a:rPr lang="en-US" sz="1600" dirty="0" err="1" smtClean="0"/>
            <a:t>Lunak</a:t>
          </a:r>
          <a:r>
            <a:rPr lang="en-US" sz="1600" dirty="0" smtClean="0"/>
            <a:t> </a:t>
          </a:r>
          <a:r>
            <a:rPr lang="en-US" sz="1600" dirty="0" err="1" smtClean="0"/>
            <a:t>Sederhana</a:t>
          </a:r>
          <a:endParaRPr lang="en-ID" sz="1600" dirty="0"/>
        </a:p>
      </dgm:t>
    </dgm:pt>
    <dgm:pt modelId="{389D5F51-23B3-4822-B238-16008E0AC737}" type="parTrans" cxnId="{EE2C8C62-9CF5-42EC-9485-A6237C0056D3}">
      <dgm:prSet/>
      <dgm:spPr/>
      <dgm:t>
        <a:bodyPr/>
        <a:lstStyle/>
        <a:p>
          <a:endParaRPr lang="en-ID"/>
        </a:p>
      </dgm:t>
    </dgm:pt>
    <dgm:pt modelId="{BECDF79F-7902-4A78-BAC4-D1FE47B5600A}" type="sibTrans" cxnId="{EE2C8C62-9CF5-42EC-9485-A6237C0056D3}">
      <dgm:prSet/>
      <dgm:spPr/>
      <dgm:t>
        <a:bodyPr/>
        <a:lstStyle/>
        <a:p>
          <a:endParaRPr lang="en-ID"/>
        </a:p>
      </dgm:t>
    </dgm:pt>
    <dgm:pt modelId="{FCBF9E74-CD2C-488E-9822-1EE24BCDBA05}">
      <dgm:prSet phldrT="[Text]" custT="1"/>
      <dgm:spPr/>
      <dgm:t>
        <a:bodyPr/>
        <a:lstStyle/>
        <a:p>
          <a:r>
            <a:rPr lang="en-US" sz="1600" dirty="0" err="1" smtClean="0"/>
            <a:t>Sistem</a:t>
          </a:r>
          <a:r>
            <a:rPr lang="en-US" sz="1600" dirty="0" smtClean="0"/>
            <a:t> Desktop</a:t>
          </a:r>
          <a:endParaRPr lang="en-ID" sz="1600" dirty="0"/>
        </a:p>
      </dgm:t>
    </dgm:pt>
    <dgm:pt modelId="{75392BFD-C994-4F32-9AA0-50A022ECCB1A}" type="parTrans" cxnId="{76E565C1-062E-4256-B7E6-989A9F0772E7}">
      <dgm:prSet/>
      <dgm:spPr/>
      <dgm:t>
        <a:bodyPr/>
        <a:lstStyle/>
        <a:p>
          <a:endParaRPr lang="en-ID"/>
        </a:p>
      </dgm:t>
    </dgm:pt>
    <dgm:pt modelId="{17207905-E540-4E1C-A924-4BCC8518E854}" type="sibTrans" cxnId="{76E565C1-062E-4256-B7E6-989A9F0772E7}">
      <dgm:prSet/>
      <dgm:spPr/>
      <dgm:t>
        <a:bodyPr/>
        <a:lstStyle/>
        <a:p>
          <a:endParaRPr lang="en-ID"/>
        </a:p>
      </dgm:t>
    </dgm:pt>
    <dgm:pt modelId="{83BB5C18-32E3-476E-9083-3ED56E2F527D}">
      <dgm:prSet phldrT="[Text]" custT="1"/>
      <dgm:spPr/>
      <dgm:t>
        <a:bodyPr/>
        <a:lstStyle/>
        <a:p>
          <a:r>
            <a:rPr lang="en-US" sz="1600" dirty="0" err="1" smtClean="0"/>
            <a:t>Teknologi</a:t>
          </a:r>
          <a:r>
            <a:rPr lang="en-US" sz="1600" dirty="0" smtClean="0"/>
            <a:t> </a:t>
          </a:r>
          <a:r>
            <a:rPr lang="en-US" sz="1600" dirty="0" err="1" smtClean="0"/>
            <a:t>Objek</a:t>
          </a:r>
          <a:endParaRPr lang="en-ID" sz="1600" dirty="0"/>
        </a:p>
      </dgm:t>
    </dgm:pt>
    <dgm:pt modelId="{F40A542D-77CC-490F-92CF-0C0A5FB75427}" type="parTrans" cxnId="{A6A47AD7-279A-498D-8642-D07D9B218530}">
      <dgm:prSet/>
      <dgm:spPr/>
      <dgm:t>
        <a:bodyPr/>
        <a:lstStyle/>
        <a:p>
          <a:endParaRPr lang="en-ID"/>
        </a:p>
      </dgm:t>
    </dgm:pt>
    <dgm:pt modelId="{172BDF01-545E-402D-98D4-149FE512D1F8}" type="sibTrans" cxnId="{A6A47AD7-279A-498D-8642-D07D9B218530}">
      <dgm:prSet/>
      <dgm:spPr/>
      <dgm:t>
        <a:bodyPr/>
        <a:lstStyle/>
        <a:p>
          <a:endParaRPr lang="en-ID"/>
        </a:p>
      </dgm:t>
    </dgm:pt>
    <dgm:pt modelId="{B531BCC0-0F07-4534-B27C-FD051584ADEA}">
      <dgm:prSet phldrT="[Text]" custT="1"/>
      <dgm:spPr/>
      <dgm:t>
        <a:bodyPr/>
        <a:lstStyle/>
        <a:p>
          <a:r>
            <a:rPr lang="en-US" sz="1600" dirty="0" err="1" smtClean="0"/>
            <a:t>Sistem</a:t>
          </a:r>
          <a:r>
            <a:rPr lang="en-US" sz="1600" dirty="0" smtClean="0"/>
            <a:t> </a:t>
          </a:r>
          <a:r>
            <a:rPr lang="en-US" sz="1600" dirty="0" err="1" smtClean="0"/>
            <a:t>Pakar</a:t>
          </a:r>
          <a:endParaRPr lang="en-ID" sz="1600" dirty="0"/>
        </a:p>
      </dgm:t>
    </dgm:pt>
    <dgm:pt modelId="{C9966540-A1EA-4E49-BD9D-5FCC8CFFD226}" type="parTrans" cxnId="{D78F655D-1BCE-4F21-8CD4-AE33D6804BD6}">
      <dgm:prSet/>
      <dgm:spPr/>
      <dgm:t>
        <a:bodyPr/>
        <a:lstStyle/>
        <a:p>
          <a:endParaRPr lang="en-ID"/>
        </a:p>
      </dgm:t>
    </dgm:pt>
    <dgm:pt modelId="{19B63FDF-DC72-464D-B773-46CD4A99A0FE}" type="sibTrans" cxnId="{D78F655D-1BCE-4F21-8CD4-AE33D6804BD6}">
      <dgm:prSet/>
      <dgm:spPr/>
      <dgm:t>
        <a:bodyPr/>
        <a:lstStyle/>
        <a:p>
          <a:endParaRPr lang="en-ID"/>
        </a:p>
      </dgm:t>
    </dgm:pt>
    <dgm:pt modelId="{1B00A9B1-25A7-4DD2-9178-E10651EEE9F4}">
      <dgm:prSet phldrT="[Text]" custT="1"/>
      <dgm:spPr/>
      <dgm:t>
        <a:bodyPr/>
        <a:lstStyle/>
        <a:p>
          <a:r>
            <a:rPr lang="en-US" sz="1600" dirty="0" err="1" smtClean="0"/>
            <a:t>Pemrosesan</a:t>
          </a:r>
          <a:r>
            <a:rPr lang="en-US" sz="1600" dirty="0" smtClean="0"/>
            <a:t> </a:t>
          </a:r>
          <a:r>
            <a:rPr lang="en-US" sz="1600" dirty="0" err="1" smtClean="0"/>
            <a:t>Paralel</a:t>
          </a:r>
          <a:endParaRPr lang="en-ID" sz="1600" dirty="0"/>
        </a:p>
      </dgm:t>
    </dgm:pt>
    <dgm:pt modelId="{9C536574-775B-4617-B38B-A3A46D8BE48B}" type="parTrans" cxnId="{0A09E045-5040-411E-87DA-85CFCC902B6B}">
      <dgm:prSet/>
      <dgm:spPr/>
      <dgm:t>
        <a:bodyPr/>
        <a:lstStyle/>
        <a:p>
          <a:endParaRPr lang="en-ID"/>
        </a:p>
      </dgm:t>
    </dgm:pt>
    <dgm:pt modelId="{CFAD1808-4136-40CA-A49F-7D45BF80B1A8}" type="sibTrans" cxnId="{0A09E045-5040-411E-87DA-85CFCC902B6B}">
      <dgm:prSet/>
      <dgm:spPr/>
      <dgm:t>
        <a:bodyPr/>
        <a:lstStyle/>
        <a:p>
          <a:endParaRPr lang="en-ID"/>
        </a:p>
      </dgm:t>
    </dgm:pt>
    <dgm:pt modelId="{07FBAC0B-1BB3-438E-BAA5-C7FA6ECC18D5}">
      <dgm:prSet phldrT="[Text]" custT="1"/>
      <dgm:spPr/>
      <dgm:t>
        <a:bodyPr/>
        <a:lstStyle/>
        <a:p>
          <a:r>
            <a:rPr lang="en-US" sz="1600" dirty="0" err="1" smtClean="0"/>
            <a:t>Jaringan</a:t>
          </a:r>
          <a:r>
            <a:rPr lang="en-US" sz="1600" dirty="0" smtClean="0"/>
            <a:t> </a:t>
          </a:r>
          <a:r>
            <a:rPr lang="en-US" sz="1600" dirty="0" err="1" smtClean="0"/>
            <a:t>Komputer</a:t>
          </a:r>
          <a:endParaRPr lang="en-ID" sz="1600" dirty="0"/>
        </a:p>
      </dgm:t>
    </dgm:pt>
    <dgm:pt modelId="{DAA909E1-4F31-4BC6-9D0B-7EA48EFD5F66}" type="parTrans" cxnId="{865BE7D4-1A6B-498E-8CE7-B8CC69D7419E}">
      <dgm:prSet/>
      <dgm:spPr/>
      <dgm:t>
        <a:bodyPr/>
        <a:lstStyle/>
        <a:p>
          <a:endParaRPr lang="en-ID"/>
        </a:p>
      </dgm:t>
    </dgm:pt>
    <dgm:pt modelId="{4C5E4885-DF13-44E4-98EB-E7D25F95DE8B}" type="sibTrans" cxnId="{865BE7D4-1A6B-498E-8CE7-B8CC69D7419E}">
      <dgm:prSet/>
      <dgm:spPr/>
      <dgm:t>
        <a:bodyPr/>
        <a:lstStyle/>
        <a:p>
          <a:endParaRPr lang="en-ID"/>
        </a:p>
      </dgm:t>
    </dgm:pt>
    <dgm:pt modelId="{3E040418-4C8A-429B-A814-CEE64E927FF9}" type="pres">
      <dgm:prSet presAssocID="{BD9E517E-76B1-4223-9466-D78CF3A9C88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D"/>
        </a:p>
      </dgm:t>
    </dgm:pt>
    <dgm:pt modelId="{688B50A6-428A-49A9-8731-D009442763AB}" type="pres">
      <dgm:prSet presAssocID="{BD9E517E-76B1-4223-9466-D78CF3A9C88D}" presName="tSp" presStyleCnt="0"/>
      <dgm:spPr/>
    </dgm:pt>
    <dgm:pt modelId="{0096953A-2F0B-4D03-9CDE-D84422B8AF32}" type="pres">
      <dgm:prSet presAssocID="{BD9E517E-76B1-4223-9466-D78CF3A9C88D}" presName="bSp" presStyleCnt="0"/>
      <dgm:spPr/>
    </dgm:pt>
    <dgm:pt modelId="{A9EC2F33-2D12-4A99-9516-4D77F22D6486}" type="pres">
      <dgm:prSet presAssocID="{BD9E517E-76B1-4223-9466-D78CF3A9C88D}" presName="process" presStyleCnt="0"/>
      <dgm:spPr/>
    </dgm:pt>
    <dgm:pt modelId="{F2557570-41A4-485C-B750-C726F2054FC3}" type="pres">
      <dgm:prSet presAssocID="{85F3D0A7-7022-464A-B4FB-2F6540A3E193}" presName="composite1" presStyleCnt="0"/>
      <dgm:spPr/>
    </dgm:pt>
    <dgm:pt modelId="{73BC029D-1F04-437B-ACDE-DF0BB4F6696A}" type="pres">
      <dgm:prSet presAssocID="{85F3D0A7-7022-464A-B4FB-2F6540A3E193}" presName="dummyNode1" presStyleLbl="node1" presStyleIdx="0" presStyleCnt="4"/>
      <dgm:spPr/>
    </dgm:pt>
    <dgm:pt modelId="{5BC5C6E5-C871-4D77-8F2D-D6AE25C26E16}" type="pres">
      <dgm:prSet presAssocID="{85F3D0A7-7022-464A-B4FB-2F6540A3E193}" presName="childNode1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ID"/>
        </a:p>
      </dgm:t>
    </dgm:pt>
    <dgm:pt modelId="{28805A76-8087-4890-96B4-1C171BA19589}" type="pres">
      <dgm:prSet presAssocID="{85F3D0A7-7022-464A-B4FB-2F6540A3E193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ID"/>
        </a:p>
      </dgm:t>
    </dgm:pt>
    <dgm:pt modelId="{42C29DB8-650E-4EFB-8668-5ADCDC505CE0}" type="pres">
      <dgm:prSet presAssocID="{85F3D0A7-7022-464A-B4FB-2F6540A3E193}" presName="parentNode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ID"/>
        </a:p>
      </dgm:t>
    </dgm:pt>
    <dgm:pt modelId="{6D2B304B-B41B-4CAF-9F67-BE4DFA4029D1}" type="pres">
      <dgm:prSet presAssocID="{85F3D0A7-7022-464A-B4FB-2F6540A3E193}" presName="connSite1" presStyleCnt="0"/>
      <dgm:spPr/>
    </dgm:pt>
    <dgm:pt modelId="{30E8F3BB-4D77-4DF4-8B61-3AD345CCCB37}" type="pres">
      <dgm:prSet presAssocID="{E572B18E-D076-4A15-B1E8-9733308A1594}" presName="Name9" presStyleLbl="sibTrans2D1" presStyleIdx="0" presStyleCnt="3"/>
      <dgm:spPr/>
      <dgm:t>
        <a:bodyPr/>
        <a:lstStyle/>
        <a:p>
          <a:endParaRPr lang="en-ID"/>
        </a:p>
      </dgm:t>
    </dgm:pt>
    <dgm:pt modelId="{49C3D735-56B4-4986-98C0-52E709D37C57}" type="pres">
      <dgm:prSet presAssocID="{8E6B033F-CC2C-4CA3-B335-C70B9F862197}" presName="composite2" presStyleCnt="0"/>
      <dgm:spPr/>
    </dgm:pt>
    <dgm:pt modelId="{413E5A35-F101-4251-9A1E-6AC23C12D607}" type="pres">
      <dgm:prSet presAssocID="{8E6B033F-CC2C-4CA3-B335-C70B9F862197}" presName="dummyNode2" presStyleLbl="node1" presStyleIdx="0" presStyleCnt="4"/>
      <dgm:spPr/>
    </dgm:pt>
    <dgm:pt modelId="{BAB34762-246B-4485-88DD-66F2C1DC93FC}" type="pres">
      <dgm:prSet presAssocID="{8E6B033F-CC2C-4CA3-B335-C70B9F862197}" presName="childNode2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ID"/>
        </a:p>
      </dgm:t>
    </dgm:pt>
    <dgm:pt modelId="{F2B0A14D-1AD6-4230-805E-D8B88F116467}" type="pres">
      <dgm:prSet presAssocID="{8E6B033F-CC2C-4CA3-B335-C70B9F862197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ID"/>
        </a:p>
      </dgm:t>
    </dgm:pt>
    <dgm:pt modelId="{E67D288E-AAF1-4E4E-BD81-1345F65271FB}" type="pres">
      <dgm:prSet presAssocID="{8E6B033F-CC2C-4CA3-B335-C70B9F862197}" presName="parentNode2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ID"/>
        </a:p>
      </dgm:t>
    </dgm:pt>
    <dgm:pt modelId="{DEB22C3A-0056-4E7C-805B-3C9D3E6E688E}" type="pres">
      <dgm:prSet presAssocID="{8E6B033F-CC2C-4CA3-B335-C70B9F862197}" presName="connSite2" presStyleCnt="0"/>
      <dgm:spPr/>
    </dgm:pt>
    <dgm:pt modelId="{BAD8A52B-3A1C-4161-B223-1FE375D5E756}" type="pres">
      <dgm:prSet presAssocID="{514C7CA5-BD21-42E7-B640-01AC1C0C5D62}" presName="Name18" presStyleLbl="sibTrans2D1" presStyleIdx="1" presStyleCnt="3"/>
      <dgm:spPr/>
      <dgm:t>
        <a:bodyPr/>
        <a:lstStyle/>
        <a:p>
          <a:endParaRPr lang="en-ID"/>
        </a:p>
      </dgm:t>
    </dgm:pt>
    <dgm:pt modelId="{A84C4E6A-E3A1-4CE8-BA5C-3567C31985EC}" type="pres">
      <dgm:prSet presAssocID="{2BA8F985-B2EC-4BDD-99C5-9F2CF1588ADB}" presName="composite1" presStyleCnt="0"/>
      <dgm:spPr/>
    </dgm:pt>
    <dgm:pt modelId="{22C63232-ADAC-4E7E-95B4-E0CC10319AEE}" type="pres">
      <dgm:prSet presAssocID="{2BA8F985-B2EC-4BDD-99C5-9F2CF1588ADB}" presName="dummyNode1" presStyleLbl="node1" presStyleIdx="1" presStyleCnt="4"/>
      <dgm:spPr/>
    </dgm:pt>
    <dgm:pt modelId="{FF0D9F98-2C22-47F1-82FA-74B9C50E74C7}" type="pres">
      <dgm:prSet presAssocID="{2BA8F985-B2EC-4BDD-99C5-9F2CF1588ADB}" presName="childNode1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ID"/>
        </a:p>
      </dgm:t>
    </dgm:pt>
    <dgm:pt modelId="{81688B39-F45A-4BEE-BBEA-23AB83E00CDC}" type="pres">
      <dgm:prSet presAssocID="{2BA8F985-B2EC-4BDD-99C5-9F2CF1588ADB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ID"/>
        </a:p>
      </dgm:t>
    </dgm:pt>
    <dgm:pt modelId="{6972A5A7-396F-48BE-BCE1-A166D10B0A84}" type="pres">
      <dgm:prSet presAssocID="{2BA8F985-B2EC-4BDD-99C5-9F2CF1588ADB}" presName="parentNode1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ID"/>
        </a:p>
      </dgm:t>
    </dgm:pt>
    <dgm:pt modelId="{486E3A26-5AF0-4640-9445-D2444A0FD017}" type="pres">
      <dgm:prSet presAssocID="{2BA8F985-B2EC-4BDD-99C5-9F2CF1588ADB}" presName="connSite1" presStyleCnt="0"/>
      <dgm:spPr/>
    </dgm:pt>
    <dgm:pt modelId="{205DDBB9-2E41-4E1B-9285-BD47FA499503}" type="pres">
      <dgm:prSet presAssocID="{2EA9325F-0F2D-4913-A8F1-55FDCC60385B}" presName="Name9" presStyleLbl="sibTrans2D1" presStyleIdx="2" presStyleCnt="3"/>
      <dgm:spPr/>
      <dgm:t>
        <a:bodyPr/>
        <a:lstStyle/>
        <a:p>
          <a:endParaRPr lang="en-ID"/>
        </a:p>
      </dgm:t>
    </dgm:pt>
    <dgm:pt modelId="{4AA80C02-7B1D-41DC-870F-830F9E192AAA}" type="pres">
      <dgm:prSet presAssocID="{C7B0B4B9-A5ED-4309-ACF5-D1CD6915B51F}" presName="composite2" presStyleCnt="0"/>
      <dgm:spPr/>
    </dgm:pt>
    <dgm:pt modelId="{DA2A5D28-C522-4676-A72A-55D2E9AEDFD5}" type="pres">
      <dgm:prSet presAssocID="{C7B0B4B9-A5ED-4309-ACF5-D1CD6915B51F}" presName="dummyNode2" presStyleLbl="node1" presStyleIdx="2" presStyleCnt="4"/>
      <dgm:spPr/>
    </dgm:pt>
    <dgm:pt modelId="{5FEFB030-DDB0-49A5-9C8A-121BD769FCEF}" type="pres">
      <dgm:prSet presAssocID="{C7B0B4B9-A5ED-4309-ACF5-D1CD6915B51F}" presName="childNode2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ID"/>
        </a:p>
      </dgm:t>
    </dgm:pt>
    <dgm:pt modelId="{CC32FFAE-2272-4900-BBF1-4D8A8E682542}" type="pres">
      <dgm:prSet presAssocID="{C7B0B4B9-A5ED-4309-ACF5-D1CD6915B51F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ID"/>
        </a:p>
      </dgm:t>
    </dgm:pt>
    <dgm:pt modelId="{209D8CD6-7A9E-4BD4-AB99-F597F01BE381}" type="pres">
      <dgm:prSet presAssocID="{C7B0B4B9-A5ED-4309-ACF5-D1CD6915B51F}" presName="parentNode2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ID"/>
        </a:p>
      </dgm:t>
    </dgm:pt>
    <dgm:pt modelId="{D26681ED-6974-4B80-B23C-83E689C5161F}" type="pres">
      <dgm:prSet presAssocID="{C7B0B4B9-A5ED-4309-ACF5-D1CD6915B51F}" presName="connSite2" presStyleCnt="0"/>
      <dgm:spPr/>
    </dgm:pt>
  </dgm:ptLst>
  <dgm:cxnLst>
    <dgm:cxn modelId="{1DC347D1-3DBA-4428-AE68-20D2E893C5A4}" type="presOf" srcId="{514C7CA5-BD21-42E7-B640-01AC1C0C5D62}" destId="{BAD8A52B-3A1C-4161-B223-1FE375D5E756}" srcOrd="0" destOrd="0" presId="urn:microsoft.com/office/officeart/2005/8/layout/hProcess4"/>
    <dgm:cxn modelId="{07066A3E-3C99-481C-BBE8-5AB6093BF35B}" type="presOf" srcId="{BD9E517E-76B1-4223-9466-D78CF3A9C88D}" destId="{3E040418-4C8A-429B-A814-CEE64E927FF9}" srcOrd="0" destOrd="0" presId="urn:microsoft.com/office/officeart/2005/8/layout/hProcess4"/>
    <dgm:cxn modelId="{76E565C1-062E-4256-B7E6-989A9F0772E7}" srcId="{C7B0B4B9-A5ED-4309-ACF5-D1CD6915B51F}" destId="{FCBF9E74-CD2C-488E-9822-1EE24BCDBA05}" srcOrd="0" destOrd="0" parTransId="{75392BFD-C994-4F32-9AA0-50A022ECCB1A}" sibTransId="{17207905-E540-4E1C-A924-4BCC8518E854}"/>
    <dgm:cxn modelId="{CEB7C09B-00A0-44BB-B951-413AEBC64CAB}" type="presOf" srcId="{A81AC285-EA22-4F1A-8DC9-8D3BDF4E8BAD}" destId="{28805A76-8087-4890-96B4-1C171BA19589}" srcOrd="1" destOrd="1" presId="urn:microsoft.com/office/officeart/2005/8/layout/hProcess4"/>
    <dgm:cxn modelId="{9D405A19-D7B5-4AF7-B4A5-987E0DC23E9C}" type="presOf" srcId="{83BB5C18-32E3-476E-9083-3ED56E2F527D}" destId="{CC32FFAE-2272-4900-BBF1-4D8A8E682542}" srcOrd="1" destOrd="1" presId="urn:microsoft.com/office/officeart/2005/8/layout/hProcess4"/>
    <dgm:cxn modelId="{37F202B1-85CD-42CB-8BFA-C75B221401AD}" type="presOf" srcId="{08C46D42-AF0D-4811-B4C7-64DFD1A54FBE}" destId="{BAB34762-246B-4485-88DD-66F2C1DC93FC}" srcOrd="0" destOrd="3" presId="urn:microsoft.com/office/officeart/2005/8/layout/hProcess4"/>
    <dgm:cxn modelId="{0A09E045-5040-411E-87DA-85CFCC902B6B}" srcId="{C7B0B4B9-A5ED-4309-ACF5-D1CD6915B51F}" destId="{1B00A9B1-25A7-4DD2-9178-E10651EEE9F4}" srcOrd="3" destOrd="0" parTransId="{9C536574-775B-4617-B38B-A3A46D8BE48B}" sibTransId="{CFAD1808-4136-40CA-A49F-7D45BF80B1A8}"/>
    <dgm:cxn modelId="{955F7F73-92A8-41CE-8C94-85D9447FC613}" srcId="{2BA8F985-B2EC-4BDD-99C5-9F2CF1588ADB}" destId="{80D08420-FE03-4651-B958-A8387F9355B2}" srcOrd="0" destOrd="0" parTransId="{00CC5B95-B9DA-44D8-9B6C-6CD897ADF29C}" sibTransId="{2FFBAEE4-494B-4F12-A760-BE266D06CB3D}"/>
    <dgm:cxn modelId="{2869B2EB-C221-4D91-BE2B-427E3583BE64}" srcId="{85F3D0A7-7022-464A-B4FB-2F6540A3E193}" destId="{F857793A-2DA3-40F2-A009-8A01B2A4D04F}" srcOrd="0" destOrd="0" parTransId="{D9D2AE97-29A3-499C-98FF-CDF68937D673}" sibTransId="{11D0367C-CC40-4FEB-8708-0A94F687DDD5}"/>
    <dgm:cxn modelId="{1C697AFA-DB63-4578-8CE3-F620CBFF1C87}" type="presOf" srcId="{80D08420-FE03-4651-B958-A8387F9355B2}" destId="{FF0D9F98-2C22-47F1-82FA-74B9C50E74C7}" srcOrd="0" destOrd="0" presId="urn:microsoft.com/office/officeart/2005/8/layout/hProcess4"/>
    <dgm:cxn modelId="{EE0131D9-610C-4677-BF22-631398E96C9F}" type="presOf" srcId="{FCBF9E74-CD2C-488E-9822-1EE24BCDBA05}" destId="{CC32FFAE-2272-4900-BBF1-4D8A8E682542}" srcOrd="1" destOrd="0" presId="urn:microsoft.com/office/officeart/2005/8/layout/hProcess4"/>
    <dgm:cxn modelId="{91ECB13C-49F8-49D3-9943-BEE6CF001AD2}" type="presOf" srcId="{F857793A-2DA3-40F2-A009-8A01B2A4D04F}" destId="{28805A76-8087-4890-96B4-1C171BA19589}" srcOrd="1" destOrd="0" presId="urn:microsoft.com/office/officeart/2005/8/layout/hProcess4"/>
    <dgm:cxn modelId="{2C5EA767-5C4D-4087-92C4-71B7573D77E7}" srcId="{BD9E517E-76B1-4223-9466-D78CF3A9C88D}" destId="{2BA8F985-B2EC-4BDD-99C5-9F2CF1588ADB}" srcOrd="2" destOrd="0" parTransId="{35118F98-7DDE-430A-9F6B-65CC439346B4}" sibTransId="{2EA9325F-0F2D-4913-A8F1-55FDCC60385B}"/>
    <dgm:cxn modelId="{A6A47AD7-279A-498D-8642-D07D9B218530}" srcId="{C7B0B4B9-A5ED-4309-ACF5-D1CD6915B51F}" destId="{83BB5C18-32E3-476E-9083-3ED56E2F527D}" srcOrd="1" destOrd="0" parTransId="{F40A542D-77CC-490F-92CF-0C0A5FB75427}" sibTransId="{172BDF01-545E-402D-98D4-149FE512D1F8}"/>
    <dgm:cxn modelId="{553F5DE5-CF4F-4B7F-82B2-0689263C4BD8}" type="presOf" srcId="{8E6B033F-CC2C-4CA3-B335-C70B9F862197}" destId="{E67D288E-AAF1-4E4E-BD81-1345F65271FB}" srcOrd="0" destOrd="0" presId="urn:microsoft.com/office/officeart/2005/8/layout/hProcess4"/>
    <dgm:cxn modelId="{E49C1ED8-1B81-4D11-B612-E0F49EA2D3F3}" srcId="{8E6B033F-CC2C-4CA3-B335-C70B9F862197}" destId="{CB3D2B00-063B-431E-830F-215FE13F565A}" srcOrd="0" destOrd="0" parTransId="{ECE5E984-0C61-4ADF-8765-80F8FA4D72DB}" sibTransId="{D30965B1-F095-4752-97F3-74718873CB0F}"/>
    <dgm:cxn modelId="{D78F655D-1BCE-4F21-8CD4-AE33D6804BD6}" srcId="{C7B0B4B9-A5ED-4309-ACF5-D1CD6915B51F}" destId="{B531BCC0-0F07-4534-B27C-FD051584ADEA}" srcOrd="2" destOrd="0" parTransId="{C9966540-A1EA-4E49-BD9D-5FCC8CFFD226}" sibTransId="{19B63FDF-DC72-464D-B773-46CD4A99A0FE}"/>
    <dgm:cxn modelId="{44E10EC2-325B-468D-A54D-F3D500FD590E}" srcId="{BD9E517E-76B1-4223-9466-D78CF3A9C88D}" destId="{8E6B033F-CC2C-4CA3-B335-C70B9F862197}" srcOrd="1" destOrd="0" parTransId="{CF063052-F47D-4B9D-A9E9-7A5684923BFF}" sibTransId="{514C7CA5-BD21-42E7-B640-01AC1C0C5D62}"/>
    <dgm:cxn modelId="{68341B9D-7C42-4EE0-84FD-71F079F06108}" srcId="{BD9E517E-76B1-4223-9466-D78CF3A9C88D}" destId="{C7B0B4B9-A5ED-4309-ACF5-D1CD6915B51F}" srcOrd="3" destOrd="0" parTransId="{642B45E6-7BDA-4036-B17A-E6364123F239}" sibTransId="{6810904C-015E-485B-A6C6-1AA8B0D61DAE}"/>
    <dgm:cxn modelId="{4F241879-0938-46BF-9D12-DB14C763EA90}" type="presOf" srcId="{1B00A9B1-25A7-4DD2-9178-E10651EEE9F4}" destId="{5FEFB030-DDB0-49A5-9C8A-121BD769FCEF}" srcOrd="0" destOrd="3" presId="urn:microsoft.com/office/officeart/2005/8/layout/hProcess4"/>
    <dgm:cxn modelId="{EF1E4C02-C7C2-41C4-AD89-CBE26414D904}" type="presOf" srcId="{2BA8F985-B2EC-4BDD-99C5-9F2CF1588ADB}" destId="{6972A5A7-396F-48BE-BCE1-A166D10B0A84}" srcOrd="0" destOrd="0" presId="urn:microsoft.com/office/officeart/2005/8/layout/hProcess4"/>
    <dgm:cxn modelId="{FCB1CB96-B82B-436F-BF05-07E3A816ADE5}" type="presOf" srcId="{CB3D2B00-063B-431E-830F-215FE13F565A}" destId="{BAB34762-246B-4485-88DD-66F2C1DC93FC}" srcOrd="0" destOrd="0" presId="urn:microsoft.com/office/officeart/2005/8/layout/hProcess4"/>
    <dgm:cxn modelId="{F5F88025-EA6F-4F1F-AA4A-99E031AE127E}" type="presOf" srcId="{E572B18E-D076-4A15-B1E8-9733308A1594}" destId="{30E8F3BB-4D77-4DF4-8B61-3AD345CCCB37}" srcOrd="0" destOrd="0" presId="urn:microsoft.com/office/officeart/2005/8/layout/hProcess4"/>
    <dgm:cxn modelId="{C4075518-724F-4F1E-A5CE-3AC206ABEC68}" type="presOf" srcId="{B531BCC0-0F07-4534-B27C-FD051584ADEA}" destId="{5FEFB030-DDB0-49A5-9C8A-121BD769FCEF}" srcOrd="0" destOrd="2" presId="urn:microsoft.com/office/officeart/2005/8/layout/hProcess4"/>
    <dgm:cxn modelId="{EFB5ECDD-7EBD-4963-A0D4-97942D949DA5}" type="presOf" srcId="{2EA9325F-0F2D-4913-A8F1-55FDCC60385B}" destId="{205DDBB9-2E41-4E1B-9285-BD47FA499503}" srcOrd="0" destOrd="0" presId="urn:microsoft.com/office/officeart/2005/8/layout/hProcess4"/>
    <dgm:cxn modelId="{FFBD8625-37BB-4D8D-8BEA-C1AD912F0AE1}" srcId="{85F3D0A7-7022-464A-B4FB-2F6540A3E193}" destId="{5A7B32F2-77B3-46EA-965A-0D125145E161}" srcOrd="2" destOrd="0" parTransId="{930A0F21-4914-4ABA-9DBE-8490341E6010}" sibTransId="{2A84EA49-7035-4832-B9F3-C58865F2EC97}"/>
    <dgm:cxn modelId="{DDB6F53E-2074-4DDC-B991-841976F9CF11}" type="presOf" srcId="{5A7B32F2-77B3-46EA-965A-0D125145E161}" destId="{5BC5C6E5-C871-4D77-8F2D-D6AE25C26E16}" srcOrd="0" destOrd="2" presId="urn:microsoft.com/office/officeart/2005/8/layout/hProcess4"/>
    <dgm:cxn modelId="{74A952D5-D3CC-4EDF-BAAF-CC70CD378A41}" type="presOf" srcId="{CFA71B60-D1B8-4963-81E9-BE4AE2B973A1}" destId="{81688B39-F45A-4BEE-BBEA-23AB83E00CDC}" srcOrd="1" destOrd="1" presId="urn:microsoft.com/office/officeart/2005/8/layout/hProcess4"/>
    <dgm:cxn modelId="{6AE2EFB5-47BD-486F-89EB-E04FEC2DCB46}" srcId="{85F3D0A7-7022-464A-B4FB-2F6540A3E193}" destId="{A81AC285-EA22-4F1A-8DC9-8D3BDF4E8BAD}" srcOrd="1" destOrd="0" parTransId="{AE303792-44A8-4C8D-AC8E-8DE1FCDEA074}" sibTransId="{2A4077CC-08DA-4B47-BDED-5AF74CEDD4BB}"/>
    <dgm:cxn modelId="{56A93007-9C01-4527-881B-90000EFF3C09}" srcId="{2BA8F985-B2EC-4BDD-99C5-9F2CF1588ADB}" destId="{CFA71B60-D1B8-4963-81E9-BE4AE2B973A1}" srcOrd="1" destOrd="0" parTransId="{E71057D3-3D01-483C-BDAE-F784E70635A8}" sibTransId="{D1776346-C838-4A12-A285-8EE35EF2203C}"/>
    <dgm:cxn modelId="{0AF09E4B-CDD2-46E5-BB07-BEEBC8BF51D9}" type="presOf" srcId="{85F3D0A7-7022-464A-B4FB-2F6540A3E193}" destId="{42C29DB8-650E-4EFB-8668-5ADCDC505CE0}" srcOrd="0" destOrd="0" presId="urn:microsoft.com/office/officeart/2005/8/layout/hProcess4"/>
    <dgm:cxn modelId="{EA7C4345-6350-4071-AB93-45B5AE866031}" type="presOf" srcId="{1B00A9B1-25A7-4DD2-9178-E10651EEE9F4}" destId="{CC32FFAE-2272-4900-BBF1-4D8A8E682542}" srcOrd="1" destOrd="3" presId="urn:microsoft.com/office/officeart/2005/8/layout/hProcess4"/>
    <dgm:cxn modelId="{1CFE162F-B810-4A7A-84A4-FD55696FC83D}" type="presOf" srcId="{07FBAC0B-1BB3-438E-BAA5-C7FA6ECC18D5}" destId="{5FEFB030-DDB0-49A5-9C8A-121BD769FCEF}" srcOrd="0" destOrd="4" presId="urn:microsoft.com/office/officeart/2005/8/layout/hProcess4"/>
    <dgm:cxn modelId="{8057E6A8-0FFA-4B73-AA7F-AEA66408A70A}" type="presOf" srcId="{FE8D1F5E-456F-46EB-9241-378D638401B1}" destId="{FF0D9F98-2C22-47F1-82FA-74B9C50E74C7}" srcOrd="0" destOrd="2" presId="urn:microsoft.com/office/officeart/2005/8/layout/hProcess4"/>
    <dgm:cxn modelId="{59B68FB0-ED75-4F83-80BA-3A8DE00C7930}" type="presOf" srcId="{57C6D0AD-26E7-4917-BDBA-0D2AE7397B8D}" destId="{F2B0A14D-1AD6-4230-805E-D8B88F116467}" srcOrd="1" destOrd="2" presId="urn:microsoft.com/office/officeart/2005/8/layout/hProcess4"/>
    <dgm:cxn modelId="{D5C4D664-6C4F-435C-A3DE-77015A9879AC}" type="presOf" srcId="{B531BCC0-0F07-4534-B27C-FD051584ADEA}" destId="{CC32FFAE-2272-4900-BBF1-4D8A8E682542}" srcOrd="1" destOrd="2" presId="urn:microsoft.com/office/officeart/2005/8/layout/hProcess4"/>
    <dgm:cxn modelId="{9F6641C9-1BE3-4584-8A68-9582F1DA3F13}" type="presOf" srcId="{CFA71B60-D1B8-4963-81E9-BE4AE2B973A1}" destId="{FF0D9F98-2C22-47F1-82FA-74B9C50E74C7}" srcOrd="0" destOrd="1" presId="urn:microsoft.com/office/officeart/2005/8/layout/hProcess4"/>
    <dgm:cxn modelId="{DA8B5BD3-6B00-4A76-A143-B27FF843D1E3}" type="presOf" srcId="{F857793A-2DA3-40F2-A009-8A01B2A4D04F}" destId="{5BC5C6E5-C871-4D77-8F2D-D6AE25C26E16}" srcOrd="0" destOrd="0" presId="urn:microsoft.com/office/officeart/2005/8/layout/hProcess4"/>
    <dgm:cxn modelId="{D69F7A0C-295C-4D05-ABC4-660A2BFCA1C1}" type="presOf" srcId="{57C6D0AD-26E7-4917-BDBA-0D2AE7397B8D}" destId="{BAB34762-246B-4485-88DD-66F2C1DC93FC}" srcOrd="0" destOrd="2" presId="urn:microsoft.com/office/officeart/2005/8/layout/hProcess4"/>
    <dgm:cxn modelId="{E6A3D509-4C8D-4172-AE8C-317DC565FA31}" type="presOf" srcId="{FCBF9E74-CD2C-488E-9822-1EE24BCDBA05}" destId="{5FEFB030-DDB0-49A5-9C8A-121BD769FCEF}" srcOrd="0" destOrd="0" presId="urn:microsoft.com/office/officeart/2005/8/layout/hProcess4"/>
    <dgm:cxn modelId="{4FB42EC1-7475-41E5-BE9D-AC534763E5CC}" type="presOf" srcId="{4E7E8F9C-54AF-4757-89FE-4DD05FBAE667}" destId="{F2B0A14D-1AD6-4230-805E-D8B88F116467}" srcOrd="1" destOrd="1" presId="urn:microsoft.com/office/officeart/2005/8/layout/hProcess4"/>
    <dgm:cxn modelId="{13EE14DE-5B8C-4071-B5BE-EE6B0260CC37}" type="presOf" srcId="{A81AC285-EA22-4F1A-8DC9-8D3BDF4E8BAD}" destId="{5BC5C6E5-C871-4D77-8F2D-D6AE25C26E16}" srcOrd="0" destOrd="1" presId="urn:microsoft.com/office/officeart/2005/8/layout/hProcess4"/>
    <dgm:cxn modelId="{865BE7D4-1A6B-498E-8CE7-B8CC69D7419E}" srcId="{C7B0B4B9-A5ED-4309-ACF5-D1CD6915B51F}" destId="{07FBAC0B-1BB3-438E-BAA5-C7FA6ECC18D5}" srcOrd="4" destOrd="0" parTransId="{DAA909E1-4F31-4BC6-9D0B-7EA48EFD5F66}" sibTransId="{4C5E4885-DF13-44E4-98EB-E7D25F95DE8B}"/>
    <dgm:cxn modelId="{AA16FB99-EA67-40D0-AA73-BFEB51C94238}" type="presOf" srcId="{CB3D2B00-063B-431E-830F-215FE13F565A}" destId="{F2B0A14D-1AD6-4230-805E-D8B88F116467}" srcOrd="1" destOrd="0" presId="urn:microsoft.com/office/officeart/2005/8/layout/hProcess4"/>
    <dgm:cxn modelId="{D37E8C07-BCD1-4A87-A2DC-DE8EFF5F137F}" type="presOf" srcId="{FE8D1F5E-456F-46EB-9241-378D638401B1}" destId="{81688B39-F45A-4BEE-BBEA-23AB83E00CDC}" srcOrd="1" destOrd="2" presId="urn:microsoft.com/office/officeart/2005/8/layout/hProcess4"/>
    <dgm:cxn modelId="{261174D2-E62E-4D53-A697-550EA91BD934}" type="presOf" srcId="{4E7E8F9C-54AF-4757-89FE-4DD05FBAE667}" destId="{BAB34762-246B-4485-88DD-66F2C1DC93FC}" srcOrd="0" destOrd="1" presId="urn:microsoft.com/office/officeart/2005/8/layout/hProcess4"/>
    <dgm:cxn modelId="{A5E6A753-F7CF-4EDF-A86F-CF9EC697D8A8}" srcId="{8E6B033F-CC2C-4CA3-B335-C70B9F862197}" destId="{08C46D42-AF0D-4811-B4C7-64DFD1A54FBE}" srcOrd="3" destOrd="0" parTransId="{F14F292C-39E2-4F6A-82F5-0B7A8050B359}" sibTransId="{A4CD7E1D-53CF-4EFA-B75C-33396F976980}"/>
    <dgm:cxn modelId="{E11737D3-E5C2-471C-8EF7-C1D54CAEBC34}" type="presOf" srcId="{07FBAC0B-1BB3-438E-BAA5-C7FA6ECC18D5}" destId="{CC32FFAE-2272-4900-BBF1-4D8A8E682542}" srcOrd="1" destOrd="4" presId="urn:microsoft.com/office/officeart/2005/8/layout/hProcess4"/>
    <dgm:cxn modelId="{537F2BDC-198D-412E-BE8F-277601C4BA9C}" srcId="{BD9E517E-76B1-4223-9466-D78CF3A9C88D}" destId="{85F3D0A7-7022-464A-B4FB-2F6540A3E193}" srcOrd="0" destOrd="0" parTransId="{B378760B-E12F-4043-844E-E013B9E6F31D}" sibTransId="{E572B18E-D076-4A15-B1E8-9733308A1594}"/>
    <dgm:cxn modelId="{EE2C8C62-9CF5-42EC-9485-A6237C0056D3}" srcId="{2BA8F985-B2EC-4BDD-99C5-9F2CF1588ADB}" destId="{FE8D1F5E-456F-46EB-9241-378D638401B1}" srcOrd="2" destOrd="0" parTransId="{389D5F51-23B3-4822-B238-16008E0AC737}" sibTransId="{BECDF79F-7902-4A78-BAC4-D1FE47B5600A}"/>
    <dgm:cxn modelId="{100335CE-FA22-4D6C-ADA3-56C84B68DBE0}" type="presOf" srcId="{08C46D42-AF0D-4811-B4C7-64DFD1A54FBE}" destId="{F2B0A14D-1AD6-4230-805E-D8B88F116467}" srcOrd="1" destOrd="3" presId="urn:microsoft.com/office/officeart/2005/8/layout/hProcess4"/>
    <dgm:cxn modelId="{4666AB28-C869-432C-8913-60DC43A2C06F}" type="presOf" srcId="{5A7B32F2-77B3-46EA-965A-0D125145E161}" destId="{28805A76-8087-4890-96B4-1C171BA19589}" srcOrd="1" destOrd="2" presId="urn:microsoft.com/office/officeart/2005/8/layout/hProcess4"/>
    <dgm:cxn modelId="{13AD7494-B7E5-493C-B1CF-04668AF9BC6F}" srcId="{8E6B033F-CC2C-4CA3-B335-C70B9F862197}" destId="{57C6D0AD-26E7-4917-BDBA-0D2AE7397B8D}" srcOrd="2" destOrd="0" parTransId="{AFC40BE9-77EA-446C-BF2B-4E4038A492C0}" sibTransId="{D2CD3EC0-0787-41A4-BABD-FC10A9E0263A}"/>
    <dgm:cxn modelId="{929519B2-2552-45C2-AB8A-4A6D2A6DEB24}" type="presOf" srcId="{83BB5C18-32E3-476E-9083-3ED56E2F527D}" destId="{5FEFB030-DDB0-49A5-9C8A-121BD769FCEF}" srcOrd="0" destOrd="1" presId="urn:microsoft.com/office/officeart/2005/8/layout/hProcess4"/>
    <dgm:cxn modelId="{D54D6656-64EF-4C8F-A0E6-58BBBEC99E94}" srcId="{8E6B033F-CC2C-4CA3-B335-C70B9F862197}" destId="{4E7E8F9C-54AF-4757-89FE-4DD05FBAE667}" srcOrd="1" destOrd="0" parTransId="{C8BDED0B-CAF3-4B3E-91C7-2069C4633F32}" sibTransId="{09C5CB41-4BF8-4F0C-BF4C-CD5B73A633B8}"/>
    <dgm:cxn modelId="{585150E4-FE9A-4E5D-AC44-8CBFE1BFC1F6}" type="presOf" srcId="{C7B0B4B9-A5ED-4309-ACF5-D1CD6915B51F}" destId="{209D8CD6-7A9E-4BD4-AB99-F597F01BE381}" srcOrd="0" destOrd="0" presId="urn:microsoft.com/office/officeart/2005/8/layout/hProcess4"/>
    <dgm:cxn modelId="{19C2D721-8222-42F1-82D6-6FE1DB64E1D7}" type="presOf" srcId="{80D08420-FE03-4651-B958-A8387F9355B2}" destId="{81688B39-F45A-4BEE-BBEA-23AB83E00CDC}" srcOrd="1" destOrd="0" presId="urn:microsoft.com/office/officeart/2005/8/layout/hProcess4"/>
    <dgm:cxn modelId="{81488EC2-8233-4942-98F8-20E515180B41}" type="presParOf" srcId="{3E040418-4C8A-429B-A814-CEE64E927FF9}" destId="{688B50A6-428A-49A9-8731-D009442763AB}" srcOrd="0" destOrd="0" presId="urn:microsoft.com/office/officeart/2005/8/layout/hProcess4"/>
    <dgm:cxn modelId="{7D91FDFB-5178-4A1E-869F-4AE7DF15C05B}" type="presParOf" srcId="{3E040418-4C8A-429B-A814-CEE64E927FF9}" destId="{0096953A-2F0B-4D03-9CDE-D84422B8AF32}" srcOrd="1" destOrd="0" presId="urn:microsoft.com/office/officeart/2005/8/layout/hProcess4"/>
    <dgm:cxn modelId="{766F3B18-5555-42A8-B089-3C4F57E498F9}" type="presParOf" srcId="{3E040418-4C8A-429B-A814-CEE64E927FF9}" destId="{A9EC2F33-2D12-4A99-9516-4D77F22D6486}" srcOrd="2" destOrd="0" presId="urn:microsoft.com/office/officeart/2005/8/layout/hProcess4"/>
    <dgm:cxn modelId="{4C0401C0-FA38-4DE7-B955-C589A9B4E459}" type="presParOf" srcId="{A9EC2F33-2D12-4A99-9516-4D77F22D6486}" destId="{F2557570-41A4-485C-B750-C726F2054FC3}" srcOrd="0" destOrd="0" presId="urn:microsoft.com/office/officeart/2005/8/layout/hProcess4"/>
    <dgm:cxn modelId="{E44E4951-9EAA-4F7A-8EA1-4D255C72D62E}" type="presParOf" srcId="{F2557570-41A4-485C-B750-C726F2054FC3}" destId="{73BC029D-1F04-437B-ACDE-DF0BB4F6696A}" srcOrd="0" destOrd="0" presId="urn:microsoft.com/office/officeart/2005/8/layout/hProcess4"/>
    <dgm:cxn modelId="{99C8B049-8D08-4198-AAAF-EA5326A906AA}" type="presParOf" srcId="{F2557570-41A4-485C-B750-C726F2054FC3}" destId="{5BC5C6E5-C871-4D77-8F2D-D6AE25C26E16}" srcOrd="1" destOrd="0" presId="urn:microsoft.com/office/officeart/2005/8/layout/hProcess4"/>
    <dgm:cxn modelId="{D5175DE4-A0FB-4702-A565-74EF67C3B4CD}" type="presParOf" srcId="{F2557570-41A4-485C-B750-C726F2054FC3}" destId="{28805A76-8087-4890-96B4-1C171BA19589}" srcOrd="2" destOrd="0" presId="urn:microsoft.com/office/officeart/2005/8/layout/hProcess4"/>
    <dgm:cxn modelId="{BB194DAC-5358-48A6-AE3A-D39196270826}" type="presParOf" srcId="{F2557570-41A4-485C-B750-C726F2054FC3}" destId="{42C29DB8-650E-4EFB-8668-5ADCDC505CE0}" srcOrd="3" destOrd="0" presId="urn:microsoft.com/office/officeart/2005/8/layout/hProcess4"/>
    <dgm:cxn modelId="{B3EA7696-F9F7-49A9-B67E-2F14004B4544}" type="presParOf" srcId="{F2557570-41A4-485C-B750-C726F2054FC3}" destId="{6D2B304B-B41B-4CAF-9F67-BE4DFA4029D1}" srcOrd="4" destOrd="0" presId="urn:microsoft.com/office/officeart/2005/8/layout/hProcess4"/>
    <dgm:cxn modelId="{F5F598D3-A5EF-4C5F-B716-F52F1531CF83}" type="presParOf" srcId="{A9EC2F33-2D12-4A99-9516-4D77F22D6486}" destId="{30E8F3BB-4D77-4DF4-8B61-3AD345CCCB37}" srcOrd="1" destOrd="0" presId="urn:microsoft.com/office/officeart/2005/8/layout/hProcess4"/>
    <dgm:cxn modelId="{C689970A-6062-44B1-BBA3-99A8D8E9D0A0}" type="presParOf" srcId="{A9EC2F33-2D12-4A99-9516-4D77F22D6486}" destId="{49C3D735-56B4-4986-98C0-52E709D37C57}" srcOrd="2" destOrd="0" presId="urn:microsoft.com/office/officeart/2005/8/layout/hProcess4"/>
    <dgm:cxn modelId="{13B91A11-84B5-4B13-AC27-03F22DEFC8FC}" type="presParOf" srcId="{49C3D735-56B4-4986-98C0-52E709D37C57}" destId="{413E5A35-F101-4251-9A1E-6AC23C12D607}" srcOrd="0" destOrd="0" presId="urn:microsoft.com/office/officeart/2005/8/layout/hProcess4"/>
    <dgm:cxn modelId="{CE137D46-5573-48B2-9ACB-8B8D4CAAB46E}" type="presParOf" srcId="{49C3D735-56B4-4986-98C0-52E709D37C57}" destId="{BAB34762-246B-4485-88DD-66F2C1DC93FC}" srcOrd="1" destOrd="0" presId="urn:microsoft.com/office/officeart/2005/8/layout/hProcess4"/>
    <dgm:cxn modelId="{E607C058-4E47-42AD-9C2E-6858992D0FFD}" type="presParOf" srcId="{49C3D735-56B4-4986-98C0-52E709D37C57}" destId="{F2B0A14D-1AD6-4230-805E-D8B88F116467}" srcOrd="2" destOrd="0" presId="urn:microsoft.com/office/officeart/2005/8/layout/hProcess4"/>
    <dgm:cxn modelId="{F02793B9-2454-4448-9DC3-624A6A962C84}" type="presParOf" srcId="{49C3D735-56B4-4986-98C0-52E709D37C57}" destId="{E67D288E-AAF1-4E4E-BD81-1345F65271FB}" srcOrd="3" destOrd="0" presId="urn:microsoft.com/office/officeart/2005/8/layout/hProcess4"/>
    <dgm:cxn modelId="{6C6D6EFD-F980-49BB-B246-4083A5B49296}" type="presParOf" srcId="{49C3D735-56B4-4986-98C0-52E709D37C57}" destId="{DEB22C3A-0056-4E7C-805B-3C9D3E6E688E}" srcOrd="4" destOrd="0" presId="urn:microsoft.com/office/officeart/2005/8/layout/hProcess4"/>
    <dgm:cxn modelId="{98DAB085-65F4-42EF-ACDF-8347893AD3A7}" type="presParOf" srcId="{A9EC2F33-2D12-4A99-9516-4D77F22D6486}" destId="{BAD8A52B-3A1C-4161-B223-1FE375D5E756}" srcOrd="3" destOrd="0" presId="urn:microsoft.com/office/officeart/2005/8/layout/hProcess4"/>
    <dgm:cxn modelId="{BD4682F9-11F6-48C8-AD35-E804FB306A93}" type="presParOf" srcId="{A9EC2F33-2D12-4A99-9516-4D77F22D6486}" destId="{A84C4E6A-E3A1-4CE8-BA5C-3567C31985EC}" srcOrd="4" destOrd="0" presId="urn:microsoft.com/office/officeart/2005/8/layout/hProcess4"/>
    <dgm:cxn modelId="{ABD23D63-7C4B-48E2-A990-32C58937E52F}" type="presParOf" srcId="{A84C4E6A-E3A1-4CE8-BA5C-3567C31985EC}" destId="{22C63232-ADAC-4E7E-95B4-E0CC10319AEE}" srcOrd="0" destOrd="0" presId="urn:microsoft.com/office/officeart/2005/8/layout/hProcess4"/>
    <dgm:cxn modelId="{00FB10C9-AC4F-4E30-925B-D494E9AAF4E0}" type="presParOf" srcId="{A84C4E6A-E3A1-4CE8-BA5C-3567C31985EC}" destId="{FF0D9F98-2C22-47F1-82FA-74B9C50E74C7}" srcOrd="1" destOrd="0" presId="urn:microsoft.com/office/officeart/2005/8/layout/hProcess4"/>
    <dgm:cxn modelId="{41C315D5-003D-4025-AF53-98B1DED23D03}" type="presParOf" srcId="{A84C4E6A-E3A1-4CE8-BA5C-3567C31985EC}" destId="{81688B39-F45A-4BEE-BBEA-23AB83E00CDC}" srcOrd="2" destOrd="0" presId="urn:microsoft.com/office/officeart/2005/8/layout/hProcess4"/>
    <dgm:cxn modelId="{D6FCBB4A-5DE4-4DB2-9D1A-465071836565}" type="presParOf" srcId="{A84C4E6A-E3A1-4CE8-BA5C-3567C31985EC}" destId="{6972A5A7-396F-48BE-BCE1-A166D10B0A84}" srcOrd="3" destOrd="0" presId="urn:microsoft.com/office/officeart/2005/8/layout/hProcess4"/>
    <dgm:cxn modelId="{E1C9A341-82CA-4F91-B0AA-D371E0E11D45}" type="presParOf" srcId="{A84C4E6A-E3A1-4CE8-BA5C-3567C31985EC}" destId="{486E3A26-5AF0-4640-9445-D2444A0FD017}" srcOrd="4" destOrd="0" presId="urn:microsoft.com/office/officeart/2005/8/layout/hProcess4"/>
    <dgm:cxn modelId="{90F1B911-17A4-4495-982A-25F3116D0825}" type="presParOf" srcId="{A9EC2F33-2D12-4A99-9516-4D77F22D6486}" destId="{205DDBB9-2E41-4E1B-9285-BD47FA499503}" srcOrd="5" destOrd="0" presId="urn:microsoft.com/office/officeart/2005/8/layout/hProcess4"/>
    <dgm:cxn modelId="{2A4D3BC8-90DC-4BA9-ABEE-63B16B184876}" type="presParOf" srcId="{A9EC2F33-2D12-4A99-9516-4D77F22D6486}" destId="{4AA80C02-7B1D-41DC-870F-830F9E192AAA}" srcOrd="6" destOrd="0" presId="urn:microsoft.com/office/officeart/2005/8/layout/hProcess4"/>
    <dgm:cxn modelId="{0D307F9E-65C5-4341-8864-03B721E1EEE0}" type="presParOf" srcId="{4AA80C02-7B1D-41DC-870F-830F9E192AAA}" destId="{DA2A5D28-C522-4676-A72A-55D2E9AEDFD5}" srcOrd="0" destOrd="0" presId="urn:microsoft.com/office/officeart/2005/8/layout/hProcess4"/>
    <dgm:cxn modelId="{8EF349ED-508E-4CF5-8322-BA24ABC1AA09}" type="presParOf" srcId="{4AA80C02-7B1D-41DC-870F-830F9E192AAA}" destId="{5FEFB030-DDB0-49A5-9C8A-121BD769FCEF}" srcOrd="1" destOrd="0" presId="urn:microsoft.com/office/officeart/2005/8/layout/hProcess4"/>
    <dgm:cxn modelId="{77774C06-96C2-46DF-B573-6BD8D1184524}" type="presParOf" srcId="{4AA80C02-7B1D-41DC-870F-830F9E192AAA}" destId="{CC32FFAE-2272-4900-BBF1-4D8A8E682542}" srcOrd="2" destOrd="0" presId="urn:microsoft.com/office/officeart/2005/8/layout/hProcess4"/>
    <dgm:cxn modelId="{7A9A2CF4-E38A-4FD7-AC96-30F45242BA65}" type="presParOf" srcId="{4AA80C02-7B1D-41DC-870F-830F9E192AAA}" destId="{209D8CD6-7A9E-4BD4-AB99-F597F01BE381}" srcOrd="3" destOrd="0" presId="urn:microsoft.com/office/officeart/2005/8/layout/hProcess4"/>
    <dgm:cxn modelId="{F79D1C06-4682-4F60-A7D4-20BCD6476960}" type="presParOf" srcId="{4AA80C02-7B1D-41DC-870F-830F9E192AAA}" destId="{D26681ED-6974-4B80-B23C-83E689C5161F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C5C6E5-C871-4D77-8F2D-D6AE25C26E16}">
      <dsp:nvSpPr>
        <dsp:cNvPr id="0" name=""/>
        <dsp:cNvSpPr/>
      </dsp:nvSpPr>
      <dsp:spPr>
        <a:xfrm>
          <a:off x="1759" y="1796626"/>
          <a:ext cx="2213183" cy="18254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Proses Batch</a:t>
          </a:r>
          <a:endParaRPr lang="en-ID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/>
            <a:t>Distribusi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Terbatas</a:t>
          </a:r>
          <a:endParaRPr lang="en-ID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/>
            <a:t>Pembuatan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Khusus</a:t>
          </a:r>
          <a:endParaRPr lang="en-ID" sz="1600" kern="1200" dirty="0"/>
        </a:p>
      </dsp:txBody>
      <dsp:txXfrm>
        <a:off x="43767" y="1838634"/>
        <a:ext cx="2129167" cy="1350237"/>
      </dsp:txXfrm>
    </dsp:sp>
    <dsp:sp modelId="{30E8F3BB-4D77-4DF4-8B61-3AD345CCCB37}">
      <dsp:nvSpPr>
        <dsp:cNvPr id="0" name=""/>
        <dsp:cNvSpPr/>
      </dsp:nvSpPr>
      <dsp:spPr>
        <a:xfrm>
          <a:off x="1242327" y="2219951"/>
          <a:ext cx="2457619" cy="2457619"/>
        </a:xfrm>
        <a:prstGeom prst="leftCircularArrow">
          <a:avLst>
            <a:gd name="adj1" fmla="val 3223"/>
            <a:gd name="adj2" fmla="val 397223"/>
            <a:gd name="adj3" fmla="val 2172734"/>
            <a:gd name="adj4" fmla="val 9024489"/>
            <a:gd name="adj5" fmla="val 376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C29DB8-650E-4EFB-8668-5ADCDC505CE0}">
      <dsp:nvSpPr>
        <dsp:cNvPr id="0" name=""/>
        <dsp:cNvSpPr/>
      </dsp:nvSpPr>
      <dsp:spPr>
        <a:xfrm>
          <a:off x="493577" y="3230880"/>
          <a:ext cx="1967274" cy="78232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Era </a:t>
          </a:r>
          <a:r>
            <a:rPr lang="en-US" sz="2200" kern="1200" dirty="0" err="1" smtClean="0"/>
            <a:t>Pioner</a:t>
          </a:r>
          <a:endParaRPr lang="en-US" sz="2200" kern="12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1950 - 1960</a:t>
          </a:r>
          <a:endParaRPr lang="en-ID" sz="2200" kern="1200" dirty="0"/>
        </a:p>
      </dsp:txBody>
      <dsp:txXfrm>
        <a:off x="516490" y="3253793"/>
        <a:ext cx="1921448" cy="736494"/>
      </dsp:txXfrm>
    </dsp:sp>
    <dsp:sp modelId="{BAB34762-246B-4485-88DD-66F2C1DC93FC}">
      <dsp:nvSpPr>
        <dsp:cNvPr id="0" name=""/>
        <dsp:cNvSpPr/>
      </dsp:nvSpPr>
      <dsp:spPr>
        <a:xfrm>
          <a:off x="2837990" y="1796626"/>
          <a:ext cx="2213183" cy="18254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Multi User</a:t>
          </a:r>
          <a:endParaRPr lang="en-ID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Real-Time</a:t>
          </a:r>
          <a:endParaRPr lang="en-ID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Database</a:t>
          </a:r>
          <a:endParaRPr lang="en-ID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/>
            <a:t>Produk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Perangkat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Lunak</a:t>
          </a:r>
          <a:endParaRPr lang="en-ID" sz="1600" kern="1200" dirty="0"/>
        </a:p>
      </dsp:txBody>
      <dsp:txXfrm>
        <a:off x="2879998" y="2229794"/>
        <a:ext cx="2129167" cy="1350237"/>
      </dsp:txXfrm>
    </dsp:sp>
    <dsp:sp modelId="{BAD8A52B-3A1C-4161-B223-1FE375D5E756}">
      <dsp:nvSpPr>
        <dsp:cNvPr id="0" name=""/>
        <dsp:cNvSpPr/>
      </dsp:nvSpPr>
      <dsp:spPr>
        <a:xfrm>
          <a:off x="4060115" y="669523"/>
          <a:ext cx="2740414" cy="2740414"/>
        </a:xfrm>
        <a:prstGeom prst="circularArrow">
          <a:avLst>
            <a:gd name="adj1" fmla="val 2890"/>
            <a:gd name="adj2" fmla="val 353453"/>
            <a:gd name="adj3" fmla="val 19471037"/>
            <a:gd name="adj4" fmla="val 12575511"/>
            <a:gd name="adj5" fmla="val 3372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7D288E-AAF1-4E4E-BD81-1345F65271FB}">
      <dsp:nvSpPr>
        <dsp:cNvPr id="0" name=""/>
        <dsp:cNvSpPr/>
      </dsp:nvSpPr>
      <dsp:spPr>
        <a:xfrm>
          <a:off x="3329809" y="1405466"/>
          <a:ext cx="1967274" cy="78232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Era Stabil      1960 - 1980 </a:t>
          </a:r>
          <a:endParaRPr lang="en-ID" sz="2200" kern="1200" dirty="0"/>
        </a:p>
      </dsp:txBody>
      <dsp:txXfrm>
        <a:off x="3352722" y="1428379"/>
        <a:ext cx="1921448" cy="736494"/>
      </dsp:txXfrm>
    </dsp:sp>
    <dsp:sp modelId="{FF0D9F98-2C22-47F1-82FA-74B9C50E74C7}">
      <dsp:nvSpPr>
        <dsp:cNvPr id="0" name=""/>
        <dsp:cNvSpPr/>
      </dsp:nvSpPr>
      <dsp:spPr>
        <a:xfrm>
          <a:off x="5674221" y="1796626"/>
          <a:ext cx="2213183" cy="18254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/>
            <a:t>Sistem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Tersebar</a:t>
          </a:r>
          <a:endParaRPr lang="en-ID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/>
            <a:t>Penanaman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Kecerdasan</a:t>
          </a:r>
          <a:endParaRPr lang="en-ID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/>
            <a:t>Perangkat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Lunak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Sederhana</a:t>
          </a:r>
          <a:endParaRPr lang="en-ID" sz="1600" kern="1200" dirty="0"/>
        </a:p>
      </dsp:txBody>
      <dsp:txXfrm>
        <a:off x="5716229" y="1838634"/>
        <a:ext cx="2129167" cy="1350237"/>
      </dsp:txXfrm>
    </dsp:sp>
    <dsp:sp modelId="{205DDBB9-2E41-4E1B-9285-BD47FA499503}">
      <dsp:nvSpPr>
        <dsp:cNvPr id="0" name=""/>
        <dsp:cNvSpPr/>
      </dsp:nvSpPr>
      <dsp:spPr>
        <a:xfrm>
          <a:off x="6914790" y="2219951"/>
          <a:ext cx="2457619" cy="2457619"/>
        </a:xfrm>
        <a:prstGeom prst="leftCircularArrow">
          <a:avLst>
            <a:gd name="adj1" fmla="val 3223"/>
            <a:gd name="adj2" fmla="val 397223"/>
            <a:gd name="adj3" fmla="val 2172734"/>
            <a:gd name="adj4" fmla="val 9024489"/>
            <a:gd name="adj5" fmla="val 3760"/>
          </a:avLst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72A5A7-396F-48BE-BCE1-A166D10B0A84}">
      <dsp:nvSpPr>
        <dsp:cNvPr id="0" name=""/>
        <dsp:cNvSpPr/>
      </dsp:nvSpPr>
      <dsp:spPr>
        <a:xfrm>
          <a:off x="6166040" y="3230880"/>
          <a:ext cx="1967274" cy="78232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Era </a:t>
          </a:r>
          <a:r>
            <a:rPr lang="en-US" sz="2200" kern="1200" dirty="0" err="1" smtClean="0"/>
            <a:t>Mikro</a:t>
          </a:r>
          <a:r>
            <a:rPr lang="en-US" sz="2200" kern="1200" dirty="0" smtClean="0"/>
            <a:t>    1980 - 1990</a:t>
          </a:r>
          <a:endParaRPr lang="en-ID" sz="2200" kern="1200" dirty="0"/>
        </a:p>
      </dsp:txBody>
      <dsp:txXfrm>
        <a:off x="6188953" y="3253793"/>
        <a:ext cx="1921448" cy="736494"/>
      </dsp:txXfrm>
    </dsp:sp>
    <dsp:sp modelId="{5FEFB030-DDB0-49A5-9C8A-121BD769FCEF}">
      <dsp:nvSpPr>
        <dsp:cNvPr id="0" name=""/>
        <dsp:cNvSpPr/>
      </dsp:nvSpPr>
      <dsp:spPr>
        <a:xfrm>
          <a:off x="8510453" y="1796626"/>
          <a:ext cx="2213183" cy="18254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/>
            <a:t>Sistem</a:t>
          </a:r>
          <a:r>
            <a:rPr lang="en-US" sz="1600" kern="1200" dirty="0" smtClean="0"/>
            <a:t> Desktop</a:t>
          </a:r>
          <a:endParaRPr lang="en-ID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/>
            <a:t>Teknologi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Objek</a:t>
          </a:r>
          <a:endParaRPr lang="en-ID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/>
            <a:t>Sistem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Pakar</a:t>
          </a:r>
          <a:endParaRPr lang="en-ID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/>
            <a:t>Pemrosesan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Paralel</a:t>
          </a:r>
          <a:endParaRPr lang="en-ID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/>
            <a:t>Jaringan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Komputer</a:t>
          </a:r>
          <a:endParaRPr lang="en-ID" sz="1600" kern="1200" dirty="0"/>
        </a:p>
      </dsp:txBody>
      <dsp:txXfrm>
        <a:off x="8552461" y="2229794"/>
        <a:ext cx="2129167" cy="1350237"/>
      </dsp:txXfrm>
    </dsp:sp>
    <dsp:sp modelId="{209D8CD6-7A9E-4BD4-AB99-F597F01BE381}">
      <dsp:nvSpPr>
        <dsp:cNvPr id="0" name=""/>
        <dsp:cNvSpPr/>
      </dsp:nvSpPr>
      <dsp:spPr>
        <a:xfrm>
          <a:off x="9002271" y="1405466"/>
          <a:ext cx="1967274" cy="78232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Era Modern  1990 - 2000</a:t>
          </a:r>
          <a:endParaRPr lang="en-ID" sz="2200" kern="1200" dirty="0"/>
        </a:p>
      </dsp:txBody>
      <dsp:txXfrm>
        <a:off x="9025184" y="1428379"/>
        <a:ext cx="1921448" cy="7364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10/13/2019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932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638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7008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4055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464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6682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96173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96758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742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723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4493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535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2289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1634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395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7013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727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10/13/2019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003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err="1" smtClean="0"/>
              <a:t>Pengantar</a:t>
            </a:r>
            <a:r>
              <a:rPr lang="en-US" sz="4800" dirty="0" smtClean="0"/>
              <a:t> </a:t>
            </a:r>
            <a:br>
              <a:rPr lang="en-US" sz="4800" dirty="0" smtClean="0"/>
            </a:br>
            <a:r>
              <a:rPr lang="en-US" sz="4800" dirty="0" err="1" smtClean="0"/>
              <a:t>Rekayasa</a:t>
            </a:r>
            <a:r>
              <a:rPr lang="en-US" sz="4800" dirty="0" smtClean="0"/>
              <a:t> </a:t>
            </a:r>
            <a:r>
              <a:rPr lang="en-US" sz="4800" dirty="0" err="1" smtClean="0"/>
              <a:t>Perangkat</a:t>
            </a:r>
            <a:r>
              <a:rPr lang="en-US" sz="4800" dirty="0" smtClean="0"/>
              <a:t> </a:t>
            </a:r>
            <a:r>
              <a:rPr lang="en-US" sz="4800" dirty="0" err="1" smtClean="0"/>
              <a:t>Lunak</a:t>
            </a:r>
            <a:endParaRPr lang="en-ID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Safitri</a:t>
            </a:r>
            <a:r>
              <a:rPr lang="en-US" dirty="0" smtClean="0">
                <a:solidFill>
                  <a:schemeClr val="tx1"/>
                </a:solidFill>
              </a:rPr>
              <a:t> Jaya</a:t>
            </a:r>
            <a:endParaRPr lang="en-ID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80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982663"/>
            <a:ext cx="9601200" cy="1303337"/>
          </a:xfrm>
        </p:spPr>
        <p:txBody>
          <a:bodyPr anchor="ctr"/>
          <a:lstStyle/>
          <a:p>
            <a:r>
              <a:rPr lang="en-US" dirty="0" err="1" smtClean="0"/>
              <a:t>Evolusi</a:t>
            </a:r>
            <a:r>
              <a:rPr lang="en-US" dirty="0" smtClean="0"/>
              <a:t> </a:t>
            </a:r>
            <a:r>
              <a:rPr lang="en-US" dirty="0" err="1" smtClean="0"/>
              <a:t>perangkat</a:t>
            </a:r>
            <a:r>
              <a:rPr lang="en-US" dirty="0" smtClean="0"/>
              <a:t> </a:t>
            </a:r>
            <a:r>
              <a:rPr lang="en-US" dirty="0" err="1" smtClean="0"/>
              <a:t>lunak</a:t>
            </a:r>
            <a:endParaRPr lang="en-ID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61737317"/>
              </p:ext>
            </p:extLst>
          </p:nvPr>
        </p:nvGraphicFramePr>
        <p:xfrm>
          <a:off x="639503" y="1209056"/>
          <a:ext cx="1097130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639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err="1" smtClean="0"/>
              <a:t>Karakteristik</a:t>
            </a:r>
            <a:r>
              <a:rPr lang="en-US" b="1" dirty="0" smtClean="0"/>
              <a:t> </a:t>
            </a:r>
            <a:r>
              <a:rPr lang="en-US" b="1" dirty="0" err="1" smtClean="0"/>
              <a:t>Perangkat</a:t>
            </a:r>
            <a:r>
              <a:rPr lang="en-US" b="1" dirty="0" smtClean="0"/>
              <a:t> </a:t>
            </a:r>
            <a:r>
              <a:rPr lang="en-US" b="1" dirty="0" err="1" smtClean="0"/>
              <a:t>Lunak</a:t>
            </a:r>
            <a:r>
              <a:rPr lang="en-US" b="1" dirty="0" smtClean="0"/>
              <a:t> Yang </a:t>
            </a:r>
            <a:r>
              <a:rPr lang="en-US" b="1" dirty="0" err="1" smtClean="0"/>
              <a:t>Baik</a:t>
            </a:r>
            <a:endParaRPr lang="en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i="1" dirty="0" smtClean="0"/>
              <a:t>Usability</a:t>
            </a:r>
          </a:p>
          <a:p>
            <a:pPr marL="457200" indent="-457200">
              <a:buFont typeface="+mj-lt"/>
              <a:buAutoNum type="arabicPeriod"/>
            </a:pPr>
            <a:r>
              <a:rPr lang="en-US" i="1" dirty="0" smtClean="0"/>
              <a:t>Good Performance</a:t>
            </a:r>
          </a:p>
          <a:p>
            <a:pPr marL="457200" indent="-457200">
              <a:buFont typeface="+mj-lt"/>
              <a:buAutoNum type="arabicPeriod"/>
            </a:pPr>
            <a:r>
              <a:rPr lang="en-US" i="1" dirty="0" smtClean="0"/>
              <a:t>Be Reliable</a:t>
            </a:r>
          </a:p>
          <a:p>
            <a:pPr marL="457200" indent="-457200">
              <a:buFont typeface="+mj-lt"/>
              <a:buAutoNum type="arabicPeriod"/>
            </a:pPr>
            <a:r>
              <a:rPr lang="en-US" i="1" dirty="0" err="1" smtClean="0"/>
              <a:t>Maintenability</a:t>
            </a:r>
            <a:endParaRPr lang="en-US" i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i="1" dirty="0" smtClean="0"/>
              <a:t>Efficient</a:t>
            </a:r>
          </a:p>
          <a:p>
            <a:pPr marL="457200" indent="-457200">
              <a:buFont typeface="+mj-lt"/>
              <a:buAutoNum type="arabicPeriod"/>
            </a:pPr>
            <a:r>
              <a:rPr lang="en-US" i="1" dirty="0" smtClean="0"/>
              <a:t>Eye Catching User Interface</a:t>
            </a:r>
          </a:p>
          <a:p>
            <a:pPr marL="457200" indent="-457200">
              <a:buFont typeface="+mj-lt"/>
              <a:buAutoNum type="arabicPeriod"/>
            </a:pPr>
            <a:r>
              <a:rPr lang="en-US" i="1" dirty="0" smtClean="0"/>
              <a:t>Long Life Time</a:t>
            </a:r>
          </a:p>
        </p:txBody>
      </p:sp>
    </p:spTree>
    <p:extLst>
      <p:ext uri="{BB962C8B-B14F-4D97-AF65-F5344CB8AC3E}">
        <p14:creationId xmlns:p14="http://schemas.microsoft.com/office/powerpoint/2010/main" val="312108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l"/>
            <a:r>
              <a:rPr lang="en-US" b="1" dirty="0" err="1"/>
              <a:t>Deskripsi</a:t>
            </a:r>
            <a:r>
              <a:rPr lang="en-US" b="1" dirty="0"/>
              <a:t> </a:t>
            </a:r>
            <a:r>
              <a:rPr lang="en-US" b="1" dirty="0" err="1"/>
              <a:t>mata</a:t>
            </a:r>
            <a:r>
              <a:rPr lang="en-US" b="1" dirty="0"/>
              <a:t> </a:t>
            </a:r>
            <a:r>
              <a:rPr lang="en-US" b="1" dirty="0" err="1"/>
              <a:t>kuliah</a:t>
            </a:r>
            <a:endParaRPr lang="en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75" y="2084295"/>
            <a:ext cx="10363826" cy="4069976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300" dirty="0" err="1"/>
              <a:t>Rekayasa</a:t>
            </a:r>
            <a:r>
              <a:rPr lang="en-US" sz="2300" dirty="0"/>
              <a:t> </a:t>
            </a:r>
            <a:r>
              <a:rPr lang="en-US" sz="2300" dirty="0" err="1"/>
              <a:t>perangkat</a:t>
            </a:r>
            <a:r>
              <a:rPr lang="en-US" sz="2300" dirty="0"/>
              <a:t> </a:t>
            </a:r>
            <a:r>
              <a:rPr lang="en-US" sz="2300" dirty="0" err="1"/>
              <a:t>lunak</a:t>
            </a:r>
            <a:r>
              <a:rPr lang="en-US" sz="2300" dirty="0"/>
              <a:t> (</a:t>
            </a:r>
            <a:r>
              <a:rPr lang="en-US" sz="2300" i="1" dirty="0"/>
              <a:t>Software Engineering</a:t>
            </a:r>
            <a:r>
              <a:rPr lang="en-US" sz="2300" dirty="0"/>
              <a:t>) </a:t>
            </a:r>
            <a:r>
              <a:rPr lang="en-US" sz="2300" dirty="0" err="1"/>
              <a:t>adalah</a:t>
            </a:r>
            <a:r>
              <a:rPr lang="en-US" sz="2300" dirty="0"/>
              <a:t> </a:t>
            </a:r>
            <a:r>
              <a:rPr lang="en-ID" sz="2300" dirty="0" err="1"/>
              <a:t>satu</a:t>
            </a:r>
            <a:r>
              <a:rPr lang="en-ID" sz="2300" dirty="0"/>
              <a:t> </a:t>
            </a:r>
            <a:r>
              <a:rPr lang="en-ID" sz="2300" dirty="0" err="1"/>
              <a:t>bidang</a:t>
            </a:r>
            <a:r>
              <a:rPr lang="en-ID" sz="2300" dirty="0"/>
              <a:t> </a:t>
            </a:r>
            <a:r>
              <a:rPr lang="en-ID" sz="2300" dirty="0" err="1"/>
              <a:t>profesi</a:t>
            </a:r>
            <a:r>
              <a:rPr lang="en-ID" sz="2300" dirty="0"/>
              <a:t> yang </a:t>
            </a:r>
            <a:r>
              <a:rPr lang="en-ID" sz="2300" dirty="0" err="1"/>
              <a:t>mendalami</a:t>
            </a:r>
            <a:r>
              <a:rPr lang="en-ID" sz="2300" dirty="0"/>
              <a:t> </a:t>
            </a:r>
            <a:r>
              <a:rPr lang="en-ID" sz="2300" dirty="0" err="1"/>
              <a:t>cara-cara</a:t>
            </a:r>
            <a:r>
              <a:rPr lang="en-ID" sz="2300" dirty="0"/>
              <a:t> </a:t>
            </a:r>
            <a:r>
              <a:rPr lang="en-ID" sz="2300" dirty="0" err="1"/>
              <a:t>pengembangan</a:t>
            </a:r>
            <a:r>
              <a:rPr lang="en-ID" sz="2300" dirty="0"/>
              <a:t> </a:t>
            </a:r>
            <a:r>
              <a:rPr lang="en-ID" sz="2300" b="1" dirty="0" err="1"/>
              <a:t>perangkat</a:t>
            </a:r>
            <a:r>
              <a:rPr lang="en-ID" sz="2300" b="1" dirty="0"/>
              <a:t> </a:t>
            </a:r>
            <a:r>
              <a:rPr lang="en-ID" sz="2300" b="1" dirty="0" err="1"/>
              <a:t>lunak</a:t>
            </a:r>
            <a:r>
              <a:rPr lang="en-ID" sz="2300" dirty="0"/>
              <a:t> </a:t>
            </a:r>
            <a:r>
              <a:rPr lang="en-ID" sz="2300" dirty="0" err="1"/>
              <a:t>termasuk</a:t>
            </a:r>
            <a:r>
              <a:rPr lang="en-ID" sz="2300" dirty="0"/>
              <a:t> </a:t>
            </a:r>
            <a:r>
              <a:rPr lang="en-ID" sz="2300" dirty="0" err="1"/>
              <a:t>pembuatan</a:t>
            </a:r>
            <a:r>
              <a:rPr lang="en-ID" sz="2300" dirty="0"/>
              <a:t>, </a:t>
            </a:r>
            <a:r>
              <a:rPr lang="en-ID" sz="2300" dirty="0" err="1"/>
              <a:t>pemeliharaan</a:t>
            </a:r>
            <a:r>
              <a:rPr lang="en-ID" sz="2300" dirty="0"/>
              <a:t>, </a:t>
            </a:r>
            <a:r>
              <a:rPr lang="en-ID" sz="2300" dirty="0" err="1"/>
              <a:t>manajemen</a:t>
            </a:r>
            <a:r>
              <a:rPr lang="en-ID" sz="2300" dirty="0"/>
              <a:t> </a:t>
            </a:r>
            <a:r>
              <a:rPr lang="en-ID" sz="2300" dirty="0" err="1"/>
              <a:t>organisasi</a:t>
            </a:r>
            <a:r>
              <a:rPr lang="en-ID" sz="2300" dirty="0"/>
              <a:t> </a:t>
            </a:r>
            <a:r>
              <a:rPr lang="en-ID" sz="2300" dirty="0" err="1"/>
              <a:t>pengembanganan</a:t>
            </a:r>
            <a:r>
              <a:rPr lang="en-ID" sz="2300" dirty="0"/>
              <a:t> </a:t>
            </a:r>
            <a:r>
              <a:rPr lang="en-ID" sz="2300" b="1" dirty="0" err="1"/>
              <a:t>perangkat</a:t>
            </a:r>
            <a:r>
              <a:rPr lang="en-ID" sz="2300" b="1" dirty="0"/>
              <a:t> </a:t>
            </a:r>
            <a:r>
              <a:rPr lang="en-ID" sz="2300" b="1" dirty="0" err="1"/>
              <a:t>lunak</a:t>
            </a:r>
            <a:r>
              <a:rPr lang="en-ID" sz="2300" dirty="0"/>
              <a:t> </a:t>
            </a:r>
            <a:r>
              <a:rPr lang="en-ID" sz="2300" dirty="0" err="1"/>
              <a:t>dan</a:t>
            </a:r>
            <a:r>
              <a:rPr lang="en-ID" sz="2300" dirty="0"/>
              <a:t> </a:t>
            </a:r>
            <a:r>
              <a:rPr lang="en-ID" sz="2300" dirty="0" err="1"/>
              <a:t>manajemen</a:t>
            </a:r>
            <a:r>
              <a:rPr lang="en-ID" sz="2300" dirty="0"/>
              <a:t> </a:t>
            </a:r>
            <a:r>
              <a:rPr lang="en-ID" sz="2300" dirty="0" err="1"/>
              <a:t>kualitas</a:t>
            </a:r>
            <a:r>
              <a:rPr lang="en-ID" sz="2300" dirty="0"/>
              <a:t>.</a:t>
            </a:r>
          </a:p>
          <a:p>
            <a:pPr marL="0" indent="0">
              <a:lnSpc>
                <a:spcPct val="110000"/>
              </a:lnSpc>
              <a:buNone/>
            </a:pPr>
            <a:endParaRPr lang="en-US" sz="2300" dirty="0"/>
          </a:p>
          <a:p>
            <a:pPr marL="0" indent="0">
              <a:buNone/>
            </a:pPr>
            <a:r>
              <a:rPr lang="en-US" sz="2300" b="1" dirty="0" err="1"/>
              <a:t>Fokus</a:t>
            </a:r>
            <a:r>
              <a:rPr lang="en-US" sz="2300" b="1" dirty="0"/>
              <a:t> </a:t>
            </a:r>
            <a:r>
              <a:rPr lang="en-US" sz="2300" b="1" dirty="0" err="1"/>
              <a:t>pembelajaran</a:t>
            </a:r>
            <a:r>
              <a:rPr lang="en-US" sz="2300" b="1" dirty="0"/>
              <a:t> </a:t>
            </a:r>
            <a:r>
              <a:rPr lang="en-US" sz="2300" dirty="0"/>
              <a:t>:</a:t>
            </a:r>
          </a:p>
          <a:p>
            <a:pPr marL="0" indent="0">
              <a:buNone/>
            </a:pPr>
            <a:r>
              <a:rPr lang="en-ID" sz="2300" dirty="0" err="1"/>
              <a:t>mempelajari</a:t>
            </a:r>
            <a:r>
              <a:rPr lang="en-ID" sz="2300" dirty="0"/>
              <a:t> </a:t>
            </a:r>
            <a:r>
              <a:rPr lang="en-ID" sz="2300" dirty="0" err="1"/>
              <a:t>cara</a:t>
            </a:r>
            <a:r>
              <a:rPr lang="en-ID" sz="2300" dirty="0"/>
              <a:t> </a:t>
            </a:r>
            <a:r>
              <a:rPr lang="en-ID" sz="2300" dirty="0" err="1"/>
              <a:t>mendesain</a:t>
            </a:r>
            <a:r>
              <a:rPr lang="en-ID" sz="2300" dirty="0"/>
              <a:t> </a:t>
            </a:r>
            <a:r>
              <a:rPr lang="en-ID" sz="2300" dirty="0" err="1"/>
              <a:t>dan</a:t>
            </a:r>
            <a:r>
              <a:rPr lang="en-ID" sz="2300" dirty="0"/>
              <a:t> </a:t>
            </a:r>
            <a:r>
              <a:rPr lang="en-ID" sz="2300" dirty="0" err="1"/>
              <a:t>menganalisis</a:t>
            </a:r>
            <a:r>
              <a:rPr lang="en-ID" sz="2300" dirty="0"/>
              <a:t> </a:t>
            </a:r>
            <a:r>
              <a:rPr lang="en-ID" sz="2300" dirty="0" err="1"/>
              <a:t>algoritma</a:t>
            </a:r>
            <a:r>
              <a:rPr lang="en-ID" sz="2300" dirty="0"/>
              <a:t> </a:t>
            </a:r>
            <a:r>
              <a:rPr lang="en-ID" sz="2300" dirty="0" err="1"/>
              <a:t>dan</a:t>
            </a:r>
            <a:r>
              <a:rPr lang="en-ID" sz="2300" dirty="0"/>
              <a:t> </a:t>
            </a:r>
            <a:r>
              <a:rPr lang="en-ID" sz="2300" dirty="0" err="1"/>
              <a:t>pemrograman</a:t>
            </a:r>
            <a:r>
              <a:rPr lang="en-ID" sz="2300" dirty="0"/>
              <a:t> </a:t>
            </a:r>
            <a:r>
              <a:rPr lang="en-ID" sz="2300" dirty="0" err="1"/>
              <a:t>menggunakan</a:t>
            </a:r>
            <a:r>
              <a:rPr lang="en-ID" sz="2300" dirty="0"/>
              <a:t> </a:t>
            </a:r>
            <a:r>
              <a:rPr lang="en-ID" sz="2300" dirty="0" err="1"/>
              <a:t>struktur</a:t>
            </a:r>
            <a:r>
              <a:rPr lang="en-ID" sz="2300" dirty="0"/>
              <a:t> data yang </a:t>
            </a:r>
            <a:r>
              <a:rPr lang="en-ID" sz="2300" dirty="0" err="1"/>
              <a:t>efisien</a:t>
            </a:r>
            <a:r>
              <a:rPr lang="en-ID" sz="2300" dirty="0"/>
              <a:t> </a:t>
            </a:r>
            <a:r>
              <a:rPr lang="en-ID" sz="2300" dirty="0" err="1"/>
              <a:t>serta</a:t>
            </a:r>
            <a:r>
              <a:rPr lang="en-ID" sz="2300" dirty="0"/>
              <a:t> </a:t>
            </a:r>
            <a:r>
              <a:rPr lang="en-ID" sz="2300" dirty="0" err="1"/>
              <a:t>mengembangkan</a:t>
            </a:r>
            <a:r>
              <a:rPr lang="en-ID" sz="2300" dirty="0"/>
              <a:t> </a:t>
            </a:r>
            <a:r>
              <a:rPr lang="en-ID" sz="2300" dirty="0" err="1"/>
              <a:t>sistem</a:t>
            </a:r>
            <a:r>
              <a:rPr lang="en-ID" sz="2300" dirty="0"/>
              <a:t> </a:t>
            </a:r>
            <a:r>
              <a:rPr lang="en-ID" sz="2300" dirty="0" err="1"/>
              <a:t>operasi</a:t>
            </a:r>
            <a:r>
              <a:rPr lang="en-ID" sz="2300" dirty="0"/>
              <a:t> </a:t>
            </a:r>
            <a:r>
              <a:rPr lang="en-ID" sz="2300" dirty="0" err="1"/>
              <a:t>dan</a:t>
            </a:r>
            <a:r>
              <a:rPr lang="en-ID" sz="2300" dirty="0"/>
              <a:t> </a:t>
            </a:r>
            <a:r>
              <a:rPr lang="en-ID" sz="2300" dirty="0" err="1"/>
              <a:t>aplikasi</a:t>
            </a:r>
            <a:r>
              <a:rPr lang="en-ID" sz="2300" dirty="0"/>
              <a:t> </a:t>
            </a:r>
            <a:r>
              <a:rPr lang="en-ID" sz="2300" dirty="0" err="1"/>
              <a:t>berbasis</a:t>
            </a:r>
            <a:r>
              <a:rPr lang="en-ID" sz="2300" dirty="0"/>
              <a:t> web/mobile.</a:t>
            </a:r>
          </a:p>
          <a:p>
            <a:pPr marL="0" indent="0">
              <a:buNone/>
            </a:pPr>
            <a:endParaRPr lang="en-US" sz="2300" dirty="0"/>
          </a:p>
          <a:p>
            <a:pPr marL="0" indent="0">
              <a:buNone/>
            </a:pPr>
            <a:r>
              <a:rPr lang="en-US" sz="2300" b="1" dirty="0" err="1"/>
              <a:t>Fokus</a:t>
            </a:r>
            <a:r>
              <a:rPr lang="en-US" sz="2300" b="1" dirty="0"/>
              <a:t> </a:t>
            </a:r>
            <a:r>
              <a:rPr lang="en-US" sz="2300" b="1" dirty="0" err="1"/>
              <a:t>utama</a:t>
            </a:r>
            <a:r>
              <a:rPr lang="en-US" sz="2300" b="1" dirty="0"/>
              <a:t> </a:t>
            </a:r>
            <a:r>
              <a:rPr lang="en-US" sz="2300" b="1" dirty="0" err="1"/>
              <a:t>pengembangan</a:t>
            </a:r>
            <a:r>
              <a:rPr lang="en-US" sz="2300" b="1" dirty="0"/>
              <a:t> :</a:t>
            </a:r>
          </a:p>
          <a:p>
            <a:pPr marL="0" indent="0">
              <a:buNone/>
            </a:pPr>
            <a:r>
              <a:rPr lang="en-ID" sz="2300" dirty="0" err="1"/>
              <a:t>untuk</a:t>
            </a:r>
            <a:r>
              <a:rPr lang="en-ID" sz="2300" dirty="0"/>
              <a:t> </a:t>
            </a:r>
            <a:r>
              <a:rPr lang="en-ID" sz="2300" dirty="0" err="1"/>
              <a:t>mengembangkan</a:t>
            </a:r>
            <a:r>
              <a:rPr lang="en-ID" sz="2300" dirty="0"/>
              <a:t> </a:t>
            </a:r>
            <a:r>
              <a:rPr lang="en-ID" sz="2300" dirty="0" err="1"/>
              <a:t>praktek</a:t>
            </a:r>
            <a:r>
              <a:rPr lang="en-ID" sz="2300" dirty="0"/>
              <a:t> </a:t>
            </a:r>
            <a:r>
              <a:rPr lang="en-ID" sz="2300" dirty="0" err="1"/>
              <a:t>dan</a:t>
            </a:r>
            <a:r>
              <a:rPr lang="en-ID" sz="2300" dirty="0"/>
              <a:t> </a:t>
            </a:r>
            <a:r>
              <a:rPr lang="en-ID" sz="2300" dirty="0" err="1"/>
              <a:t>teknologi</a:t>
            </a:r>
            <a:r>
              <a:rPr lang="en-ID" sz="2300" dirty="0"/>
              <a:t> </a:t>
            </a:r>
            <a:r>
              <a:rPr lang="en-ID" sz="2300" dirty="0" err="1"/>
              <a:t>untuk</a:t>
            </a:r>
            <a:r>
              <a:rPr lang="en-ID" sz="2300" dirty="0"/>
              <a:t> </a:t>
            </a:r>
            <a:r>
              <a:rPr lang="en-ID" sz="2300" dirty="0" err="1"/>
              <a:t>meningkatkan</a:t>
            </a:r>
            <a:r>
              <a:rPr lang="en-ID" sz="2300" dirty="0"/>
              <a:t> </a:t>
            </a:r>
            <a:r>
              <a:rPr lang="en-ID" sz="2300" dirty="0" err="1"/>
              <a:t>produktivitas</a:t>
            </a:r>
            <a:r>
              <a:rPr lang="en-ID" sz="2300" dirty="0"/>
              <a:t> para </a:t>
            </a:r>
            <a:r>
              <a:rPr lang="en-ID" sz="2300" dirty="0" err="1"/>
              <a:t>praktisi</a:t>
            </a:r>
            <a:r>
              <a:rPr lang="en-ID" sz="2300" dirty="0"/>
              <a:t> </a:t>
            </a:r>
            <a:r>
              <a:rPr lang="en-ID" sz="2300" dirty="0" err="1"/>
              <a:t>pengembang</a:t>
            </a:r>
            <a:r>
              <a:rPr lang="en-ID" sz="2300" dirty="0"/>
              <a:t> </a:t>
            </a:r>
            <a:r>
              <a:rPr lang="en-ID" sz="2300" dirty="0" err="1"/>
              <a:t>perangkat</a:t>
            </a:r>
            <a:r>
              <a:rPr lang="en-ID" sz="2300" dirty="0"/>
              <a:t> </a:t>
            </a:r>
            <a:r>
              <a:rPr lang="en-ID" sz="2300" dirty="0" err="1"/>
              <a:t>lunak</a:t>
            </a:r>
            <a:r>
              <a:rPr lang="en-ID" sz="2300" dirty="0"/>
              <a:t> </a:t>
            </a:r>
            <a:r>
              <a:rPr lang="en-ID" sz="2300" dirty="0" err="1"/>
              <a:t>dan</a:t>
            </a:r>
            <a:r>
              <a:rPr lang="en-ID" sz="2300" dirty="0"/>
              <a:t> </a:t>
            </a:r>
            <a:r>
              <a:rPr lang="en-ID" sz="2300" dirty="0" err="1"/>
              <a:t>kualitas</a:t>
            </a:r>
            <a:r>
              <a:rPr lang="en-ID" sz="2300" dirty="0"/>
              <a:t> </a:t>
            </a:r>
            <a:r>
              <a:rPr lang="en-ID" sz="2300" dirty="0" err="1"/>
              <a:t>aplikasi</a:t>
            </a:r>
            <a:r>
              <a:rPr lang="en-ID" sz="2300" dirty="0"/>
              <a:t> yang </a:t>
            </a:r>
            <a:r>
              <a:rPr lang="en-ID" sz="2300" dirty="0" err="1"/>
              <a:t>dapat</a:t>
            </a:r>
            <a:r>
              <a:rPr lang="en-ID" sz="2300" dirty="0"/>
              <a:t> </a:t>
            </a:r>
            <a:r>
              <a:rPr lang="en-ID" sz="2300" dirty="0" err="1"/>
              <a:t>digunakan</a:t>
            </a:r>
            <a:r>
              <a:rPr lang="en-ID" sz="2300" dirty="0"/>
              <a:t> </a:t>
            </a:r>
            <a:r>
              <a:rPr lang="en-ID" sz="2300" dirty="0" err="1"/>
              <a:t>oleh</a:t>
            </a:r>
            <a:r>
              <a:rPr lang="en-ID" sz="2300" dirty="0"/>
              <a:t> </a:t>
            </a:r>
            <a:r>
              <a:rPr lang="en-ID" sz="2300" dirty="0" err="1"/>
              <a:t>pemakai</a:t>
            </a:r>
            <a:r>
              <a:rPr lang="en-ID" sz="2300" dirty="0"/>
              <a:t>.</a:t>
            </a:r>
            <a:endParaRPr lang="en-US" sz="2300" dirty="0"/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19116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err="1" smtClean="0"/>
              <a:t>Latar</a:t>
            </a:r>
            <a:r>
              <a:rPr lang="en-US" b="1" dirty="0" smtClean="0"/>
              <a:t> </a:t>
            </a:r>
            <a:r>
              <a:rPr lang="en-US" b="1" dirty="0" err="1" smtClean="0"/>
              <a:t>Belakang</a:t>
            </a:r>
            <a:r>
              <a:rPr lang="en-US" b="1" dirty="0" smtClean="0"/>
              <a:t> </a:t>
            </a:r>
            <a:r>
              <a:rPr lang="en-US" b="1" dirty="0" err="1" smtClean="0"/>
              <a:t>Keilmuan</a:t>
            </a:r>
            <a:endParaRPr lang="en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8163" indent="-538163">
              <a:buFont typeface="Wingdings" panose="05000000000000000000" pitchFamily="2" charset="2"/>
              <a:buChar char="q"/>
            </a:pP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banyaknya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ID" dirty="0" err="1"/>
              <a:t>menyebabkan</a:t>
            </a:r>
            <a:r>
              <a:rPr lang="en-ID" dirty="0"/>
              <a:t> </a:t>
            </a:r>
            <a:r>
              <a:rPr lang="en-ID" dirty="0" err="1"/>
              <a:t>diperlukannya</a:t>
            </a:r>
            <a:r>
              <a:rPr lang="en-ID" dirty="0"/>
              <a:t> </a:t>
            </a:r>
            <a:r>
              <a:rPr lang="en-ID" dirty="0" err="1"/>
              <a:t>ketersediaan</a:t>
            </a:r>
            <a:r>
              <a:rPr lang="en-ID" dirty="0"/>
              <a:t> </a:t>
            </a:r>
            <a:r>
              <a:rPr lang="en-ID" dirty="0" err="1"/>
              <a:t>perangkat</a:t>
            </a:r>
            <a:r>
              <a:rPr lang="en-ID" dirty="0"/>
              <a:t> </a:t>
            </a:r>
            <a:r>
              <a:rPr lang="en-ID" dirty="0" err="1"/>
              <a:t>lunak</a:t>
            </a:r>
            <a:r>
              <a:rPr lang="en-ID" dirty="0"/>
              <a:t> yang </a:t>
            </a:r>
            <a:r>
              <a:rPr lang="en-ID" dirty="0" err="1"/>
              <a:t>tangguh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mengintegrasikan</a:t>
            </a:r>
            <a:r>
              <a:rPr lang="en-ID" dirty="0"/>
              <a:t> </a:t>
            </a:r>
            <a:r>
              <a:rPr lang="en-ID" dirty="0" err="1"/>
              <a:t>keduanya</a:t>
            </a:r>
            <a:r>
              <a:rPr lang="en-ID" dirty="0" smtClean="0"/>
              <a:t>.</a:t>
            </a:r>
          </a:p>
          <a:p>
            <a:pPr marL="538163" indent="-538163">
              <a:buFont typeface="Wingdings" panose="05000000000000000000" pitchFamily="2" charset="2"/>
              <a:buChar char="q"/>
            </a:pPr>
            <a:r>
              <a:rPr lang="en-ID" dirty="0"/>
              <a:t>Start-up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bisnis</a:t>
            </a:r>
            <a:r>
              <a:rPr lang="en-ID" dirty="0"/>
              <a:t> digital </a:t>
            </a:r>
            <a:r>
              <a:rPr lang="en-ID" dirty="0" err="1"/>
              <a:t>semakin</a:t>
            </a:r>
            <a:r>
              <a:rPr lang="en-ID" dirty="0"/>
              <a:t> </a:t>
            </a:r>
            <a:r>
              <a:rPr lang="en-ID" dirty="0" err="1"/>
              <a:t>bertumbuh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berkembang</a:t>
            </a:r>
            <a:r>
              <a:rPr lang="en-ID" dirty="0"/>
              <a:t> yang </a:t>
            </a:r>
            <a:r>
              <a:rPr lang="en-ID" dirty="0" err="1"/>
              <a:t>menyebabkan</a:t>
            </a:r>
            <a:r>
              <a:rPr lang="en-ID" dirty="0"/>
              <a:t> </a:t>
            </a:r>
            <a:r>
              <a:rPr lang="en-ID" dirty="0" err="1"/>
              <a:t>terciptanya</a:t>
            </a:r>
            <a:r>
              <a:rPr lang="en-ID" dirty="0"/>
              <a:t> </a:t>
            </a:r>
            <a:r>
              <a:rPr lang="en-ID" dirty="0" err="1"/>
              <a:t>beragam</a:t>
            </a:r>
            <a:r>
              <a:rPr lang="en-ID" dirty="0"/>
              <a:t> model </a:t>
            </a:r>
            <a:r>
              <a:rPr lang="en-ID" dirty="0" err="1"/>
              <a:t>bisnis</a:t>
            </a:r>
            <a:r>
              <a:rPr lang="en-ID" dirty="0"/>
              <a:t> digital </a:t>
            </a:r>
            <a:r>
              <a:rPr lang="en-ID" dirty="0" err="1"/>
              <a:t>baru</a:t>
            </a:r>
            <a:r>
              <a:rPr lang="en-ID" dirty="0" smtClean="0"/>
              <a:t>.</a:t>
            </a:r>
          </a:p>
          <a:p>
            <a:pPr marL="538163" indent="-538163">
              <a:buFont typeface="Wingdings" panose="05000000000000000000" pitchFamily="2" charset="2"/>
              <a:buChar char="q"/>
            </a:pPr>
            <a:r>
              <a:rPr lang="en-ID" dirty="0"/>
              <a:t>Ide </a:t>
            </a:r>
            <a:r>
              <a:rPr lang="en-ID" dirty="0" err="1"/>
              <a:t>inovasi</a:t>
            </a:r>
            <a:r>
              <a:rPr lang="en-ID" dirty="0"/>
              <a:t> </a:t>
            </a:r>
            <a:r>
              <a:rPr lang="en-ID" dirty="0" err="1"/>
              <a:t>bisnis</a:t>
            </a:r>
            <a:r>
              <a:rPr lang="en-ID" dirty="0"/>
              <a:t> digital </a:t>
            </a:r>
            <a:r>
              <a:rPr lang="en-ID" dirty="0" err="1"/>
              <a:t>serta</a:t>
            </a:r>
            <a:r>
              <a:rPr lang="en-ID" dirty="0"/>
              <a:t> </a:t>
            </a:r>
            <a:r>
              <a:rPr lang="en-ID" dirty="0" err="1"/>
              <a:t>teknologi</a:t>
            </a:r>
            <a:r>
              <a:rPr lang="en-ID" dirty="0"/>
              <a:t> </a:t>
            </a:r>
            <a:r>
              <a:rPr lang="en-ID" dirty="0" err="1"/>
              <a:t>membutuhkan</a:t>
            </a:r>
            <a:r>
              <a:rPr lang="en-ID" dirty="0"/>
              <a:t> </a:t>
            </a:r>
            <a:r>
              <a:rPr lang="en-ID" i="1" dirty="0"/>
              <a:t>Software Engineer </a:t>
            </a:r>
            <a:r>
              <a:rPr lang="en-ID" dirty="0"/>
              <a:t>yang </a:t>
            </a:r>
            <a:r>
              <a:rPr lang="en-ID" dirty="0" err="1"/>
              <a:t>kreatif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inovatif</a:t>
            </a:r>
            <a:r>
              <a:rPr lang="en-ID" dirty="0"/>
              <a:t>.</a:t>
            </a:r>
          </a:p>
          <a:p>
            <a:endParaRPr lang="en-ID" dirty="0"/>
          </a:p>
          <a:p>
            <a:endParaRPr lang="en-ID" dirty="0"/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9533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Mata </a:t>
            </a:r>
            <a:r>
              <a:rPr lang="en-US" b="1" dirty="0" err="1" smtClean="0"/>
              <a:t>Kuliah</a:t>
            </a:r>
            <a:r>
              <a:rPr lang="en-US" b="1" dirty="0" smtClean="0"/>
              <a:t> </a:t>
            </a:r>
            <a:r>
              <a:rPr lang="en-US" b="1" dirty="0" err="1" smtClean="0"/>
              <a:t>Pendukung</a:t>
            </a:r>
            <a:endParaRPr lang="en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dirty="0" err="1" smtClean="0"/>
              <a:t>Manajemen</a:t>
            </a:r>
            <a:r>
              <a:rPr lang="en-US" sz="3200" dirty="0" smtClean="0"/>
              <a:t> </a:t>
            </a:r>
            <a:r>
              <a:rPr lang="en-US" sz="3200" dirty="0" err="1" smtClean="0"/>
              <a:t>Proyek</a:t>
            </a:r>
            <a:r>
              <a:rPr lang="en-ID" sz="3200" dirty="0" smtClean="0"/>
              <a:t> </a:t>
            </a:r>
            <a:r>
              <a:rPr lang="en-ID" sz="3200" dirty="0" err="1" smtClean="0"/>
              <a:t>Perangkat</a:t>
            </a:r>
            <a:r>
              <a:rPr lang="en-ID" sz="3200" dirty="0" smtClean="0"/>
              <a:t> </a:t>
            </a:r>
            <a:r>
              <a:rPr lang="en-ID" sz="3200" dirty="0" err="1" smtClean="0"/>
              <a:t>Lunak</a:t>
            </a:r>
            <a:endParaRPr lang="en-ID" sz="32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dirty="0" err="1" smtClean="0"/>
              <a:t>Interaksi</a:t>
            </a:r>
            <a:r>
              <a:rPr lang="en-US" sz="3200" dirty="0" smtClean="0"/>
              <a:t> </a:t>
            </a:r>
            <a:r>
              <a:rPr lang="en-US" sz="3200" dirty="0" err="1" smtClean="0"/>
              <a:t>Manusia</a:t>
            </a:r>
            <a:r>
              <a:rPr lang="en-US" sz="3200" dirty="0" smtClean="0"/>
              <a:t> </a:t>
            </a:r>
            <a:r>
              <a:rPr lang="en-US" sz="3200" dirty="0" err="1" smtClean="0"/>
              <a:t>Komputer</a:t>
            </a:r>
            <a:endParaRPr lang="en-US" sz="32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dirty="0" err="1" smtClean="0"/>
              <a:t>Pengembangan</a:t>
            </a:r>
            <a:r>
              <a:rPr lang="en-US" sz="3200" dirty="0" smtClean="0"/>
              <a:t> </a:t>
            </a:r>
            <a:r>
              <a:rPr lang="en-US" sz="3200" dirty="0" err="1" smtClean="0"/>
              <a:t>Sistem</a:t>
            </a:r>
            <a:r>
              <a:rPr lang="en-US" sz="3200" dirty="0" smtClean="0"/>
              <a:t> </a:t>
            </a:r>
            <a:r>
              <a:rPr lang="en-US" sz="3200" dirty="0" err="1" smtClean="0"/>
              <a:t>Berorientasi</a:t>
            </a:r>
            <a:r>
              <a:rPr lang="en-US" sz="3200" dirty="0" smtClean="0"/>
              <a:t> </a:t>
            </a:r>
            <a:r>
              <a:rPr lang="en-US" sz="3200" dirty="0" err="1" smtClean="0"/>
              <a:t>Objek</a:t>
            </a:r>
            <a:endParaRPr lang="en-US" sz="32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dirty="0" err="1" smtClean="0"/>
              <a:t>Arsitektur</a:t>
            </a:r>
            <a:r>
              <a:rPr lang="en-US" sz="3200" dirty="0" smtClean="0"/>
              <a:t> Enterprise</a:t>
            </a:r>
          </a:p>
        </p:txBody>
      </p:sp>
    </p:spTree>
    <p:extLst>
      <p:ext uri="{BB962C8B-B14F-4D97-AF65-F5344CB8AC3E}">
        <p14:creationId xmlns:p14="http://schemas.microsoft.com/office/powerpoint/2010/main" val="342393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4000" b="1" dirty="0" err="1" smtClean="0"/>
              <a:t>Kriteria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Sumber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Daya</a:t>
            </a:r>
            <a:r>
              <a:rPr lang="en-US" sz="4000" b="1" dirty="0" smtClean="0"/>
              <a:t> </a:t>
            </a:r>
            <a:r>
              <a:rPr lang="en-US" sz="4000" b="1" i="1" dirty="0" smtClean="0"/>
              <a:t>Software Engineer</a:t>
            </a:r>
            <a:endParaRPr lang="en-ID" sz="40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 err="1" smtClean="0"/>
              <a:t>Detil</a:t>
            </a:r>
            <a:endParaRPr lang="en-US" sz="28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800" dirty="0" err="1" smtClean="0"/>
              <a:t>Teliti</a:t>
            </a:r>
            <a:endParaRPr lang="en-US" sz="28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800" dirty="0" err="1" smtClean="0"/>
              <a:t>Tekun</a:t>
            </a:r>
            <a:endParaRPr lang="en-US" sz="28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800" dirty="0" err="1" smtClean="0"/>
              <a:t>Kritis</a:t>
            </a:r>
            <a:endParaRPr lang="en-US" sz="28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800" dirty="0" err="1" smtClean="0"/>
              <a:t>Menyenangi</a:t>
            </a:r>
            <a:r>
              <a:rPr lang="en-US" sz="2800" dirty="0" smtClean="0"/>
              <a:t> </a:t>
            </a:r>
            <a:r>
              <a:rPr lang="en-US" sz="2800" dirty="0" err="1" smtClean="0"/>
              <a:t>Analisis</a:t>
            </a:r>
            <a:endParaRPr lang="en-US" sz="28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800" dirty="0" err="1" smtClean="0"/>
              <a:t>Menyenangi</a:t>
            </a:r>
            <a:r>
              <a:rPr lang="en-US" sz="2800" dirty="0" smtClean="0"/>
              <a:t> </a:t>
            </a:r>
            <a:r>
              <a:rPr lang="en-US" sz="2800" dirty="0" err="1" smtClean="0"/>
              <a:t>Kalkulasi</a:t>
            </a:r>
            <a:endParaRPr lang="en-ID" sz="2800" dirty="0"/>
          </a:p>
        </p:txBody>
      </p:sp>
    </p:spTree>
    <p:extLst>
      <p:ext uri="{BB962C8B-B14F-4D97-AF65-F5344CB8AC3E}">
        <p14:creationId xmlns:p14="http://schemas.microsoft.com/office/powerpoint/2010/main" val="517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 err="1"/>
              <a:t>Contoh</a:t>
            </a:r>
            <a:r>
              <a:rPr lang="en-US" sz="2800" b="1" dirty="0"/>
              <a:t> </a:t>
            </a:r>
            <a:r>
              <a:rPr lang="en-US" sz="2800" b="1" dirty="0" err="1"/>
              <a:t>kegagalan</a:t>
            </a:r>
            <a:r>
              <a:rPr lang="en-US" sz="2800" b="1" dirty="0"/>
              <a:t> </a:t>
            </a:r>
            <a:r>
              <a:rPr lang="en-US" sz="2800" b="1" i="1" dirty="0"/>
              <a:t>software</a:t>
            </a:r>
            <a:r>
              <a:rPr lang="en-US" sz="2800" b="1" dirty="0"/>
              <a:t> – </a:t>
            </a:r>
            <a:r>
              <a:rPr lang="en-US" sz="2800" b="1" dirty="0" err="1"/>
              <a:t>meledaknya</a:t>
            </a:r>
            <a:r>
              <a:rPr lang="en-US" sz="2800" b="1" dirty="0"/>
              <a:t> </a:t>
            </a:r>
            <a:r>
              <a:rPr lang="en-US" sz="2800" b="1" dirty="0" err="1"/>
              <a:t>roket</a:t>
            </a:r>
            <a:r>
              <a:rPr lang="en-US" sz="2800" b="1" dirty="0"/>
              <a:t> </a:t>
            </a:r>
            <a:r>
              <a:rPr lang="en-US" sz="2800" b="1" dirty="0" err="1"/>
              <a:t>ariane</a:t>
            </a:r>
            <a:r>
              <a:rPr lang="en-US" sz="2800" b="1" dirty="0"/>
              <a:t> 5</a:t>
            </a:r>
            <a:endParaRPr lang="en-ID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D" dirty="0" err="1"/>
              <a:t>Pada</a:t>
            </a:r>
            <a:r>
              <a:rPr lang="en-ID" dirty="0"/>
              <a:t> </a:t>
            </a:r>
            <a:r>
              <a:rPr lang="en-ID" dirty="0" err="1"/>
              <a:t>tahun</a:t>
            </a:r>
            <a:r>
              <a:rPr lang="en-ID" dirty="0"/>
              <a:t> 1960-an </a:t>
            </a:r>
            <a:r>
              <a:rPr lang="en-ID" dirty="0" err="1"/>
              <a:t>hingga</a:t>
            </a:r>
            <a:r>
              <a:rPr lang="en-ID" dirty="0"/>
              <a:t> 1980-an, </a:t>
            </a:r>
            <a:r>
              <a:rPr lang="en-ID" dirty="0" err="1"/>
              <a:t>banyak</a:t>
            </a:r>
            <a:r>
              <a:rPr lang="en-ID" dirty="0"/>
              <a:t> </a:t>
            </a:r>
            <a:r>
              <a:rPr lang="en-ID" dirty="0" err="1"/>
              <a:t>masalah</a:t>
            </a:r>
            <a:r>
              <a:rPr lang="en-ID" dirty="0"/>
              <a:t> yang </a:t>
            </a:r>
            <a:r>
              <a:rPr lang="en-ID" dirty="0" err="1"/>
              <a:t>ditemukan</a:t>
            </a:r>
            <a:r>
              <a:rPr lang="en-ID" dirty="0"/>
              <a:t> para </a:t>
            </a:r>
            <a:r>
              <a:rPr lang="en-ID" dirty="0" err="1"/>
              <a:t>praktisi</a:t>
            </a:r>
            <a:r>
              <a:rPr lang="en-ID" dirty="0"/>
              <a:t> </a:t>
            </a:r>
            <a:r>
              <a:rPr lang="en-ID" dirty="0" err="1"/>
              <a:t>pengembangan</a:t>
            </a:r>
            <a:r>
              <a:rPr lang="en-ID" dirty="0"/>
              <a:t> </a:t>
            </a:r>
            <a:r>
              <a:rPr lang="en-ID" dirty="0" err="1"/>
              <a:t>perangkat</a:t>
            </a:r>
            <a:r>
              <a:rPr lang="en-ID" dirty="0"/>
              <a:t> </a:t>
            </a:r>
            <a:r>
              <a:rPr lang="en-ID" dirty="0" err="1"/>
              <a:t>lunak</a:t>
            </a:r>
            <a:r>
              <a:rPr lang="en-ID" dirty="0"/>
              <a:t>. </a:t>
            </a:r>
            <a:r>
              <a:rPr lang="en-ID" dirty="0" err="1"/>
              <a:t>Banyak</a:t>
            </a:r>
            <a:r>
              <a:rPr lang="en-ID" dirty="0"/>
              <a:t> </a:t>
            </a:r>
            <a:r>
              <a:rPr lang="en-ID" dirty="0" err="1"/>
              <a:t>projek</a:t>
            </a:r>
            <a:r>
              <a:rPr lang="en-ID" dirty="0"/>
              <a:t> yang </a:t>
            </a:r>
            <a:r>
              <a:rPr lang="en-ID" dirty="0" err="1"/>
              <a:t>gagal</a:t>
            </a:r>
            <a:r>
              <a:rPr lang="en-ID" dirty="0"/>
              <a:t>, </a:t>
            </a:r>
            <a:r>
              <a:rPr lang="en-ID" dirty="0" err="1"/>
              <a:t>hingga</a:t>
            </a:r>
            <a:r>
              <a:rPr lang="en-ID" dirty="0"/>
              <a:t> masa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disebut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b="1" dirty="0" err="1">
                <a:solidFill>
                  <a:srgbClr val="FF0000"/>
                </a:solidFill>
              </a:rPr>
              <a:t>krisis</a:t>
            </a:r>
            <a:r>
              <a:rPr lang="en-ID" b="1" dirty="0">
                <a:solidFill>
                  <a:srgbClr val="FF0000"/>
                </a:solidFill>
              </a:rPr>
              <a:t> </a:t>
            </a:r>
            <a:r>
              <a:rPr lang="en-ID" b="1" dirty="0" err="1">
                <a:solidFill>
                  <a:srgbClr val="FF0000"/>
                </a:solidFill>
              </a:rPr>
              <a:t>perangkat</a:t>
            </a:r>
            <a:r>
              <a:rPr lang="en-ID" b="1" dirty="0">
                <a:solidFill>
                  <a:srgbClr val="FF0000"/>
                </a:solidFill>
              </a:rPr>
              <a:t> </a:t>
            </a:r>
            <a:r>
              <a:rPr lang="en-ID" b="1" dirty="0" err="1">
                <a:solidFill>
                  <a:srgbClr val="FF0000"/>
                </a:solidFill>
              </a:rPr>
              <a:t>lunak</a:t>
            </a:r>
            <a:r>
              <a:rPr lang="en-ID" dirty="0"/>
              <a:t>. </a:t>
            </a:r>
            <a:r>
              <a:rPr lang="en-ID" dirty="0" err="1"/>
              <a:t>Kasus</a:t>
            </a:r>
            <a:r>
              <a:rPr lang="en-ID" dirty="0"/>
              <a:t> </a:t>
            </a:r>
            <a:r>
              <a:rPr lang="en-ID" dirty="0" err="1"/>
              <a:t>kegagalan</a:t>
            </a:r>
            <a:r>
              <a:rPr lang="en-ID" dirty="0"/>
              <a:t> </a:t>
            </a:r>
            <a:r>
              <a:rPr lang="en-ID" dirty="0" err="1"/>
              <a:t>pengembangan</a:t>
            </a:r>
            <a:r>
              <a:rPr lang="en-ID" dirty="0"/>
              <a:t> </a:t>
            </a:r>
            <a:r>
              <a:rPr lang="en-ID" dirty="0" err="1"/>
              <a:t>perangkat</a:t>
            </a:r>
            <a:r>
              <a:rPr lang="en-ID" dirty="0"/>
              <a:t> </a:t>
            </a:r>
            <a:r>
              <a:rPr lang="en-ID" dirty="0" err="1"/>
              <a:t>lunak</a:t>
            </a:r>
            <a:r>
              <a:rPr lang="en-ID" dirty="0"/>
              <a:t> </a:t>
            </a:r>
            <a:r>
              <a:rPr lang="en-ID" dirty="0" err="1"/>
              <a:t>terjadi</a:t>
            </a:r>
            <a:r>
              <a:rPr lang="en-ID" dirty="0"/>
              <a:t> </a:t>
            </a:r>
            <a:r>
              <a:rPr lang="en-ID" dirty="0" err="1"/>
              <a:t>mulai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: </a:t>
            </a:r>
            <a:r>
              <a:rPr lang="en-ID" dirty="0" err="1"/>
              <a:t>projek</a:t>
            </a:r>
            <a:r>
              <a:rPr lang="en-ID" dirty="0"/>
              <a:t> yang </a:t>
            </a:r>
            <a:r>
              <a:rPr lang="en-ID" dirty="0" err="1"/>
              <a:t>melebihi</a:t>
            </a:r>
            <a:r>
              <a:rPr lang="en-ID" dirty="0"/>
              <a:t> </a:t>
            </a:r>
            <a:r>
              <a:rPr lang="en-ID" dirty="0" err="1"/>
              <a:t>anggaran</a:t>
            </a:r>
            <a:r>
              <a:rPr lang="en-ID" dirty="0"/>
              <a:t>, </a:t>
            </a:r>
            <a:r>
              <a:rPr lang="en-ID" dirty="0" err="1"/>
              <a:t>hingga</a:t>
            </a:r>
            <a:r>
              <a:rPr lang="en-ID" dirty="0"/>
              <a:t> </a:t>
            </a:r>
            <a:r>
              <a:rPr lang="en-ID" dirty="0" err="1"/>
              <a:t>kasus</a:t>
            </a:r>
            <a:r>
              <a:rPr lang="en-ID" dirty="0"/>
              <a:t> yang </a:t>
            </a:r>
            <a:r>
              <a:rPr lang="en-ID" dirty="0" err="1"/>
              <a:t>mengakibatkan</a:t>
            </a:r>
            <a:r>
              <a:rPr lang="en-ID" dirty="0"/>
              <a:t> </a:t>
            </a:r>
            <a:r>
              <a:rPr lang="en-ID" b="1" dirty="0" err="1">
                <a:solidFill>
                  <a:srgbClr val="FF0000"/>
                </a:solidFill>
              </a:rPr>
              <a:t>kerusakan</a:t>
            </a:r>
            <a:r>
              <a:rPr lang="en-ID" b="1" dirty="0">
                <a:solidFill>
                  <a:srgbClr val="FF0000"/>
                </a:solidFill>
              </a:rPr>
              <a:t> </a:t>
            </a:r>
            <a:r>
              <a:rPr lang="en-ID" b="1" dirty="0" err="1">
                <a:solidFill>
                  <a:srgbClr val="FF0000"/>
                </a:solidFill>
              </a:rPr>
              <a:t>fisik</a:t>
            </a:r>
            <a:r>
              <a:rPr lang="en-ID" b="1" dirty="0">
                <a:solidFill>
                  <a:srgbClr val="FF0000"/>
                </a:solidFill>
              </a:rPr>
              <a:t> </a:t>
            </a:r>
            <a:r>
              <a:rPr lang="en-ID" b="1" dirty="0" err="1">
                <a:solidFill>
                  <a:srgbClr val="FF0000"/>
                </a:solidFill>
              </a:rPr>
              <a:t>dan</a:t>
            </a:r>
            <a:r>
              <a:rPr lang="en-ID" b="1" dirty="0">
                <a:solidFill>
                  <a:srgbClr val="FF0000"/>
                </a:solidFill>
              </a:rPr>
              <a:t> </a:t>
            </a:r>
            <a:r>
              <a:rPr lang="en-ID" b="1" dirty="0" err="1">
                <a:solidFill>
                  <a:srgbClr val="FF0000"/>
                </a:solidFill>
              </a:rPr>
              <a:t>kematian</a:t>
            </a:r>
            <a:r>
              <a:rPr lang="en-ID" dirty="0"/>
              <a:t>. Salah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/>
              <a:t>kasus</a:t>
            </a:r>
            <a:r>
              <a:rPr lang="en-ID" dirty="0"/>
              <a:t> yang </a:t>
            </a:r>
            <a:r>
              <a:rPr lang="en-ID" dirty="0" err="1"/>
              <a:t>terkenal</a:t>
            </a:r>
            <a:r>
              <a:rPr lang="en-ID" dirty="0"/>
              <a:t> </a:t>
            </a:r>
            <a:r>
              <a:rPr lang="en-ID" dirty="0" err="1"/>
              <a:t>antara</a:t>
            </a:r>
            <a:r>
              <a:rPr lang="en-ID" dirty="0"/>
              <a:t> lain </a:t>
            </a:r>
            <a:r>
              <a:rPr lang="en-ID" dirty="0" err="1"/>
              <a:t>meledaknya</a:t>
            </a:r>
            <a:r>
              <a:rPr lang="en-ID" dirty="0"/>
              <a:t> </a:t>
            </a:r>
            <a:r>
              <a:rPr lang="en-ID" dirty="0" err="1"/>
              <a:t>roket</a:t>
            </a:r>
            <a:r>
              <a:rPr lang="en-ID" dirty="0"/>
              <a:t> Ariane </a:t>
            </a:r>
            <a:r>
              <a:rPr lang="en-ID" dirty="0" err="1"/>
              <a:t>akibat</a:t>
            </a:r>
            <a:r>
              <a:rPr lang="en-ID" dirty="0"/>
              <a:t> </a:t>
            </a:r>
            <a:r>
              <a:rPr lang="en-ID" dirty="0" err="1"/>
              <a:t>kegagalan</a:t>
            </a:r>
            <a:r>
              <a:rPr lang="en-ID" dirty="0"/>
              <a:t> </a:t>
            </a:r>
            <a:r>
              <a:rPr lang="en-ID" dirty="0" err="1"/>
              <a:t>perangkat</a:t>
            </a:r>
            <a:r>
              <a:rPr lang="en-ID" dirty="0"/>
              <a:t> </a:t>
            </a:r>
            <a:r>
              <a:rPr lang="en-ID" dirty="0" err="1"/>
              <a:t>lunak</a:t>
            </a:r>
            <a:r>
              <a:rPr lang="en-ID" dirty="0"/>
              <a:t> </a:t>
            </a:r>
            <a:r>
              <a:rPr lang="en-ID" dirty="0" err="1"/>
              <a:t>Peluncuran</a:t>
            </a:r>
            <a:r>
              <a:rPr lang="en-ID" dirty="0"/>
              <a:t> </a:t>
            </a:r>
            <a:r>
              <a:rPr lang="en-ID" dirty="0" err="1"/>
              <a:t>roket</a:t>
            </a:r>
            <a:r>
              <a:rPr lang="en-ID" dirty="0"/>
              <a:t> </a:t>
            </a:r>
            <a:r>
              <a:rPr lang="en-ID" dirty="0" err="1"/>
              <a:t>penyangga</a:t>
            </a:r>
            <a:r>
              <a:rPr lang="en-ID" dirty="0"/>
              <a:t> </a:t>
            </a:r>
            <a:r>
              <a:rPr lang="en-ID" dirty="0" err="1"/>
              <a:t>tipe</a:t>
            </a:r>
            <a:r>
              <a:rPr lang="en-ID" dirty="0"/>
              <a:t> </a:t>
            </a:r>
            <a:r>
              <a:rPr lang="en-ID" dirty="0" err="1"/>
              <a:t>terbaru</a:t>
            </a:r>
            <a:r>
              <a:rPr lang="en-ID" dirty="0"/>
              <a:t> </a:t>
            </a:r>
            <a:r>
              <a:rPr lang="en-ID" dirty="0" err="1"/>
              <a:t>milik</a:t>
            </a:r>
            <a:r>
              <a:rPr lang="en-ID" dirty="0"/>
              <a:t> </a:t>
            </a:r>
            <a:r>
              <a:rPr lang="en-ID" dirty="0" err="1"/>
              <a:t>Eropa</a:t>
            </a:r>
            <a:r>
              <a:rPr lang="en-ID" dirty="0"/>
              <a:t>, Ariane 5 </a:t>
            </a:r>
            <a:r>
              <a:rPr lang="en-ID" dirty="0" err="1"/>
              <a:t>gagal</a:t>
            </a:r>
            <a:r>
              <a:rPr lang="en-ID" dirty="0"/>
              <a:t> total. </a:t>
            </a:r>
            <a:r>
              <a:rPr lang="en-ID" dirty="0" err="1"/>
              <a:t>Tiga</a:t>
            </a:r>
            <a:r>
              <a:rPr lang="en-ID" dirty="0"/>
              <a:t> </a:t>
            </a:r>
            <a:r>
              <a:rPr lang="en-ID" dirty="0" err="1"/>
              <a:t>menit</a:t>
            </a:r>
            <a:r>
              <a:rPr lang="en-ID" dirty="0"/>
              <a:t> </a:t>
            </a:r>
            <a:r>
              <a:rPr lang="en-ID" dirty="0" err="1"/>
              <a:t>setelah</a:t>
            </a:r>
            <a:r>
              <a:rPr lang="en-ID" dirty="0"/>
              <a:t> </a:t>
            </a:r>
            <a:r>
              <a:rPr lang="en-ID" dirty="0" err="1"/>
              <a:t>lepas</a:t>
            </a:r>
            <a:r>
              <a:rPr lang="en-ID" dirty="0"/>
              <a:t> </a:t>
            </a:r>
            <a:r>
              <a:rPr lang="en-ID" dirty="0" err="1"/>
              <a:t>landas</a:t>
            </a:r>
            <a:r>
              <a:rPr lang="en-ID" dirty="0"/>
              <a:t> di Guyana </a:t>
            </a:r>
            <a:r>
              <a:rPr lang="en-ID" dirty="0" err="1"/>
              <a:t>Prancis</a:t>
            </a:r>
            <a:r>
              <a:rPr lang="en-ID" dirty="0"/>
              <a:t>, </a:t>
            </a:r>
            <a:r>
              <a:rPr lang="en-ID" dirty="0" err="1"/>
              <a:t>tabung</a:t>
            </a:r>
            <a:r>
              <a:rPr lang="en-ID" dirty="0"/>
              <a:t> </a:t>
            </a:r>
            <a:r>
              <a:rPr lang="en-ID" dirty="0" err="1"/>
              <a:t>bahan</a:t>
            </a:r>
            <a:r>
              <a:rPr lang="en-ID" dirty="0"/>
              <a:t> </a:t>
            </a:r>
            <a:r>
              <a:rPr lang="en-ID" dirty="0" err="1"/>
              <a:t>bakar</a:t>
            </a:r>
            <a:r>
              <a:rPr lang="en-ID" dirty="0"/>
              <a:t> </a:t>
            </a:r>
            <a:r>
              <a:rPr lang="en-ID" dirty="0" err="1"/>
              <a:t>meledak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roket</a:t>
            </a:r>
            <a:r>
              <a:rPr lang="en-ID" dirty="0"/>
              <a:t> </a:t>
            </a:r>
            <a:r>
              <a:rPr lang="en-ID" dirty="0" err="1"/>
              <a:t>pengangkut</a:t>
            </a:r>
            <a:r>
              <a:rPr lang="en-ID" dirty="0"/>
              <a:t> </a:t>
            </a:r>
            <a:r>
              <a:rPr lang="en-ID" dirty="0" err="1"/>
              <a:t>dua</a:t>
            </a:r>
            <a:r>
              <a:rPr lang="en-ID" dirty="0"/>
              <a:t> </a:t>
            </a:r>
            <a:r>
              <a:rPr lang="en-ID" dirty="0" err="1"/>
              <a:t>satelit</a:t>
            </a:r>
            <a:r>
              <a:rPr lang="en-ID" dirty="0"/>
              <a:t> </a:t>
            </a:r>
            <a:r>
              <a:rPr lang="en-ID" dirty="0" err="1"/>
              <a:t>jatuh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Samudera</a:t>
            </a:r>
            <a:r>
              <a:rPr lang="en-ID" dirty="0"/>
              <a:t> </a:t>
            </a:r>
            <a:r>
              <a:rPr lang="en-ID" dirty="0" err="1"/>
              <a:t>Atlantik</a:t>
            </a:r>
            <a:r>
              <a:rPr lang="en-ID" dirty="0"/>
              <a:t>, </a:t>
            </a:r>
            <a:r>
              <a:rPr lang="en-ID" dirty="0" err="1"/>
              <a:t>Dua</a:t>
            </a:r>
            <a:r>
              <a:rPr lang="en-ID" dirty="0"/>
              <a:t> </a:t>
            </a:r>
            <a:r>
              <a:rPr lang="en-ID" dirty="0" err="1"/>
              <a:t>pekan</a:t>
            </a:r>
            <a:r>
              <a:rPr lang="en-ID" dirty="0"/>
              <a:t> </a:t>
            </a:r>
            <a:r>
              <a:rPr lang="en-ID" dirty="0" err="1"/>
              <a:t>silam</a:t>
            </a:r>
            <a:r>
              <a:rPr lang="en-ID" dirty="0"/>
              <a:t> </a:t>
            </a:r>
            <a:r>
              <a:rPr lang="en-ID" dirty="0" err="1"/>
              <a:t>upaya</a:t>
            </a:r>
            <a:r>
              <a:rPr lang="en-ID" dirty="0"/>
              <a:t> </a:t>
            </a:r>
            <a:r>
              <a:rPr lang="en-ID" dirty="0" err="1"/>
              <a:t>peluncuran</a:t>
            </a:r>
            <a:r>
              <a:rPr lang="en-ID" dirty="0"/>
              <a:t> </a:t>
            </a:r>
            <a:r>
              <a:rPr lang="en-ID" dirty="0" err="1"/>
              <a:t>pertama</a:t>
            </a:r>
            <a:r>
              <a:rPr lang="en-ID" dirty="0"/>
              <a:t> juga </a:t>
            </a:r>
            <a:r>
              <a:rPr lang="en-ID" dirty="0" err="1"/>
              <a:t>gagal</a:t>
            </a:r>
            <a:r>
              <a:rPr lang="en-ID" dirty="0"/>
              <a:t>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mesin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menyala</a:t>
            </a:r>
            <a:r>
              <a:rPr lang="en-ID" dirty="0"/>
              <a:t>. 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8262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 err="1"/>
              <a:t>Contoh</a:t>
            </a:r>
            <a:r>
              <a:rPr lang="en-US" sz="2800" b="1" dirty="0"/>
              <a:t> </a:t>
            </a:r>
            <a:r>
              <a:rPr lang="en-US" sz="2800" b="1" dirty="0" err="1"/>
              <a:t>kegagalan</a:t>
            </a:r>
            <a:r>
              <a:rPr lang="en-US" sz="2800" b="1" dirty="0"/>
              <a:t> </a:t>
            </a:r>
            <a:r>
              <a:rPr lang="en-US" sz="2800" b="1" i="1" dirty="0"/>
              <a:t>software</a:t>
            </a:r>
            <a:r>
              <a:rPr lang="en-US" sz="2800" b="1" dirty="0"/>
              <a:t> – </a:t>
            </a:r>
            <a:r>
              <a:rPr lang="en-US" sz="2800" b="1" dirty="0" err="1"/>
              <a:t>meledaknya</a:t>
            </a:r>
            <a:r>
              <a:rPr lang="en-US" sz="2800" b="1" dirty="0"/>
              <a:t> </a:t>
            </a:r>
            <a:r>
              <a:rPr lang="en-US" sz="2800" b="1" dirty="0" err="1"/>
              <a:t>roket</a:t>
            </a:r>
            <a:r>
              <a:rPr lang="en-US" sz="2800" b="1" dirty="0"/>
              <a:t> </a:t>
            </a:r>
            <a:r>
              <a:rPr lang="en-US" sz="2800" b="1" dirty="0" err="1"/>
              <a:t>ariane</a:t>
            </a:r>
            <a:r>
              <a:rPr lang="en-US" sz="2800" b="1" dirty="0"/>
              <a:t> 5</a:t>
            </a:r>
            <a:endParaRPr lang="en-ID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 err="1"/>
              <a:t>Kronologi</a:t>
            </a:r>
            <a:r>
              <a:rPr lang="en-US" sz="1800" dirty="0"/>
              <a:t> :</a:t>
            </a:r>
          </a:p>
          <a:p>
            <a:pPr marL="342900" indent="-342900">
              <a:buFont typeface="+mj-lt"/>
              <a:buAutoNum type="arabicPeriod"/>
            </a:pPr>
            <a:r>
              <a:rPr lang="en-ID" sz="1800" dirty="0" err="1">
                <a:solidFill>
                  <a:schemeClr val="tx1"/>
                </a:solidFill>
              </a:rPr>
              <a:t>Meledaknya</a:t>
            </a:r>
            <a:r>
              <a:rPr lang="en-ID" sz="1800" dirty="0">
                <a:solidFill>
                  <a:schemeClr val="tx1"/>
                </a:solidFill>
              </a:rPr>
              <a:t> </a:t>
            </a:r>
            <a:r>
              <a:rPr lang="en-ID" sz="1800" dirty="0" err="1">
                <a:solidFill>
                  <a:schemeClr val="tx1"/>
                </a:solidFill>
              </a:rPr>
              <a:t>roket</a:t>
            </a:r>
            <a:r>
              <a:rPr lang="en-ID" sz="1800" dirty="0">
                <a:solidFill>
                  <a:schemeClr val="tx1"/>
                </a:solidFill>
              </a:rPr>
              <a:t> Ariane </a:t>
            </a:r>
            <a:r>
              <a:rPr lang="en-ID" sz="1800" dirty="0" err="1">
                <a:solidFill>
                  <a:schemeClr val="tx1"/>
                </a:solidFill>
              </a:rPr>
              <a:t>terjadi</a:t>
            </a:r>
            <a:r>
              <a:rPr lang="en-ID" sz="1800" dirty="0">
                <a:solidFill>
                  <a:schemeClr val="tx1"/>
                </a:solidFill>
              </a:rPr>
              <a:t> </a:t>
            </a:r>
            <a:r>
              <a:rPr lang="en-ID" sz="1800" dirty="0" err="1">
                <a:solidFill>
                  <a:schemeClr val="tx1"/>
                </a:solidFill>
              </a:rPr>
              <a:t>pada</a:t>
            </a:r>
            <a:r>
              <a:rPr lang="en-ID" sz="1800" dirty="0">
                <a:solidFill>
                  <a:schemeClr val="tx1"/>
                </a:solidFill>
              </a:rPr>
              <a:t> 22 </a:t>
            </a:r>
            <a:r>
              <a:rPr lang="en-ID" sz="1800" dirty="0" err="1">
                <a:solidFill>
                  <a:schemeClr val="tx1"/>
                </a:solidFill>
              </a:rPr>
              <a:t>Juli</a:t>
            </a:r>
            <a:r>
              <a:rPr lang="en-ID" sz="1800" dirty="0">
                <a:solidFill>
                  <a:schemeClr val="tx1"/>
                </a:solidFill>
              </a:rPr>
              <a:t> 1962. </a:t>
            </a:r>
            <a:r>
              <a:rPr lang="en-ID" sz="1800" dirty="0" err="1">
                <a:solidFill>
                  <a:schemeClr val="tx1"/>
                </a:solidFill>
              </a:rPr>
              <a:t>Roket</a:t>
            </a:r>
            <a:r>
              <a:rPr lang="en-ID" sz="1800" dirty="0">
                <a:solidFill>
                  <a:schemeClr val="tx1"/>
                </a:solidFill>
              </a:rPr>
              <a:t> </a:t>
            </a:r>
            <a:r>
              <a:rPr lang="en-ID" sz="1800" dirty="0" err="1">
                <a:solidFill>
                  <a:schemeClr val="tx1"/>
                </a:solidFill>
              </a:rPr>
              <a:t>pembawa</a:t>
            </a:r>
            <a:r>
              <a:rPr lang="en-ID" sz="1800" dirty="0">
                <a:solidFill>
                  <a:schemeClr val="tx1"/>
                </a:solidFill>
              </a:rPr>
              <a:t> Mariner I </a:t>
            </a:r>
            <a:r>
              <a:rPr lang="en-ID" sz="1800" dirty="0" err="1">
                <a:solidFill>
                  <a:schemeClr val="tx1"/>
                </a:solidFill>
              </a:rPr>
              <a:t>ini</a:t>
            </a:r>
            <a:r>
              <a:rPr lang="en-ID" sz="1800" dirty="0">
                <a:solidFill>
                  <a:schemeClr val="tx1"/>
                </a:solidFill>
              </a:rPr>
              <a:t> </a:t>
            </a:r>
            <a:r>
              <a:rPr lang="en-ID" sz="1800" dirty="0" err="1">
                <a:solidFill>
                  <a:schemeClr val="tx1"/>
                </a:solidFill>
              </a:rPr>
              <a:t>terpaksa</a:t>
            </a:r>
            <a:r>
              <a:rPr lang="en-ID" sz="1800" dirty="0">
                <a:solidFill>
                  <a:schemeClr val="tx1"/>
                </a:solidFill>
              </a:rPr>
              <a:t> </a:t>
            </a:r>
            <a:r>
              <a:rPr lang="en-ID" sz="1800" dirty="0" err="1">
                <a:solidFill>
                  <a:schemeClr val="tx1"/>
                </a:solidFill>
              </a:rPr>
              <a:t>diledakan</a:t>
            </a:r>
            <a:r>
              <a:rPr lang="en-ID" sz="1800" dirty="0">
                <a:solidFill>
                  <a:schemeClr val="tx1"/>
                </a:solidFill>
              </a:rPr>
              <a:t>. </a:t>
            </a:r>
          </a:p>
          <a:p>
            <a:pPr marL="342900" indent="-342900">
              <a:buFont typeface="+mj-lt"/>
              <a:buAutoNum type="arabicPeriod"/>
            </a:pPr>
            <a:r>
              <a:rPr lang="sv-SE" sz="1800" dirty="0">
                <a:solidFill>
                  <a:schemeClr val="tx1"/>
                </a:solidFill>
              </a:rPr>
              <a:t>Programmer lupa menuliskan sebuah code overbar. Tanpa kode tersebut, software melakukan kesalahan kalkulasi kecepatan roket.</a:t>
            </a:r>
          </a:p>
          <a:p>
            <a:pPr marL="342900" indent="-342900">
              <a:buFont typeface="+mj-lt"/>
              <a:buAutoNum type="arabicPeriod"/>
            </a:pPr>
            <a:r>
              <a:rPr lang="en-ID" sz="1800" dirty="0" err="1">
                <a:solidFill>
                  <a:schemeClr val="tx1"/>
                </a:solidFill>
              </a:rPr>
              <a:t>Persamaan</a:t>
            </a:r>
            <a:r>
              <a:rPr lang="en-ID" sz="1800" dirty="0">
                <a:solidFill>
                  <a:schemeClr val="tx1"/>
                </a:solidFill>
              </a:rPr>
              <a:t> </a:t>
            </a:r>
            <a:r>
              <a:rPr lang="en-ID" sz="1800" dirty="0" err="1">
                <a:solidFill>
                  <a:schemeClr val="tx1"/>
                </a:solidFill>
              </a:rPr>
              <a:t>matematis</a:t>
            </a:r>
            <a:r>
              <a:rPr lang="en-ID" sz="1800" dirty="0">
                <a:solidFill>
                  <a:schemeClr val="tx1"/>
                </a:solidFill>
              </a:rPr>
              <a:t> yang </a:t>
            </a:r>
            <a:r>
              <a:rPr lang="en-ID" sz="1800" dirty="0" err="1">
                <a:solidFill>
                  <a:schemeClr val="tx1"/>
                </a:solidFill>
              </a:rPr>
              <a:t>digunakan</a:t>
            </a:r>
            <a:r>
              <a:rPr lang="en-ID" sz="1800" dirty="0">
                <a:solidFill>
                  <a:schemeClr val="tx1"/>
                </a:solidFill>
              </a:rPr>
              <a:t> </a:t>
            </a:r>
            <a:r>
              <a:rPr lang="en-ID" sz="1800" dirty="0" err="1">
                <a:solidFill>
                  <a:schemeClr val="tx1"/>
                </a:solidFill>
              </a:rPr>
              <a:t>untuk</a:t>
            </a:r>
            <a:r>
              <a:rPr lang="en-ID" sz="1800" dirty="0">
                <a:solidFill>
                  <a:schemeClr val="tx1"/>
                </a:solidFill>
              </a:rPr>
              <a:t> </a:t>
            </a:r>
            <a:r>
              <a:rPr lang="en-ID" sz="1800" dirty="0" err="1">
                <a:solidFill>
                  <a:schemeClr val="tx1"/>
                </a:solidFill>
              </a:rPr>
              <a:t>mengendalikan</a:t>
            </a:r>
            <a:r>
              <a:rPr lang="en-ID" sz="1800" dirty="0">
                <a:solidFill>
                  <a:schemeClr val="tx1"/>
                </a:solidFill>
              </a:rPr>
              <a:t> </a:t>
            </a:r>
            <a:r>
              <a:rPr lang="en-ID" sz="1800" dirty="0" err="1">
                <a:solidFill>
                  <a:schemeClr val="tx1"/>
                </a:solidFill>
              </a:rPr>
              <a:t>roket</a:t>
            </a:r>
            <a:r>
              <a:rPr lang="en-ID" sz="1800" dirty="0">
                <a:solidFill>
                  <a:schemeClr val="tx1"/>
                </a:solidFill>
              </a:rPr>
              <a:t> </a:t>
            </a:r>
            <a:r>
              <a:rPr lang="en-ID" sz="1800" dirty="0" err="1">
                <a:solidFill>
                  <a:schemeClr val="tx1"/>
                </a:solidFill>
              </a:rPr>
              <a:t>pembawa</a:t>
            </a:r>
            <a:r>
              <a:rPr lang="en-ID" sz="1800" dirty="0">
                <a:solidFill>
                  <a:schemeClr val="tx1"/>
                </a:solidFill>
              </a:rPr>
              <a:t> Mariner I(yang </a:t>
            </a:r>
            <a:r>
              <a:rPr lang="en-ID" sz="1800" dirty="0" err="1">
                <a:solidFill>
                  <a:schemeClr val="tx1"/>
                </a:solidFill>
              </a:rPr>
              <a:t>akan</a:t>
            </a:r>
            <a:r>
              <a:rPr lang="en-ID" sz="1800" dirty="0">
                <a:solidFill>
                  <a:schemeClr val="tx1"/>
                </a:solidFill>
              </a:rPr>
              <a:t> </a:t>
            </a:r>
            <a:r>
              <a:rPr lang="en-ID" sz="1800" dirty="0" err="1">
                <a:solidFill>
                  <a:schemeClr val="tx1"/>
                </a:solidFill>
              </a:rPr>
              <a:t>digunakan</a:t>
            </a:r>
            <a:r>
              <a:rPr lang="en-ID" sz="1800" dirty="0">
                <a:solidFill>
                  <a:schemeClr val="tx1"/>
                </a:solidFill>
              </a:rPr>
              <a:t> </a:t>
            </a:r>
            <a:r>
              <a:rPr lang="en-ID" sz="1800" dirty="0" err="1">
                <a:solidFill>
                  <a:schemeClr val="tx1"/>
                </a:solidFill>
              </a:rPr>
              <a:t>untuk</a:t>
            </a:r>
            <a:r>
              <a:rPr lang="en-ID" sz="1800" dirty="0">
                <a:solidFill>
                  <a:schemeClr val="tx1"/>
                </a:solidFill>
              </a:rPr>
              <a:t> </a:t>
            </a:r>
            <a:r>
              <a:rPr lang="en-ID" sz="1800" dirty="0" err="1">
                <a:solidFill>
                  <a:schemeClr val="tx1"/>
                </a:solidFill>
              </a:rPr>
              <a:t>menjelajah</a:t>
            </a:r>
            <a:r>
              <a:rPr lang="en-ID" sz="1800" dirty="0">
                <a:solidFill>
                  <a:schemeClr val="tx1"/>
                </a:solidFill>
              </a:rPr>
              <a:t> Venus) </a:t>
            </a:r>
            <a:r>
              <a:rPr lang="en-ID" sz="1800" dirty="0" err="1">
                <a:solidFill>
                  <a:schemeClr val="tx1"/>
                </a:solidFill>
              </a:rPr>
              <a:t>kekurangan</a:t>
            </a:r>
            <a:r>
              <a:rPr lang="en-ID" sz="1800" dirty="0">
                <a:solidFill>
                  <a:schemeClr val="tx1"/>
                </a:solidFill>
              </a:rPr>
              <a:t> </a:t>
            </a:r>
            <a:r>
              <a:rPr lang="en-ID" sz="1800" dirty="0" err="1">
                <a:solidFill>
                  <a:schemeClr val="tx1"/>
                </a:solidFill>
              </a:rPr>
              <a:t>tanda</a:t>
            </a:r>
            <a:r>
              <a:rPr lang="en-ID" sz="1800" dirty="0">
                <a:solidFill>
                  <a:schemeClr val="tx1"/>
                </a:solidFill>
              </a:rPr>
              <a:t> “bar” (</a:t>
            </a:r>
            <a:r>
              <a:rPr lang="en-ID" sz="1800" dirty="0" err="1">
                <a:solidFill>
                  <a:schemeClr val="tx1"/>
                </a:solidFill>
              </a:rPr>
              <a:t>garis</a:t>
            </a:r>
            <a:r>
              <a:rPr lang="en-ID" sz="1800" dirty="0">
                <a:solidFill>
                  <a:schemeClr val="tx1"/>
                </a:solidFill>
              </a:rPr>
              <a:t> di </a:t>
            </a:r>
            <a:r>
              <a:rPr lang="en-ID" sz="1800" dirty="0" err="1">
                <a:solidFill>
                  <a:schemeClr val="tx1"/>
                </a:solidFill>
              </a:rPr>
              <a:t>atas</a:t>
            </a:r>
            <a:r>
              <a:rPr lang="en-ID" sz="1800" dirty="0">
                <a:solidFill>
                  <a:schemeClr val="tx1"/>
                </a:solidFill>
              </a:rPr>
              <a:t> </a:t>
            </a:r>
            <a:r>
              <a:rPr lang="en-ID" sz="1800" dirty="0" err="1">
                <a:solidFill>
                  <a:schemeClr val="tx1"/>
                </a:solidFill>
              </a:rPr>
              <a:t>simbol</a:t>
            </a:r>
            <a:r>
              <a:rPr lang="en-ID" sz="1800" dirty="0">
                <a:solidFill>
                  <a:schemeClr val="tx1"/>
                </a:solidFill>
              </a:rPr>
              <a:t> yang </a:t>
            </a:r>
            <a:r>
              <a:rPr lang="en-ID" sz="1800" dirty="0" err="1">
                <a:solidFill>
                  <a:schemeClr val="tx1"/>
                </a:solidFill>
              </a:rPr>
              <a:t>digunakan</a:t>
            </a:r>
            <a:r>
              <a:rPr lang="en-ID" sz="1800" dirty="0">
                <a:solidFill>
                  <a:schemeClr val="tx1"/>
                </a:solidFill>
              </a:rPr>
              <a:t> </a:t>
            </a:r>
            <a:r>
              <a:rPr lang="en-ID" sz="1800" dirty="0" err="1">
                <a:solidFill>
                  <a:schemeClr val="tx1"/>
                </a:solidFill>
              </a:rPr>
              <a:t>untuk</a:t>
            </a:r>
            <a:r>
              <a:rPr lang="en-ID" sz="1800" dirty="0">
                <a:solidFill>
                  <a:schemeClr val="tx1"/>
                </a:solidFill>
              </a:rPr>
              <a:t> </a:t>
            </a:r>
            <a:r>
              <a:rPr lang="en-ID" sz="1800" dirty="0" err="1">
                <a:solidFill>
                  <a:schemeClr val="tx1"/>
                </a:solidFill>
              </a:rPr>
              <a:t>menyatakan</a:t>
            </a:r>
            <a:r>
              <a:rPr lang="en-ID" sz="1800" dirty="0">
                <a:solidFill>
                  <a:schemeClr val="tx1"/>
                </a:solidFill>
              </a:rPr>
              <a:t> “rata-rata” – average). </a:t>
            </a:r>
            <a:r>
              <a:rPr lang="en-ID" sz="1800" dirty="0" err="1">
                <a:solidFill>
                  <a:schemeClr val="tx1"/>
                </a:solidFill>
              </a:rPr>
              <a:t>Akibat</a:t>
            </a:r>
            <a:r>
              <a:rPr lang="en-ID" sz="1800" dirty="0">
                <a:solidFill>
                  <a:schemeClr val="tx1"/>
                </a:solidFill>
              </a:rPr>
              <a:t> </a:t>
            </a:r>
            <a:r>
              <a:rPr lang="en-ID" sz="1800" dirty="0" err="1">
                <a:solidFill>
                  <a:schemeClr val="tx1"/>
                </a:solidFill>
              </a:rPr>
              <a:t>kesalahan</a:t>
            </a:r>
            <a:r>
              <a:rPr lang="en-ID" sz="1800" dirty="0">
                <a:solidFill>
                  <a:schemeClr val="tx1"/>
                </a:solidFill>
              </a:rPr>
              <a:t> </a:t>
            </a:r>
            <a:r>
              <a:rPr lang="en-ID" sz="1800" dirty="0" err="1">
                <a:solidFill>
                  <a:schemeClr val="tx1"/>
                </a:solidFill>
              </a:rPr>
              <a:t>ini</a:t>
            </a:r>
            <a:r>
              <a:rPr lang="en-ID" sz="1800" dirty="0">
                <a:solidFill>
                  <a:schemeClr val="tx1"/>
                </a:solidFill>
              </a:rPr>
              <a:t>, </a:t>
            </a:r>
            <a:r>
              <a:rPr lang="en-ID" sz="1800" dirty="0" err="1">
                <a:solidFill>
                  <a:schemeClr val="tx1"/>
                </a:solidFill>
              </a:rPr>
              <a:t>komputer</a:t>
            </a:r>
            <a:r>
              <a:rPr lang="en-ID" sz="1800" dirty="0">
                <a:solidFill>
                  <a:schemeClr val="tx1"/>
                </a:solidFill>
              </a:rPr>
              <a:t> yang </a:t>
            </a:r>
            <a:r>
              <a:rPr lang="en-ID" sz="1800" dirty="0" err="1">
                <a:solidFill>
                  <a:schemeClr val="tx1"/>
                </a:solidFill>
              </a:rPr>
              <a:t>digunakan</a:t>
            </a:r>
            <a:r>
              <a:rPr lang="en-ID" sz="1800" dirty="0">
                <a:solidFill>
                  <a:schemeClr val="tx1"/>
                </a:solidFill>
              </a:rPr>
              <a:t> </a:t>
            </a:r>
            <a:r>
              <a:rPr lang="en-ID" sz="1800" dirty="0" err="1">
                <a:solidFill>
                  <a:schemeClr val="tx1"/>
                </a:solidFill>
              </a:rPr>
              <a:t>untuk</a:t>
            </a:r>
            <a:r>
              <a:rPr lang="en-ID" sz="1800" dirty="0">
                <a:solidFill>
                  <a:schemeClr val="tx1"/>
                </a:solidFill>
              </a:rPr>
              <a:t> </a:t>
            </a:r>
            <a:r>
              <a:rPr lang="en-ID" sz="1800" dirty="0" err="1">
                <a:solidFill>
                  <a:schemeClr val="tx1"/>
                </a:solidFill>
              </a:rPr>
              <a:t>mengendalikan</a:t>
            </a:r>
            <a:r>
              <a:rPr lang="en-ID" sz="1800" dirty="0">
                <a:solidFill>
                  <a:schemeClr val="tx1"/>
                </a:solidFill>
              </a:rPr>
              <a:t> </a:t>
            </a:r>
            <a:r>
              <a:rPr lang="en-ID" sz="1800" dirty="0" err="1">
                <a:solidFill>
                  <a:schemeClr val="tx1"/>
                </a:solidFill>
              </a:rPr>
              <a:t>roket</a:t>
            </a:r>
            <a:r>
              <a:rPr lang="en-ID" sz="1800" dirty="0">
                <a:solidFill>
                  <a:schemeClr val="tx1"/>
                </a:solidFill>
              </a:rPr>
              <a:t> </a:t>
            </a:r>
            <a:r>
              <a:rPr lang="en-ID" sz="1800" dirty="0" err="1">
                <a:solidFill>
                  <a:schemeClr val="tx1"/>
                </a:solidFill>
              </a:rPr>
              <a:t>menyatakan</a:t>
            </a:r>
            <a:r>
              <a:rPr lang="en-ID" sz="1800" dirty="0">
                <a:solidFill>
                  <a:schemeClr val="tx1"/>
                </a:solidFill>
              </a:rPr>
              <a:t> </a:t>
            </a:r>
            <a:r>
              <a:rPr lang="en-ID" sz="1800" dirty="0" err="1">
                <a:solidFill>
                  <a:schemeClr val="tx1"/>
                </a:solidFill>
              </a:rPr>
              <a:t>bahwa</a:t>
            </a:r>
            <a:r>
              <a:rPr lang="en-ID" sz="1800" dirty="0">
                <a:solidFill>
                  <a:schemeClr val="tx1"/>
                </a:solidFill>
              </a:rPr>
              <a:t> </a:t>
            </a:r>
            <a:r>
              <a:rPr lang="en-ID" sz="1800" dirty="0" err="1">
                <a:solidFill>
                  <a:schemeClr val="tx1"/>
                </a:solidFill>
              </a:rPr>
              <a:t>roket</a:t>
            </a:r>
            <a:r>
              <a:rPr lang="en-ID" sz="1800" dirty="0">
                <a:solidFill>
                  <a:schemeClr val="tx1"/>
                </a:solidFill>
              </a:rPr>
              <a:t> </a:t>
            </a:r>
            <a:r>
              <a:rPr lang="en-ID" sz="1800" dirty="0" err="1">
                <a:solidFill>
                  <a:schemeClr val="tx1"/>
                </a:solidFill>
              </a:rPr>
              <a:t>tak</a:t>
            </a:r>
            <a:r>
              <a:rPr lang="en-ID" sz="1800" dirty="0">
                <a:solidFill>
                  <a:schemeClr val="tx1"/>
                </a:solidFill>
              </a:rPr>
              <a:t> </a:t>
            </a:r>
            <a:r>
              <a:rPr lang="en-ID" sz="1800" dirty="0" err="1">
                <a:solidFill>
                  <a:schemeClr val="tx1"/>
                </a:solidFill>
              </a:rPr>
              <a:t>terkendali</a:t>
            </a:r>
            <a:r>
              <a:rPr lang="en-ID" sz="1800" dirty="0">
                <a:solidFill>
                  <a:schemeClr val="tx1"/>
                </a:solidFill>
              </a:rPr>
              <a:t>, </a:t>
            </a:r>
            <a:r>
              <a:rPr lang="en-ID" sz="1800" dirty="0" err="1">
                <a:solidFill>
                  <a:schemeClr val="tx1"/>
                </a:solidFill>
              </a:rPr>
              <a:t>meskipun</a:t>
            </a:r>
            <a:r>
              <a:rPr lang="en-ID" sz="1800" dirty="0">
                <a:solidFill>
                  <a:schemeClr val="tx1"/>
                </a:solidFill>
              </a:rPr>
              <a:t> </a:t>
            </a:r>
            <a:r>
              <a:rPr lang="en-ID" sz="1800" dirty="0" err="1">
                <a:solidFill>
                  <a:schemeClr val="tx1"/>
                </a:solidFill>
              </a:rPr>
              <a:t>sebetulnya</a:t>
            </a:r>
            <a:r>
              <a:rPr lang="en-ID" sz="1800" dirty="0">
                <a:solidFill>
                  <a:schemeClr val="tx1"/>
                </a:solidFill>
              </a:rPr>
              <a:t> </a:t>
            </a:r>
            <a:r>
              <a:rPr lang="en-ID" sz="1800" dirty="0" err="1">
                <a:solidFill>
                  <a:schemeClr val="tx1"/>
                </a:solidFill>
              </a:rPr>
              <a:t>roket</a:t>
            </a:r>
            <a:r>
              <a:rPr lang="en-ID" sz="1800" dirty="0">
                <a:solidFill>
                  <a:schemeClr val="tx1"/>
                </a:solidFill>
              </a:rPr>
              <a:t> </a:t>
            </a:r>
            <a:r>
              <a:rPr lang="en-ID" sz="1800" dirty="0" err="1">
                <a:solidFill>
                  <a:schemeClr val="tx1"/>
                </a:solidFill>
              </a:rPr>
              <a:t>tidak</a:t>
            </a:r>
            <a:r>
              <a:rPr lang="en-ID" sz="1800" dirty="0">
                <a:solidFill>
                  <a:schemeClr val="tx1"/>
                </a:solidFill>
              </a:rPr>
              <a:t> </a:t>
            </a:r>
            <a:r>
              <a:rPr lang="en-ID" sz="1800" dirty="0" err="1">
                <a:solidFill>
                  <a:schemeClr val="tx1"/>
                </a:solidFill>
              </a:rPr>
              <a:t>apa-apa</a:t>
            </a:r>
            <a:r>
              <a:rPr lang="en-ID" sz="1800" dirty="0">
                <a:solidFill>
                  <a:schemeClr val="tx1"/>
                </a:solidFill>
              </a:rPr>
              <a:t>. </a:t>
            </a:r>
            <a:r>
              <a:rPr lang="en-ID" sz="1800" dirty="0" err="1">
                <a:solidFill>
                  <a:schemeClr val="tx1"/>
                </a:solidFill>
              </a:rPr>
              <a:t>Akibatnya</a:t>
            </a:r>
            <a:r>
              <a:rPr lang="en-ID" sz="1800" dirty="0">
                <a:solidFill>
                  <a:schemeClr val="tx1"/>
                </a:solidFill>
              </a:rPr>
              <a:t>, </a:t>
            </a:r>
            <a:r>
              <a:rPr lang="en-ID" sz="1800" dirty="0" err="1">
                <a:solidFill>
                  <a:schemeClr val="tx1"/>
                </a:solidFill>
              </a:rPr>
              <a:t>roket</a:t>
            </a:r>
            <a:r>
              <a:rPr lang="en-ID" sz="1800" dirty="0">
                <a:solidFill>
                  <a:schemeClr val="tx1"/>
                </a:solidFill>
              </a:rPr>
              <a:t> </a:t>
            </a:r>
            <a:r>
              <a:rPr lang="en-ID" sz="1800" dirty="0" err="1">
                <a:solidFill>
                  <a:schemeClr val="tx1"/>
                </a:solidFill>
              </a:rPr>
              <a:t>terpaksa</a:t>
            </a:r>
            <a:r>
              <a:rPr lang="en-ID" sz="1800" dirty="0">
                <a:solidFill>
                  <a:schemeClr val="tx1"/>
                </a:solidFill>
              </a:rPr>
              <a:t> </a:t>
            </a:r>
            <a:r>
              <a:rPr lang="en-ID" sz="1800" dirty="0" err="1">
                <a:solidFill>
                  <a:schemeClr val="tx1"/>
                </a:solidFill>
              </a:rPr>
              <a:t>harus</a:t>
            </a:r>
            <a:r>
              <a:rPr lang="en-ID" sz="1800" dirty="0">
                <a:solidFill>
                  <a:schemeClr val="tx1"/>
                </a:solidFill>
              </a:rPr>
              <a:t> </a:t>
            </a:r>
            <a:r>
              <a:rPr lang="en-ID" sz="1800" dirty="0" err="1">
                <a:solidFill>
                  <a:schemeClr val="tx1"/>
                </a:solidFill>
              </a:rPr>
              <a:t>dihancurkan</a:t>
            </a:r>
            <a:r>
              <a:rPr lang="en-ID" sz="1800" dirty="0">
                <a:solidFill>
                  <a:schemeClr val="tx1"/>
                </a:solidFill>
              </a:rPr>
              <a:t> </a:t>
            </a:r>
            <a:r>
              <a:rPr lang="en-ID" sz="1800" dirty="0" err="1">
                <a:solidFill>
                  <a:schemeClr val="tx1"/>
                </a:solidFill>
              </a:rPr>
              <a:t>untuk</a:t>
            </a:r>
            <a:r>
              <a:rPr lang="en-ID" sz="1800" dirty="0">
                <a:solidFill>
                  <a:schemeClr val="tx1"/>
                </a:solidFill>
              </a:rPr>
              <a:t> </a:t>
            </a:r>
            <a:r>
              <a:rPr lang="en-ID" sz="1800" dirty="0" err="1">
                <a:solidFill>
                  <a:schemeClr val="tx1"/>
                </a:solidFill>
              </a:rPr>
              <a:t>menghindari</a:t>
            </a:r>
            <a:r>
              <a:rPr lang="en-ID" sz="1800" dirty="0">
                <a:solidFill>
                  <a:schemeClr val="tx1"/>
                </a:solidFill>
              </a:rPr>
              <a:t> </a:t>
            </a:r>
            <a:r>
              <a:rPr lang="en-ID" sz="1800" dirty="0" err="1">
                <a:solidFill>
                  <a:schemeClr val="tx1"/>
                </a:solidFill>
              </a:rPr>
              <a:t>kecelakaan</a:t>
            </a:r>
            <a:r>
              <a:rPr lang="en-ID" sz="1800" dirty="0">
                <a:solidFill>
                  <a:schemeClr val="tx1"/>
                </a:solidFill>
              </a:rPr>
              <a:t> yang </a:t>
            </a:r>
            <a:r>
              <a:rPr lang="en-ID" sz="1800" dirty="0" err="1">
                <a:solidFill>
                  <a:schemeClr val="tx1"/>
                </a:solidFill>
              </a:rPr>
              <a:t>berakibat</a:t>
            </a:r>
            <a:r>
              <a:rPr lang="en-ID" sz="1800" dirty="0">
                <a:solidFill>
                  <a:schemeClr val="tx1"/>
                </a:solidFill>
              </a:rPr>
              <a:t> fatal. </a:t>
            </a:r>
          </a:p>
          <a:p>
            <a:pPr marL="342900" indent="-342900">
              <a:buFont typeface="+mj-lt"/>
              <a:buAutoNum type="arabicPeriod"/>
            </a:pPr>
            <a:r>
              <a:rPr lang="en-ID" sz="1800" dirty="0" err="1">
                <a:solidFill>
                  <a:schemeClr val="tx1"/>
                </a:solidFill>
              </a:rPr>
              <a:t>Kerugian</a:t>
            </a:r>
            <a:r>
              <a:rPr lang="en-ID" sz="1800" dirty="0">
                <a:solidFill>
                  <a:schemeClr val="tx1"/>
                </a:solidFill>
              </a:rPr>
              <a:t>: $18.5 </a:t>
            </a:r>
            <a:r>
              <a:rPr lang="en-ID" sz="1800" dirty="0" err="1">
                <a:solidFill>
                  <a:schemeClr val="tx1"/>
                </a:solidFill>
              </a:rPr>
              <a:t>juta</a:t>
            </a:r>
            <a:r>
              <a:rPr lang="en-ID" sz="1800" dirty="0">
                <a:solidFill>
                  <a:schemeClr val="tx1"/>
                </a:solidFill>
              </a:rPr>
              <a:t> * </a:t>
            </a:r>
            <a:r>
              <a:rPr lang="en-ID" sz="1800" dirty="0" err="1">
                <a:solidFill>
                  <a:schemeClr val="tx1"/>
                </a:solidFill>
              </a:rPr>
              <a:t>Bencana</a:t>
            </a:r>
            <a:r>
              <a:rPr lang="en-ID" sz="1800" dirty="0">
                <a:solidFill>
                  <a:schemeClr val="tx1"/>
                </a:solidFill>
              </a:rPr>
              <a:t>: </a:t>
            </a:r>
            <a:r>
              <a:rPr lang="en-ID" sz="1800" dirty="0" err="1">
                <a:solidFill>
                  <a:schemeClr val="tx1"/>
                </a:solidFill>
              </a:rPr>
              <a:t>Roket</a:t>
            </a:r>
            <a:r>
              <a:rPr lang="en-ID" sz="1800" dirty="0">
                <a:solidFill>
                  <a:schemeClr val="tx1"/>
                </a:solidFill>
              </a:rPr>
              <a:t> </a:t>
            </a:r>
            <a:r>
              <a:rPr lang="en-ID" sz="1800" dirty="0" err="1">
                <a:solidFill>
                  <a:schemeClr val="tx1"/>
                </a:solidFill>
              </a:rPr>
              <a:t>ini</a:t>
            </a:r>
            <a:r>
              <a:rPr lang="en-ID" sz="1800" dirty="0">
                <a:solidFill>
                  <a:schemeClr val="tx1"/>
                </a:solidFill>
              </a:rPr>
              <a:t> </a:t>
            </a:r>
            <a:r>
              <a:rPr lang="en-ID" sz="1800" dirty="0" err="1">
                <a:solidFill>
                  <a:schemeClr val="tx1"/>
                </a:solidFill>
              </a:rPr>
              <a:t>keluar</a:t>
            </a:r>
            <a:r>
              <a:rPr lang="en-ID" sz="1800" dirty="0">
                <a:solidFill>
                  <a:schemeClr val="tx1"/>
                </a:solidFill>
              </a:rPr>
              <a:t> </a:t>
            </a:r>
            <a:r>
              <a:rPr lang="en-ID" sz="1800" dirty="0" err="1">
                <a:solidFill>
                  <a:schemeClr val="tx1"/>
                </a:solidFill>
              </a:rPr>
              <a:t>dari</a:t>
            </a:r>
            <a:r>
              <a:rPr lang="en-ID" sz="1800" dirty="0">
                <a:solidFill>
                  <a:schemeClr val="tx1"/>
                </a:solidFill>
              </a:rPr>
              <a:t> </a:t>
            </a:r>
            <a:r>
              <a:rPr lang="en-ID" sz="1800" dirty="0" err="1">
                <a:solidFill>
                  <a:schemeClr val="tx1"/>
                </a:solidFill>
              </a:rPr>
              <a:t>jalur</a:t>
            </a:r>
            <a:r>
              <a:rPr lang="en-ID" sz="1800" dirty="0">
                <a:solidFill>
                  <a:schemeClr val="tx1"/>
                </a:solidFill>
              </a:rPr>
              <a:t> </a:t>
            </a:r>
            <a:r>
              <a:rPr lang="en-ID" sz="1800" dirty="0" err="1">
                <a:solidFill>
                  <a:schemeClr val="tx1"/>
                </a:solidFill>
              </a:rPr>
              <a:t>peluncuran</a:t>
            </a:r>
            <a:r>
              <a:rPr lang="en-ID" sz="1800" dirty="0">
                <a:solidFill>
                  <a:schemeClr val="tx1"/>
                </a:solidFill>
              </a:rPr>
              <a:t> </a:t>
            </a:r>
            <a:r>
              <a:rPr lang="en-ID" sz="1800" dirty="0" err="1">
                <a:solidFill>
                  <a:schemeClr val="tx1"/>
                </a:solidFill>
              </a:rPr>
              <a:t>dan</a:t>
            </a:r>
            <a:r>
              <a:rPr lang="en-ID" sz="1800" dirty="0">
                <a:solidFill>
                  <a:schemeClr val="tx1"/>
                </a:solidFill>
              </a:rPr>
              <a:t> </a:t>
            </a:r>
            <a:r>
              <a:rPr lang="en-ID" sz="1800" dirty="0" err="1">
                <a:solidFill>
                  <a:schemeClr val="tx1"/>
                </a:solidFill>
              </a:rPr>
              <a:t>kemudian</a:t>
            </a:r>
            <a:r>
              <a:rPr lang="en-ID" sz="1800" dirty="0">
                <a:solidFill>
                  <a:schemeClr val="tx1"/>
                </a:solidFill>
              </a:rPr>
              <a:t> </a:t>
            </a:r>
            <a:r>
              <a:rPr lang="en-ID" sz="1800" dirty="0" err="1">
                <a:solidFill>
                  <a:schemeClr val="tx1"/>
                </a:solidFill>
              </a:rPr>
              <a:t>hancur</a:t>
            </a:r>
            <a:r>
              <a:rPr lang="en-ID" sz="1800" dirty="0">
                <a:solidFill>
                  <a:schemeClr val="tx1"/>
                </a:solidFill>
              </a:rPr>
              <a:t> </a:t>
            </a:r>
            <a:r>
              <a:rPr lang="en-ID" sz="1800" dirty="0" err="1">
                <a:solidFill>
                  <a:schemeClr val="tx1"/>
                </a:solidFill>
              </a:rPr>
              <a:t>lebur</a:t>
            </a:r>
            <a:r>
              <a:rPr lang="en-ID" sz="1800" dirty="0">
                <a:solidFill>
                  <a:schemeClr val="tx1"/>
                </a:solidFill>
              </a:rPr>
              <a:t> </a:t>
            </a:r>
            <a:r>
              <a:rPr lang="en-ID" sz="1800" dirty="0" err="1">
                <a:solidFill>
                  <a:schemeClr val="tx1"/>
                </a:solidFill>
              </a:rPr>
              <a:t>setelah</a:t>
            </a:r>
            <a:r>
              <a:rPr lang="en-ID" sz="1800" dirty="0">
                <a:solidFill>
                  <a:schemeClr val="tx1"/>
                </a:solidFill>
              </a:rPr>
              <a:t> 293 </a:t>
            </a:r>
            <a:r>
              <a:rPr lang="en-ID" sz="1800" dirty="0" err="1">
                <a:solidFill>
                  <a:schemeClr val="tx1"/>
                </a:solidFill>
              </a:rPr>
              <a:t>detik</a:t>
            </a:r>
            <a:r>
              <a:rPr lang="en-ID" sz="1800" dirty="0">
                <a:solidFill>
                  <a:schemeClr val="tx1"/>
                </a:solidFill>
              </a:rPr>
              <a:t> </a:t>
            </a:r>
            <a:r>
              <a:rPr lang="en-ID" sz="1800" dirty="0" err="1">
                <a:solidFill>
                  <a:schemeClr val="tx1"/>
                </a:solidFill>
              </a:rPr>
              <a:t>dari</a:t>
            </a:r>
            <a:r>
              <a:rPr lang="en-ID" sz="1800" dirty="0">
                <a:solidFill>
                  <a:schemeClr val="tx1"/>
                </a:solidFill>
              </a:rPr>
              <a:t> </a:t>
            </a:r>
            <a:r>
              <a:rPr lang="en-ID" sz="1800" dirty="0" err="1">
                <a:solidFill>
                  <a:schemeClr val="tx1"/>
                </a:solidFill>
              </a:rPr>
              <a:t>peluncuran</a:t>
            </a:r>
            <a:r>
              <a:rPr lang="en-ID" sz="1800" dirty="0">
                <a:solidFill>
                  <a:schemeClr val="tx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2114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err="1" smtClean="0"/>
              <a:t>Pengertian</a:t>
            </a:r>
            <a:r>
              <a:rPr lang="en-US" b="1" dirty="0" smtClean="0"/>
              <a:t> </a:t>
            </a:r>
            <a:r>
              <a:rPr lang="en-US" b="1" dirty="0" err="1" smtClean="0"/>
              <a:t>Dasar</a:t>
            </a:r>
            <a:endParaRPr lang="en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b="1" dirty="0"/>
              <a:t>Perangkat lunak </a:t>
            </a:r>
            <a:r>
              <a:rPr lang="nb-NO" dirty="0"/>
              <a:t>adalah seluruh perintah yang digunakan untuk memproses informasi. </a:t>
            </a:r>
            <a:r>
              <a:rPr lang="en-ID" dirty="0" err="1"/>
              <a:t>Perangkat</a:t>
            </a:r>
            <a:r>
              <a:rPr lang="en-ID" dirty="0"/>
              <a:t> </a:t>
            </a:r>
            <a:r>
              <a:rPr lang="en-ID" dirty="0" err="1"/>
              <a:t>lunak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berupa</a:t>
            </a:r>
            <a:r>
              <a:rPr lang="en-ID" dirty="0"/>
              <a:t> program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prosedur</a:t>
            </a:r>
            <a:r>
              <a:rPr lang="en-ID" dirty="0"/>
              <a:t>. </a:t>
            </a:r>
          </a:p>
          <a:p>
            <a:r>
              <a:rPr lang="en-ID" b="1" dirty="0"/>
              <a:t>Program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kumpulan</a:t>
            </a:r>
            <a:r>
              <a:rPr lang="en-ID" dirty="0"/>
              <a:t> </a:t>
            </a:r>
            <a:r>
              <a:rPr lang="en-ID" dirty="0" err="1"/>
              <a:t>perintah</a:t>
            </a:r>
            <a:r>
              <a:rPr lang="en-ID" dirty="0"/>
              <a:t> yang </a:t>
            </a:r>
            <a:r>
              <a:rPr lang="en-ID" dirty="0" err="1"/>
              <a:t>dimengerti</a:t>
            </a:r>
            <a:r>
              <a:rPr lang="en-ID" dirty="0"/>
              <a:t> </a:t>
            </a:r>
            <a:r>
              <a:rPr lang="en-ID" dirty="0" err="1"/>
              <a:t>oleh</a:t>
            </a:r>
            <a:r>
              <a:rPr lang="en-ID" dirty="0"/>
              <a:t> </a:t>
            </a:r>
            <a:r>
              <a:rPr lang="en-ID" dirty="0" err="1"/>
              <a:t>komputer</a:t>
            </a:r>
            <a:r>
              <a:rPr lang="en-ID" dirty="0"/>
              <a:t>.</a:t>
            </a:r>
          </a:p>
          <a:p>
            <a:r>
              <a:rPr lang="en-ID" b="1" dirty="0" err="1"/>
              <a:t>Prosedur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perintah</a:t>
            </a:r>
            <a:r>
              <a:rPr lang="en-ID" dirty="0"/>
              <a:t> yang </a:t>
            </a:r>
            <a:r>
              <a:rPr lang="en-ID" dirty="0" err="1"/>
              <a:t>dibutuhkan</a:t>
            </a:r>
            <a:r>
              <a:rPr lang="en-ID" dirty="0"/>
              <a:t> </a:t>
            </a:r>
            <a:r>
              <a:rPr lang="en-ID" dirty="0" err="1"/>
              <a:t>oleh</a:t>
            </a:r>
            <a:r>
              <a:rPr lang="en-ID" dirty="0"/>
              <a:t> </a:t>
            </a:r>
            <a:r>
              <a:rPr lang="en-ID" dirty="0" err="1"/>
              <a:t>pengguna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memproses</a:t>
            </a:r>
            <a:r>
              <a:rPr lang="en-ID" dirty="0"/>
              <a:t> </a:t>
            </a:r>
            <a:r>
              <a:rPr lang="en-ID" dirty="0" err="1"/>
              <a:t>informasi</a:t>
            </a:r>
            <a:r>
              <a:rPr lang="en-ID" sz="1600" dirty="0"/>
              <a:t>.</a:t>
            </a:r>
          </a:p>
          <a:p>
            <a:r>
              <a:rPr lang="en-ID" b="1" dirty="0"/>
              <a:t>RPL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suatu</a:t>
            </a:r>
            <a:r>
              <a:rPr lang="en-ID" dirty="0"/>
              <a:t> </a:t>
            </a:r>
            <a:r>
              <a:rPr lang="en-ID" dirty="0" err="1"/>
              <a:t>disiplin</a:t>
            </a:r>
            <a:r>
              <a:rPr lang="en-ID" dirty="0"/>
              <a:t> </a:t>
            </a:r>
            <a:r>
              <a:rPr lang="en-ID" dirty="0" err="1"/>
              <a:t>ilmu</a:t>
            </a:r>
            <a:r>
              <a:rPr lang="en-ID" dirty="0"/>
              <a:t> yang </a:t>
            </a:r>
            <a:r>
              <a:rPr lang="en-ID" dirty="0" err="1"/>
              <a:t>membahas</a:t>
            </a:r>
            <a:r>
              <a:rPr lang="en-ID" dirty="0"/>
              <a:t> </a:t>
            </a:r>
            <a:r>
              <a:rPr lang="en-ID" dirty="0" err="1"/>
              <a:t>semua</a:t>
            </a:r>
            <a:r>
              <a:rPr lang="en-ID" dirty="0"/>
              <a:t> </a:t>
            </a:r>
            <a:r>
              <a:rPr lang="en-ID" dirty="0" err="1"/>
              <a:t>aspek</a:t>
            </a:r>
            <a:r>
              <a:rPr lang="en-ID" dirty="0"/>
              <a:t> </a:t>
            </a:r>
            <a:r>
              <a:rPr lang="en-ID" dirty="0" err="1"/>
              <a:t>produksi</a:t>
            </a:r>
            <a:r>
              <a:rPr lang="en-ID" dirty="0"/>
              <a:t> </a:t>
            </a:r>
            <a:r>
              <a:rPr lang="en-ID" dirty="0" err="1"/>
              <a:t>perangkat</a:t>
            </a:r>
            <a:r>
              <a:rPr lang="en-ID" dirty="0"/>
              <a:t> </a:t>
            </a:r>
            <a:r>
              <a:rPr lang="en-ID" dirty="0" err="1"/>
              <a:t>lunak</a:t>
            </a:r>
            <a:r>
              <a:rPr lang="en-ID" dirty="0"/>
              <a:t>, </a:t>
            </a:r>
            <a:r>
              <a:rPr lang="en-ID" dirty="0" err="1"/>
              <a:t>mulai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tahap</a:t>
            </a:r>
            <a:r>
              <a:rPr lang="en-ID" dirty="0"/>
              <a:t> </a:t>
            </a:r>
            <a:r>
              <a:rPr lang="en-ID" dirty="0" err="1"/>
              <a:t>awal</a:t>
            </a:r>
            <a:r>
              <a:rPr lang="en-ID" dirty="0"/>
              <a:t> </a:t>
            </a:r>
            <a:r>
              <a:rPr lang="en-ID" dirty="0" err="1"/>
              <a:t>yaitu</a:t>
            </a:r>
            <a:r>
              <a:rPr lang="en-ID" dirty="0"/>
              <a:t> </a:t>
            </a:r>
            <a:r>
              <a:rPr lang="en-ID" dirty="0" err="1"/>
              <a:t>analisa</a:t>
            </a:r>
            <a:r>
              <a:rPr lang="en-ID" dirty="0"/>
              <a:t> </a:t>
            </a:r>
            <a:r>
              <a:rPr lang="en-ID" dirty="0" err="1"/>
              <a:t>kebutuhan</a:t>
            </a:r>
            <a:r>
              <a:rPr lang="en-ID" dirty="0"/>
              <a:t> </a:t>
            </a:r>
            <a:r>
              <a:rPr lang="en-ID" dirty="0" err="1"/>
              <a:t>pengguna</a:t>
            </a:r>
            <a:r>
              <a:rPr lang="en-ID" dirty="0"/>
              <a:t>, </a:t>
            </a:r>
            <a:r>
              <a:rPr lang="en-ID" dirty="0" err="1"/>
              <a:t>menentukan</a:t>
            </a:r>
            <a:r>
              <a:rPr lang="en-ID" dirty="0"/>
              <a:t> </a:t>
            </a:r>
            <a:r>
              <a:rPr lang="en-ID" dirty="0" err="1"/>
              <a:t>spesifikasi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kebutuhan</a:t>
            </a:r>
            <a:r>
              <a:rPr lang="en-ID" dirty="0"/>
              <a:t> </a:t>
            </a:r>
            <a:r>
              <a:rPr lang="en-ID" dirty="0" err="1"/>
              <a:t>pengguna</a:t>
            </a:r>
            <a:r>
              <a:rPr lang="en-ID" dirty="0"/>
              <a:t>, </a:t>
            </a:r>
            <a:r>
              <a:rPr lang="en-ID" dirty="0" err="1"/>
              <a:t>disain</a:t>
            </a:r>
            <a:r>
              <a:rPr lang="en-ID" dirty="0"/>
              <a:t>, </a:t>
            </a:r>
            <a:r>
              <a:rPr lang="en-ID" dirty="0" err="1"/>
              <a:t>pengkodean</a:t>
            </a:r>
            <a:r>
              <a:rPr lang="en-ID" dirty="0"/>
              <a:t>, </a:t>
            </a:r>
            <a:r>
              <a:rPr lang="en-ID" dirty="0" err="1"/>
              <a:t>pengujian</a:t>
            </a:r>
            <a:r>
              <a:rPr lang="en-ID" dirty="0"/>
              <a:t> </a:t>
            </a:r>
            <a:r>
              <a:rPr lang="en-ID" dirty="0" err="1"/>
              <a:t>sampai</a:t>
            </a:r>
            <a:r>
              <a:rPr lang="en-ID" dirty="0"/>
              <a:t> </a:t>
            </a:r>
            <a:r>
              <a:rPr lang="en-ID" dirty="0" err="1"/>
              <a:t>pemeliharaan</a:t>
            </a:r>
            <a:r>
              <a:rPr lang="en-ID" dirty="0"/>
              <a:t> </a:t>
            </a:r>
            <a:r>
              <a:rPr lang="en-ID" dirty="0" err="1"/>
              <a:t>sistem</a:t>
            </a:r>
            <a:r>
              <a:rPr lang="en-ID" dirty="0"/>
              <a:t> </a:t>
            </a:r>
            <a:r>
              <a:rPr lang="en-ID" dirty="0" err="1"/>
              <a:t>setelah</a:t>
            </a:r>
            <a:r>
              <a:rPr lang="en-ID" dirty="0"/>
              <a:t> </a:t>
            </a:r>
            <a:r>
              <a:rPr lang="en-ID" dirty="0" err="1"/>
              <a:t>digunakan</a:t>
            </a:r>
            <a:r>
              <a:rPr lang="en-ID" sz="1400" dirty="0" smtClean="0"/>
              <a:t>.</a:t>
            </a:r>
            <a:endParaRPr lang="en-ID" sz="1400" dirty="0"/>
          </a:p>
        </p:txBody>
      </p:sp>
    </p:spTree>
    <p:extLst>
      <p:ext uri="{BB962C8B-B14F-4D97-AF65-F5344CB8AC3E}">
        <p14:creationId xmlns:p14="http://schemas.microsoft.com/office/powerpoint/2010/main" val="126635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err="1"/>
              <a:t>Tujuan</a:t>
            </a:r>
            <a:r>
              <a:rPr lang="en-US" b="1" dirty="0"/>
              <a:t> </a:t>
            </a:r>
            <a:r>
              <a:rPr lang="en-US" b="1" dirty="0" err="1" smtClean="0"/>
              <a:t>Rekayasa</a:t>
            </a:r>
            <a:r>
              <a:rPr lang="en-US" b="1" dirty="0" smtClean="0"/>
              <a:t> </a:t>
            </a:r>
            <a:r>
              <a:rPr lang="en-US" b="1" dirty="0" err="1" smtClean="0"/>
              <a:t>Perangkat</a:t>
            </a:r>
            <a:r>
              <a:rPr lang="en-US" b="1" dirty="0" smtClean="0"/>
              <a:t> </a:t>
            </a:r>
            <a:r>
              <a:rPr lang="en-US" b="1" dirty="0" err="1" smtClean="0"/>
              <a:t>Lunak</a:t>
            </a:r>
            <a:endParaRPr lang="en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ID" sz="2800" dirty="0" err="1"/>
              <a:t>Memperoleh</a:t>
            </a:r>
            <a:r>
              <a:rPr lang="en-ID" sz="2800" dirty="0"/>
              <a:t> </a:t>
            </a:r>
            <a:r>
              <a:rPr lang="en-ID" sz="2800" dirty="0" err="1"/>
              <a:t>biaya</a:t>
            </a:r>
            <a:r>
              <a:rPr lang="en-ID" sz="2800" dirty="0"/>
              <a:t> </a:t>
            </a:r>
            <a:r>
              <a:rPr lang="en-ID" sz="2800" dirty="0" err="1"/>
              <a:t>produksi</a:t>
            </a:r>
            <a:r>
              <a:rPr lang="en-ID" sz="2800" dirty="0"/>
              <a:t> </a:t>
            </a:r>
            <a:r>
              <a:rPr lang="en-ID" sz="2800" dirty="0" err="1"/>
              <a:t>perangkat</a:t>
            </a:r>
            <a:r>
              <a:rPr lang="en-ID" sz="2800" dirty="0"/>
              <a:t> </a:t>
            </a:r>
            <a:r>
              <a:rPr lang="en-ID" sz="2800" dirty="0" err="1"/>
              <a:t>lunak</a:t>
            </a:r>
            <a:r>
              <a:rPr lang="en-ID" sz="2800" dirty="0"/>
              <a:t> yang </a:t>
            </a:r>
            <a:r>
              <a:rPr lang="en-ID" sz="2800" dirty="0" err="1"/>
              <a:t>rendah</a:t>
            </a:r>
            <a:endParaRPr lang="en-ID" sz="2800" dirty="0"/>
          </a:p>
          <a:p>
            <a:pPr marL="457200" indent="-457200">
              <a:buFont typeface="+mj-lt"/>
              <a:buAutoNum type="arabicPeriod"/>
            </a:pPr>
            <a:r>
              <a:rPr lang="en-ID" sz="2800" dirty="0" err="1"/>
              <a:t>Menghasilkan</a:t>
            </a:r>
            <a:r>
              <a:rPr lang="en-ID" sz="2800" dirty="0"/>
              <a:t> </a:t>
            </a:r>
            <a:r>
              <a:rPr lang="en-ID" sz="2800" dirty="0" err="1"/>
              <a:t>perangkat</a:t>
            </a:r>
            <a:r>
              <a:rPr lang="en-ID" sz="2800" dirty="0"/>
              <a:t> </a:t>
            </a:r>
            <a:r>
              <a:rPr lang="en-ID" sz="2800" dirty="0" err="1"/>
              <a:t>lunak</a:t>
            </a:r>
            <a:r>
              <a:rPr lang="en-ID" sz="2800" dirty="0"/>
              <a:t> yang </a:t>
            </a:r>
            <a:r>
              <a:rPr lang="en-ID" sz="2800" dirty="0" err="1"/>
              <a:t>kinerjanya</a:t>
            </a:r>
            <a:r>
              <a:rPr lang="en-ID" sz="2800" dirty="0"/>
              <a:t> </a:t>
            </a:r>
            <a:r>
              <a:rPr lang="en-ID" sz="2800" dirty="0" err="1"/>
              <a:t>tinggi</a:t>
            </a:r>
            <a:r>
              <a:rPr lang="en-ID" sz="2800" dirty="0"/>
              <a:t>, </a:t>
            </a:r>
            <a:r>
              <a:rPr lang="en-ID" sz="2800" dirty="0" err="1"/>
              <a:t>andal</a:t>
            </a:r>
            <a:r>
              <a:rPr lang="en-ID" sz="2800" dirty="0"/>
              <a:t> </a:t>
            </a:r>
            <a:r>
              <a:rPr lang="en-ID" sz="2800" dirty="0" err="1"/>
              <a:t>dan</a:t>
            </a:r>
            <a:r>
              <a:rPr lang="en-ID" sz="2800" dirty="0"/>
              <a:t> </a:t>
            </a:r>
            <a:r>
              <a:rPr lang="en-ID" sz="2800" dirty="0" err="1"/>
              <a:t>tepat</a:t>
            </a:r>
            <a:r>
              <a:rPr lang="en-ID" sz="2800" dirty="0"/>
              <a:t> </a:t>
            </a:r>
            <a:r>
              <a:rPr lang="en-ID" sz="2800" dirty="0" err="1"/>
              <a:t>waktu</a:t>
            </a:r>
            <a:endParaRPr lang="en-ID" sz="2800" dirty="0"/>
          </a:p>
          <a:p>
            <a:pPr marL="457200" indent="-457200">
              <a:buFont typeface="+mj-lt"/>
              <a:buAutoNum type="arabicPeriod"/>
            </a:pPr>
            <a:r>
              <a:rPr lang="en-ID" sz="2800" dirty="0" err="1"/>
              <a:t>Menghasilkan</a:t>
            </a:r>
            <a:r>
              <a:rPr lang="en-ID" sz="2800" dirty="0"/>
              <a:t> </a:t>
            </a:r>
            <a:r>
              <a:rPr lang="en-ID" sz="2800" dirty="0" err="1"/>
              <a:t>perangkat</a:t>
            </a:r>
            <a:r>
              <a:rPr lang="en-ID" sz="2800" dirty="0"/>
              <a:t> </a:t>
            </a:r>
            <a:r>
              <a:rPr lang="en-ID" sz="2800" dirty="0" err="1"/>
              <a:t>lunak</a:t>
            </a:r>
            <a:r>
              <a:rPr lang="en-ID" sz="2800" dirty="0"/>
              <a:t> yang </a:t>
            </a:r>
            <a:r>
              <a:rPr lang="en-ID" sz="2800" dirty="0" err="1"/>
              <a:t>dapat</a:t>
            </a:r>
            <a:r>
              <a:rPr lang="en-ID" sz="2800" dirty="0"/>
              <a:t> </a:t>
            </a:r>
            <a:r>
              <a:rPr lang="en-ID" sz="2800" dirty="0" err="1"/>
              <a:t>bekerja</a:t>
            </a:r>
            <a:r>
              <a:rPr lang="en-ID" sz="2800" dirty="0"/>
              <a:t> </a:t>
            </a:r>
            <a:r>
              <a:rPr lang="en-ID" sz="2800" dirty="0" err="1"/>
              <a:t>pada</a:t>
            </a:r>
            <a:r>
              <a:rPr lang="en-ID" sz="2800" dirty="0"/>
              <a:t> </a:t>
            </a:r>
            <a:r>
              <a:rPr lang="en-ID" sz="2800" dirty="0" err="1"/>
              <a:t>berbagai</a:t>
            </a:r>
            <a:r>
              <a:rPr lang="en-ID" sz="2800" dirty="0"/>
              <a:t> </a:t>
            </a:r>
            <a:r>
              <a:rPr lang="en-ID" sz="2800" dirty="0" err="1"/>
              <a:t>jenis</a:t>
            </a:r>
            <a:r>
              <a:rPr lang="en-ID" sz="2800" dirty="0"/>
              <a:t> platform</a:t>
            </a:r>
          </a:p>
          <a:p>
            <a:pPr marL="457200" indent="-457200">
              <a:buFont typeface="+mj-lt"/>
              <a:buAutoNum type="arabicPeriod"/>
            </a:pPr>
            <a:r>
              <a:rPr lang="en-ID" sz="2800" dirty="0" err="1"/>
              <a:t>Menghasilkan</a:t>
            </a:r>
            <a:r>
              <a:rPr lang="en-ID" sz="2800" dirty="0"/>
              <a:t> </a:t>
            </a:r>
            <a:r>
              <a:rPr lang="en-ID" sz="2800" dirty="0" err="1"/>
              <a:t>perangkat</a:t>
            </a:r>
            <a:r>
              <a:rPr lang="en-ID" sz="2800" dirty="0"/>
              <a:t> </a:t>
            </a:r>
            <a:r>
              <a:rPr lang="en-ID" sz="2800" dirty="0" err="1"/>
              <a:t>lunak</a:t>
            </a:r>
            <a:r>
              <a:rPr lang="en-ID" sz="2800" dirty="0"/>
              <a:t> yang </a:t>
            </a:r>
            <a:r>
              <a:rPr lang="en-ID" sz="2800" dirty="0" err="1"/>
              <a:t>biaya</a:t>
            </a:r>
            <a:r>
              <a:rPr lang="en-ID" sz="2800" dirty="0"/>
              <a:t> </a:t>
            </a:r>
            <a:r>
              <a:rPr lang="en-ID" sz="2800" dirty="0" err="1"/>
              <a:t>perawatannya</a:t>
            </a:r>
            <a:r>
              <a:rPr lang="en-ID" sz="2800" dirty="0"/>
              <a:t> </a:t>
            </a:r>
            <a:r>
              <a:rPr lang="en-ID" sz="2800" dirty="0" err="1"/>
              <a:t>rendah</a:t>
            </a:r>
            <a:endParaRPr lang="en-ID" sz="2800" dirty="0"/>
          </a:p>
          <a:p>
            <a:pPr mar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63519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</TotalTime>
  <Words>556</Words>
  <Application>Microsoft Office PowerPoint</Application>
  <PresentationFormat>Widescreen</PresentationFormat>
  <Paragraphs>74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Garamond</vt:lpstr>
      <vt:lpstr>Wingdings</vt:lpstr>
      <vt:lpstr>Organic</vt:lpstr>
      <vt:lpstr>Pengantar  Rekayasa Perangkat Lunak</vt:lpstr>
      <vt:lpstr>Deskripsi mata kuliah</vt:lpstr>
      <vt:lpstr>Latar Belakang Keilmuan</vt:lpstr>
      <vt:lpstr>Mata Kuliah Pendukung</vt:lpstr>
      <vt:lpstr>Kriteria Sumber Daya Software Engineer</vt:lpstr>
      <vt:lpstr>Contoh kegagalan software – meledaknya roket ariane 5</vt:lpstr>
      <vt:lpstr>Contoh kegagalan software – meledaknya roket ariane 5</vt:lpstr>
      <vt:lpstr>Pengertian Dasar</vt:lpstr>
      <vt:lpstr>Tujuan Rekayasa Perangkat Lunak</vt:lpstr>
      <vt:lpstr>Evolusi perangkat lunak</vt:lpstr>
      <vt:lpstr>Karakteristik Perangkat Lunak Yang Baik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Pengantar  rekayasa perangkat lunak</dc:title>
  <dc:creator>Prodi Informatika</dc:creator>
  <cp:lastModifiedBy>Prodi Informatika</cp:lastModifiedBy>
  <cp:revision>4</cp:revision>
  <dcterms:created xsi:type="dcterms:W3CDTF">2019-10-13T11:37:54Z</dcterms:created>
  <dcterms:modified xsi:type="dcterms:W3CDTF">2019-10-13T12:08:01Z</dcterms:modified>
</cp:coreProperties>
</file>