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62" r:id="rId4"/>
    <p:sldId id="263" r:id="rId5"/>
    <p:sldId id="261" r:id="rId6"/>
    <p:sldId id="260" r:id="rId7"/>
    <p:sldId id="258" r:id="rId8"/>
    <p:sldId id="259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15: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Finding Cartesian from parametric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53263"/>
            <a:ext cx="8071493" cy="236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0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Length of curve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944" y="1480169"/>
            <a:ext cx="8205380" cy="328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Surface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1" y="1690689"/>
            <a:ext cx="8259037" cy="16441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29" y="3380498"/>
            <a:ext cx="8027721" cy="133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Cartesian to Polar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45" y="1690689"/>
            <a:ext cx="7956322" cy="35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3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Polar to Cartesian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8"/>
            <a:ext cx="8300439" cy="407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Dot products and 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577395"/>
            <a:ext cx="4844303" cy="508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3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Angle between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62" y="1897186"/>
            <a:ext cx="8498287" cy="255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Cross 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92" y="1811712"/>
            <a:ext cx="8478572" cy="368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6377</TotalTime>
  <Words>44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Calculus 2   Lecture 15:  Review</vt:lpstr>
      <vt:lpstr>Finding Cartesian from parametric equation</vt:lpstr>
      <vt:lpstr>Length of curve</vt:lpstr>
      <vt:lpstr>Surface area</vt:lpstr>
      <vt:lpstr>Cartesian to Polar Equations</vt:lpstr>
      <vt:lpstr>Polar to Cartesian equation</vt:lpstr>
      <vt:lpstr>Dot products and projection</vt:lpstr>
      <vt:lpstr>Angle between vectors</vt:lpstr>
      <vt:lpstr>Cross products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157</cp:revision>
  <dcterms:created xsi:type="dcterms:W3CDTF">2017-06-12T04:19:19Z</dcterms:created>
  <dcterms:modified xsi:type="dcterms:W3CDTF">2020-02-11T07:46:48Z</dcterms:modified>
</cp:coreProperties>
</file>