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0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8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5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5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0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9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4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5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2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Pemasaran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Operasional</a:t>
            </a:r>
            <a:r>
              <a:rPr lang="en-US" b="1" dirty="0"/>
              <a:t> </a:t>
            </a:r>
            <a:r>
              <a:rPr lang="en-US" b="1" dirty="0" err="1" smtClean="0"/>
              <a:t>Bisnis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8106" y="4907039"/>
            <a:ext cx="3039662" cy="156923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Technopreneurship</a:t>
            </a:r>
            <a:endParaRPr lang="en-US" sz="2000" b="1" dirty="0" smtClean="0"/>
          </a:p>
          <a:p>
            <a:pPr algn="l"/>
            <a:r>
              <a:rPr lang="en-US" sz="2000" b="1" dirty="0" err="1" smtClean="0"/>
              <a:t>Pertemuan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11</a:t>
            </a:r>
            <a:endParaRPr lang="en-US" sz="2000" b="1" dirty="0" smtClean="0"/>
          </a:p>
          <a:p>
            <a:pPr algn="l"/>
            <a:r>
              <a:rPr lang="en-US" sz="2000" b="1" dirty="0" err="1" smtClean="0"/>
              <a:t>Senin</a:t>
            </a:r>
            <a:r>
              <a:rPr lang="en-US" sz="2000" b="1" dirty="0" smtClean="0"/>
              <a:t>, </a:t>
            </a:r>
            <a:r>
              <a:rPr lang="en-US" sz="2000" b="1" dirty="0" smtClean="0"/>
              <a:t>13 April </a:t>
            </a:r>
            <a:r>
              <a:rPr lang="en-US" sz="2000" b="1" dirty="0" smtClean="0"/>
              <a:t>2020</a:t>
            </a:r>
          </a:p>
          <a:p>
            <a:pPr algn="l"/>
            <a:r>
              <a:rPr lang="en-US" sz="2000" b="1" dirty="0" err="1" smtClean="0"/>
              <a:t>Safitri</a:t>
            </a:r>
            <a:r>
              <a:rPr lang="en-US" sz="2000" b="1" dirty="0" smtClean="0"/>
              <a:t> Jaya, </a:t>
            </a:r>
            <a:r>
              <a:rPr lang="en-US" sz="2000" b="1" dirty="0" err="1" smtClean="0"/>
              <a:t>S.Kom</a:t>
            </a:r>
            <a:r>
              <a:rPr lang="en-US" sz="2000" b="1" dirty="0" smtClean="0"/>
              <a:t>, M.T.I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38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58" t="11521" r="26993" b="8255"/>
          <a:stretch/>
        </p:blipFill>
        <p:spPr>
          <a:xfrm>
            <a:off x="2374709" y="122828"/>
            <a:ext cx="6728347" cy="65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Pemasaran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budaya</a:t>
            </a:r>
            <a:endParaRPr lang="en-US" sz="2400" b="1" dirty="0" smtClean="0"/>
          </a:p>
          <a:p>
            <a:pPr marL="450850" lvl="1" indent="0">
              <a:buNone/>
            </a:pP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budaya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,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sesama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manifestasi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rutin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Pemasaran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strategi</a:t>
            </a:r>
            <a:endParaRPr lang="en-US" sz="2400" b="1" dirty="0" smtClean="0"/>
          </a:p>
          <a:p>
            <a:pPr marL="450850" lvl="1" indent="0">
              <a:buNone/>
            </a:pPr>
            <a:r>
              <a:rPr lang="en-US" sz="2400" dirty="0" err="1" smtClean="0"/>
              <a:t>orientasi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r>
              <a:rPr lang="en-US" sz="2400" dirty="0" err="1" smtClean="0"/>
              <a:t>diarahkan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segmentasi</a:t>
            </a:r>
            <a:r>
              <a:rPr lang="en-US" sz="2400" dirty="0" smtClean="0"/>
              <a:t>, target </a:t>
            </a:r>
            <a:r>
              <a:rPr lang="en-US" sz="2400" dirty="0" err="1" smtClean="0"/>
              <a:t>dan</a:t>
            </a:r>
            <a:r>
              <a:rPr lang="en-US" sz="2400" dirty="0" smtClean="0"/>
              <a:t> positioning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Pemasaran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taktik</a:t>
            </a:r>
            <a:endParaRPr lang="en-US" sz="2400" b="1" dirty="0" smtClean="0"/>
          </a:p>
          <a:p>
            <a:pPr marL="450850" lvl="1" indent="0">
              <a:buNone/>
            </a:pP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4P : Product, Price, Promotion and Place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03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4P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09" t="25886" r="28568" b="26539"/>
          <a:stretch/>
        </p:blipFill>
        <p:spPr>
          <a:xfrm>
            <a:off x="2647664" y="2320119"/>
            <a:ext cx="5923129" cy="34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5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05" t="25513" r="30245" b="29897"/>
          <a:stretch/>
        </p:blipFill>
        <p:spPr>
          <a:xfrm>
            <a:off x="1024128" y="2084832"/>
            <a:ext cx="6482686" cy="4098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6814" y="2197290"/>
            <a:ext cx="380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indikator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keberhasilan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40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phase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04933"/>
              </p:ext>
            </p:extLst>
          </p:nvPr>
        </p:nvGraphicFramePr>
        <p:xfrm>
          <a:off x="191424" y="2084832"/>
          <a:ext cx="11804960" cy="3815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60992">
                  <a:extLst>
                    <a:ext uri="{9D8B030D-6E8A-4147-A177-3AD203B41FA5}">
                      <a16:colId xmlns:a16="http://schemas.microsoft.com/office/drawing/2014/main" val="3310084995"/>
                    </a:ext>
                  </a:extLst>
                </a:gridCol>
                <a:gridCol w="2360992">
                  <a:extLst>
                    <a:ext uri="{9D8B030D-6E8A-4147-A177-3AD203B41FA5}">
                      <a16:colId xmlns:a16="http://schemas.microsoft.com/office/drawing/2014/main" val="965495639"/>
                    </a:ext>
                  </a:extLst>
                </a:gridCol>
                <a:gridCol w="2360992">
                  <a:extLst>
                    <a:ext uri="{9D8B030D-6E8A-4147-A177-3AD203B41FA5}">
                      <a16:colId xmlns:a16="http://schemas.microsoft.com/office/drawing/2014/main" val="1157169839"/>
                    </a:ext>
                  </a:extLst>
                </a:gridCol>
                <a:gridCol w="2360992">
                  <a:extLst>
                    <a:ext uri="{9D8B030D-6E8A-4147-A177-3AD203B41FA5}">
                      <a16:colId xmlns:a16="http://schemas.microsoft.com/office/drawing/2014/main" val="3746903802"/>
                    </a:ext>
                  </a:extLst>
                </a:gridCol>
                <a:gridCol w="2360992">
                  <a:extLst>
                    <a:ext uri="{9D8B030D-6E8A-4147-A177-3AD203B41FA5}">
                      <a16:colId xmlns:a16="http://schemas.microsoft.com/office/drawing/2014/main" val="2436888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Introductory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Maturity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Decline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26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Kondisi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konsumen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Belum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mengenal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produk</a:t>
                      </a:r>
                      <a:r>
                        <a:rPr lang="en-US" sz="1600" dirty="0" smtClean="0"/>
                        <a:t> yang </a:t>
                      </a:r>
                      <a:r>
                        <a:rPr lang="en-US" sz="1600" dirty="0" err="1" smtClean="0"/>
                        <a:t>akan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dijual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Tingkat </a:t>
                      </a:r>
                      <a:r>
                        <a:rPr lang="en-US" sz="1600" dirty="0" err="1" smtClean="0"/>
                        <a:t>pertumbuhan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penjualan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melambat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Produk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sudah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mulai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dikenal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ada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peningkatan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konsumen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Segmentasi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pasar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sudah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jelas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baik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secara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geografis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demografi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psikografi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Sudah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mulai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meninggalkan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produk</a:t>
                      </a:r>
                      <a:r>
                        <a:rPr lang="en-US" sz="1600" dirty="0" smtClean="0"/>
                        <a:t> yang </a:t>
                      </a:r>
                      <a:r>
                        <a:rPr lang="en-US" sz="1600" dirty="0" err="1" smtClean="0"/>
                        <a:t>tidak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berinovasi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fokus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pengembangan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fitur</a:t>
                      </a:r>
                      <a:r>
                        <a:rPr lang="en-US" sz="1600" baseline="0" dirty="0" smtClean="0"/>
                        <a:t> yang </a:t>
                      </a:r>
                      <a:r>
                        <a:rPr lang="en-US" sz="1600" baseline="0" dirty="0" err="1" smtClean="0"/>
                        <a:t>menarik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28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Atmosfer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kompetisi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Tingkat </a:t>
                      </a:r>
                      <a:r>
                        <a:rPr lang="en-US" sz="1600" dirty="0" err="1" smtClean="0"/>
                        <a:t>persaingan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masih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rendah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Tumbuh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sebagai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produk</a:t>
                      </a:r>
                      <a:r>
                        <a:rPr lang="en-US" sz="1600" baseline="0" dirty="0" smtClean="0"/>
                        <a:t> “</a:t>
                      </a:r>
                      <a:r>
                        <a:rPr lang="en-US" sz="1600" baseline="0" dirty="0" err="1" smtClean="0"/>
                        <a:t>pendatang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baru</a:t>
                      </a:r>
                      <a:r>
                        <a:rPr lang="en-US" sz="1600" baseline="0" dirty="0" smtClean="0"/>
                        <a:t>” yang </a:t>
                      </a:r>
                      <a:r>
                        <a:rPr lang="en-US" sz="1600" baseline="0" dirty="0" err="1" smtClean="0"/>
                        <a:t>mulai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dianggap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sebagai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ancaman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bagi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kompetitor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Kompetitor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sudah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mulai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memperkuat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pengamanan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pemasaran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produknya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Sudah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banyak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produk</a:t>
                      </a:r>
                      <a:r>
                        <a:rPr lang="en-US" sz="1600" dirty="0" smtClean="0"/>
                        <a:t> yang </a:t>
                      </a:r>
                      <a:r>
                        <a:rPr lang="en-US" sz="1600" dirty="0" err="1" smtClean="0"/>
                        <a:t>dapat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mensubstitusi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produk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idola</a:t>
                      </a:r>
                      <a:r>
                        <a:rPr lang="en-US" sz="1600" dirty="0" smtClean="0"/>
                        <a:t> di </a:t>
                      </a:r>
                      <a:r>
                        <a:rPr lang="en-US" sz="1600" dirty="0" err="1" smtClean="0"/>
                        <a:t>pasar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4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Prioritas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perusahaan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Proses trial and error </a:t>
                      </a:r>
                      <a:r>
                        <a:rPr lang="en-US" sz="1600" dirty="0" err="1" smtClean="0"/>
                        <a:t>terhadap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produk</a:t>
                      </a:r>
                      <a:r>
                        <a:rPr lang="en-US" sz="1600" dirty="0" smtClean="0"/>
                        <a:t> yang </a:t>
                      </a:r>
                      <a:r>
                        <a:rPr lang="en-US" sz="1600" dirty="0" err="1" smtClean="0"/>
                        <a:t>ditawarkan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Membangun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jaringan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distribusi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untuk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membantu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aktivitas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penjualan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Mulai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menguasai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pelanggan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melalui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hubungan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simbiosis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mutualisme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Mulai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melakukan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ekspansi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usaha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mulai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merencanakan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segmentasi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pasar</a:t>
                      </a:r>
                      <a:r>
                        <a:rPr lang="en-US" sz="1600" baseline="0" dirty="0" smtClean="0"/>
                        <a:t> yang </a:t>
                      </a:r>
                      <a:r>
                        <a:rPr lang="en-US" sz="1600" baseline="0" dirty="0" err="1" smtClean="0"/>
                        <a:t>baru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83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10" t="26819" r="25734" b="20756"/>
          <a:stretch/>
        </p:blipFill>
        <p:spPr>
          <a:xfrm>
            <a:off x="1596787" y="2084832"/>
            <a:ext cx="7192371" cy="43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for Manufacture (DFM)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Computer Aided Design (CAD)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Computer Aided Manufacturing (CAM)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Computer Integrated Manufacturing (CIM)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5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42" t="52752" r="32448" b="10681"/>
          <a:stretch/>
        </p:blipFill>
        <p:spPr>
          <a:xfrm>
            <a:off x="1828799" y="2402005"/>
            <a:ext cx="6810233" cy="40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Ruang</a:t>
            </a:r>
            <a:r>
              <a:rPr lang="en-US" sz="4400" dirty="0" smtClean="0"/>
              <a:t> </a:t>
            </a:r>
            <a:r>
              <a:rPr lang="en-US" sz="4400" dirty="0" err="1" smtClean="0"/>
              <a:t>lingkup</a:t>
            </a:r>
            <a:r>
              <a:rPr lang="en-US" sz="4400" dirty="0" smtClean="0"/>
              <a:t> </a:t>
            </a:r>
            <a:r>
              <a:rPr lang="en-US" sz="4400" dirty="0" err="1" smtClean="0"/>
              <a:t>manajemen</a:t>
            </a:r>
            <a:r>
              <a:rPr lang="en-US" sz="4400" dirty="0" smtClean="0"/>
              <a:t> </a:t>
            </a:r>
            <a:r>
              <a:rPr lang="en-US" sz="4400" dirty="0" err="1" smtClean="0"/>
              <a:t>produksi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operasi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03" t="47155" r="27832" b="8069"/>
          <a:stretch/>
        </p:blipFill>
        <p:spPr>
          <a:xfrm>
            <a:off x="1637732" y="2084832"/>
            <a:ext cx="7874758" cy="44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02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646</TotalTime>
  <Words>256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Integral</vt:lpstr>
      <vt:lpstr>Manajemen Pemasaran dan Operasional Bisnis </vt:lpstr>
      <vt:lpstr>3 Dimensi Pemasaran</vt:lpstr>
      <vt:lpstr>Konsep 4P</vt:lpstr>
      <vt:lpstr>Siklus pemasaran produk</vt:lpstr>
      <vt:lpstr>Perbedaan dari setiap phase</vt:lpstr>
      <vt:lpstr>Skema umum sistem produksi</vt:lpstr>
      <vt:lpstr>Desain sistem operasional produksi</vt:lpstr>
      <vt:lpstr>Klasifikasi sistem produksi</vt:lpstr>
      <vt:lpstr>Ruang lingkup manajemen produksi dan operasi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94</cp:revision>
  <dcterms:created xsi:type="dcterms:W3CDTF">2020-02-01T14:02:42Z</dcterms:created>
  <dcterms:modified xsi:type="dcterms:W3CDTF">2020-04-11T16:02:34Z</dcterms:modified>
</cp:coreProperties>
</file>