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7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2: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 smtClean="0"/>
              <a:t>Deterministic Finite </a:t>
            </a:r>
            <a:r>
              <a:rPr lang="en-US" dirty="0" smtClean="0"/>
              <a:t>Automata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Extra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Modelkan Finite 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Lift gedung</a:t>
            </a:r>
          </a:p>
          <a:p>
            <a:r>
              <a:rPr lang="nb-NO" smtClean="0"/>
              <a:t>Penerbangan drone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91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4790</TotalTime>
  <Words>19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Teori Bahasa dan Automata   Lecture 2:  Deterministic Finite Automata Extra</vt:lpstr>
      <vt:lpstr>Modelkan Finite Automata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101</cp:revision>
  <dcterms:created xsi:type="dcterms:W3CDTF">2017-06-12T04:19:19Z</dcterms:created>
  <dcterms:modified xsi:type="dcterms:W3CDTF">2018-09-03T13:01:47Z</dcterms:modified>
</cp:coreProperties>
</file>