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7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0416E-5A37-4FDD-ACE7-86ED3DAE3AA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7846A-28F7-41C6-969F-F9D125D6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55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A51639-B2D6-4652-B8C3-1B4C224A7BAF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34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2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2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9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98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0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70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8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26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BC48EC7-AF6A-48D3-8284-14BACBEBDD84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49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numerik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Pertemuan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Selasa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Maret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2020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Penyelesaian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Simultan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Tentukan solusi </a:t>
            </a:r>
            <a:r>
              <a:rPr lang="id-ID" dirty="0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  <a:endParaRPr lang="en-US" dirty="0"/>
          </a:p>
          <a:p>
            <a:pPr lvl="0"/>
            <a:r>
              <a:rPr lang="en-US" dirty="0"/>
              <a:t>2 sin α – cos β + 3 tan γ = 3 </a:t>
            </a:r>
          </a:p>
          <a:p>
            <a:r>
              <a:rPr lang="en-US" dirty="0"/>
              <a:t>4 sin α + 2 cos β – 2 tan γ = 2</a:t>
            </a:r>
          </a:p>
          <a:p>
            <a:r>
              <a:rPr lang="id-ID" dirty="0"/>
              <a:t>6 sin α – 3 cos β + tan γ = 9</a:t>
            </a:r>
            <a:endParaRPr lang="en-US" dirty="0"/>
          </a:p>
          <a:p>
            <a:r>
              <a:rPr lang="id-ID" dirty="0"/>
              <a:t> </a:t>
            </a:r>
            <a:endParaRPr lang="en-US" dirty="0"/>
          </a:p>
          <a:p>
            <a:pPr lvl="0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+ 3x</a:t>
            </a:r>
            <a:r>
              <a:rPr lang="en-US" baseline="-25000" dirty="0"/>
              <a:t>2</a:t>
            </a:r>
            <a:r>
              <a:rPr lang="en-US" dirty="0"/>
              <a:t> + 5x</a:t>
            </a:r>
            <a:r>
              <a:rPr lang="en-US" baseline="-25000" dirty="0"/>
              <a:t>3</a:t>
            </a:r>
            <a:r>
              <a:rPr lang="en-US" dirty="0"/>
              <a:t> = -1</a:t>
            </a:r>
          </a:p>
          <a:p>
            <a:r>
              <a:rPr lang="en-US" dirty="0"/>
              <a:t>-x</a:t>
            </a:r>
            <a:r>
              <a:rPr lang="en-US" baseline="-25000" dirty="0"/>
              <a:t>1</a:t>
            </a:r>
            <a:r>
              <a:rPr lang="en-US" dirty="0"/>
              <a:t> – 2x</a:t>
            </a:r>
            <a:r>
              <a:rPr lang="en-US" baseline="-25000" dirty="0"/>
              <a:t>2</a:t>
            </a:r>
            <a:r>
              <a:rPr lang="en-US" dirty="0"/>
              <a:t> = -1</a:t>
            </a:r>
          </a:p>
          <a:p>
            <a:r>
              <a:rPr lang="id-ID" dirty="0"/>
              <a:t>2x</a:t>
            </a:r>
            <a:r>
              <a:rPr lang="id-ID" baseline="-25000" dirty="0"/>
              <a:t>1</a:t>
            </a:r>
            <a:r>
              <a:rPr lang="id-ID" dirty="0"/>
              <a:t> + 5x</a:t>
            </a:r>
            <a:r>
              <a:rPr lang="id-ID" baseline="-25000" dirty="0"/>
              <a:t>2</a:t>
            </a:r>
            <a:r>
              <a:rPr lang="id-ID" dirty="0"/>
              <a:t> + 4x</a:t>
            </a:r>
            <a:r>
              <a:rPr lang="id-ID" baseline="-25000" dirty="0"/>
              <a:t>3</a:t>
            </a:r>
            <a:r>
              <a:rPr lang="id-ID" dirty="0"/>
              <a:t>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15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Selesaikan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manual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Konversikan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source code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source code yang </a:t>
            </a:r>
            <a:r>
              <a:rPr lang="en-US" dirty="0" err="1" smtClean="0"/>
              <a:t>diperoleh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04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509</TotalTime>
  <Words>106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Tw Cen MT</vt:lpstr>
      <vt:lpstr>Tw Cen MT Condensed</vt:lpstr>
      <vt:lpstr>Wingdings 3</vt:lpstr>
      <vt:lpstr>Integral</vt:lpstr>
      <vt:lpstr>Metode numerik</vt:lpstr>
      <vt:lpstr>Soal tugas </vt:lpstr>
      <vt:lpstr>Petunjuk pengerjaan soal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numerik</dc:title>
  <dc:creator>Prodi Informatika</dc:creator>
  <cp:lastModifiedBy>Safitri Jaya</cp:lastModifiedBy>
  <cp:revision>56</cp:revision>
  <dcterms:created xsi:type="dcterms:W3CDTF">2020-01-27T16:08:51Z</dcterms:created>
  <dcterms:modified xsi:type="dcterms:W3CDTF">2020-05-30T09:56:38Z</dcterms:modified>
</cp:coreProperties>
</file>