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221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91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12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917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61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14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189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72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03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04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1122363"/>
            <a:ext cx="9144000" cy="2387600"/>
          </a:xfrm>
        </p:spPr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 Numerik</a:t>
            </a:r>
            <a:b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INF308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4694238"/>
            <a:ext cx="5842000" cy="1655762"/>
          </a:xfrm>
        </p:spPr>
        <p:txBody>
          <a:bodyPr>
            <a:normAutofit/>
          </a:bodyPr>
          <a:lstStyle/>
          <a:p>
            <a:pPr algn="r"/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Nasucha, S.T., M.Sc., PhD</a:t>
            </a:r>
          </a:p>
          <a:p>
            <a:pPr algn="r"/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Studi Informatika</a:t>
            </a:r>
          </a:p>
          <a:p>
            <a:pPr algn="r"/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 Pembangunan Jaya</a:t>
            </a:r>
          </a:p>
          <a:p>
            <a:pPr algn="r"/>
            <a:endParaRPr lang="id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sz="1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525665" y="4694238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0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526" y="689226"/>
            <a:ext cx="9144000" cy="1572711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Sesi Ke-12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Ordinari Differential Equations (ODEs)(2)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4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49" y="0"/>
            <a:ext cx="9144000" cy="658311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Solusi dari Masalah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5483" y="661737"/>
            <a:ext cx="11213431" cy="48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462549" y="990600"/>
                <a:ext cx="10702756" cy="378593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id-ID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Masalah </a:t>
                </a:r>
                <a:r>
                  <a:rPr lang="id-ID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#3</a:t>
                </a:r>
                <a:endParaRPr lang="id-I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id-ID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Carilah nilai ln 5000 dengan metode numerik dengan galat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id-ID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id-ID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id-ID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id-ID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Nilai awal: x = 1</a:t>
                </a:r>
              </a:p>
              <a:p>
                <a:pPr algn="l"/>
                <a:r>
                  <a:rPr lang="id-ID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id-ID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id-ID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id-ID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id-ID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id-ID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49" y="990600"/>
                <a:ext cx="10702756" cy="3785937"/>
              </a:xfrm>
              <a:prstGeom prst="rect">
                <a:avLst/>
              </a:prstGeom>
              <a:blipFill rotWithShape="0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48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49" y="0"/>
            <a:ext cx="9144000" cy="658311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Solusi dari Masalah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5483" y="661737"/>
            <a:ext cx="11213431" cy="48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62549" y="990600"/>
            <a:ext cx="9144000" cy="5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483" y="990600"/>
            <a:ext cx="87710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Algoritma Penyelesaian</a:t>
            </a:r>
          </a:p>
          <a:p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Rumuskan masalah dengan persamaan matematika, misalnya e^x = 5000. x=?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nilai yang ditargetkan dan beri nama, misalnya dalam hal ini y = 5000.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tebakan awal dari solusi (nilai awal), misalnya x = 1.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besarnya pertambahan nilai, misalnya dx = 0.000001.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Cek nilai sementara dan cek seberapa jauh bedanya dengan nilai target.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nilai galat yang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ditargetkan, misalnya galat = 0.001.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Cek galat sementara: galat_sementara = [nilai target – nilai sementara]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 galat_sementara &gt; galat, lakukan penambahan nilai x, yaitu x = x + dx.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Ulang kembali langkah 1 s.d. 8, hentikan jika galat_sementara &lt;= galat.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1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49" y="0"/>
            <a:ext cx="9144000" cy="658311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Solusi dari Masalah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5483" y="661737"/>
            <a:ext cx="11213431" cy="48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62549" y="990600"/>
            <a:ext cx="9144000" cy="5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482" y="990600"/>
            <a:ext cx="10924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Pemrograman untuk solusi masalah </a:t>
            </a:r>
            <a:r>
              <a:rPr lang="id-ID" sz="3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#3 dan penjelasannya akan dilakukan pada kelas online / live.</a:t>
            </a:r>
            <a:endParaRPr lang="id-ID" sz="3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0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183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Metode Numerik INF308</vt:lpstr>
      <vt:lpstr>Sesi Ke-12  Ordinari Differential Equations (ODEs)(2)</vt:lpstr>
      <vt:lpstr>Solusi dari Masalah #3</vt:lpstr>
      <vt:lpstr>Solusi dari Masalah #3</vt:lpstr>
      <vt:lpstr>Solusi dari Masalah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 INF308</dc:title>
  <dc:creator>MN</dc:creator>
  <cp:lastModifiedBy>MN</cp:lastModifiedBy>
  <cp:revision>12</cp:revision>
  <dcterms:created xsi:type="dcterms:W3CDTF">2020-04-21T00:01:17Z</dcterms:created>
  <dcterms:modified xsi:type="dcterms:W3CDTF">2020-06-09T03:27:19Z</dcterms:modified>
</cp:coreProperties>
</file>