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05/09/2018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r>
              <a:rPr lang="en-US" dirty="0" err="1" smtClean="0"/>
              <a:t>Rabu</a:t>
            </a:r>
            <a:r>
              <a:rPr lang="en-US" dirty="0" smtClean="0"/>
              <a:t>, 5 September 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Bertanggung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kerugian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Bertanggung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kerugian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kelalaian</a:t>
            </a:r>
            <a:endParaRPr lang="en-US" dirty="0" smtClean="0">
              <a:solidFill>
                <a:schemeClr val="tx1"/>
              </a:solidFill>
            </a:endParaRPr>
          </a:p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Bertanggung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kerugian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timbul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merugikan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orang lain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Review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538163" indent="-428625">
              <a:lnSpc>
                <a:spcPct val="120000"/>
              </a:lnSpc>
              <a:buAutoNum type="arabicPeriod"/>
            </a:pP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bedanya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, </a:t>
            </a:r>
            <a:r>
              <a:rPr lang="en-US" sz="3200" dirty="0" err="1" smtClean="0"/>
              <a:t>Etiket</a:t>
            </a:r>
            <a:r>
              <a:rPr lang="en-US" sz="3200" dirty="0" smtClean="0"/>
              <a:t>, </a:t>
            </a:r>
            <a:r>
              <a:rPr lang="en-US" sz="3200" dirty="0" err="1" smtClean="0"/>
              <a:t>Profesi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Profesionalisme</a:t>
            </a:r>
            <a:endParaRPr lang="en-US" sz="3200" dirty="0" smtClean="0"/>
          </a:p>
          <a:p>
            <a:pPr marL="538163" indent="-428625">
              <a:lnSpc>
                <a:spcPct val="120000"/>
              </a:lnSpc>
              <a:buAutoNum type="arabicPeriod"/>
            </a:pPr>
            <a:r>
              <a:rPr lang="en-US" sz="3200" dirty="0" smtClean="0"/>
              <a:t>Hal-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diperhatikan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berpikir</a:t>
            </a:r>
            <a:r>
              <a:rPr lang="en-US" sz="3200" dirty="0" smtClean="0"/>
              <a:t> </a:t>
            </a:r>
            <a:r>
              <a:rPr lang="en-US" sz="3200" dirty="0" err="1" smtClean="0"/>
              <a:t>etis</a:t>
            </a:r>
            <a:endParaRPr lang="en-US" sz="3200" dirty="0" smtClean="0"/>
          </a:p>
          <a:p>
            <a:pPr marL="538163" indent="-428625">
              <a:lnSpc>
                <a:spcPct val="120000"/>
              </a:lnSpc>
              <a:buAutoNum type="arabicPeriod"/>
            </a:pPr>
            <a:r>
              <a:rPr lang="en-US" sz="3200" dirty="0" smtClean="0"/>
              <a:t>6 </a:t>
            </a:r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endParaRPr lang="en-US" sz="3200" dirty="0" smtClean="0"/>
          </a:p>
          <a:p>
            <a:pPr marL="538163" indent="-428625">
              <a:lnSpc>
                <a:spcPct val="120000"/>
              </a:lnSpc>
              <a:buAutoNum type="arabicPeriod"/>
            </a:pPr>
            <a:r>
              <a:rPr lang="en-US" sz="3200" dirty="0" smtClean="0"/>
              <a:t>2 </a:t>
            </a:r>
            <a:r>
              <a:rPr lang="en-US" sz="3200" dirty="0" err="1" smtClean="0"/>
              <a:t>macam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contohnya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6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IT</a:t>
            </a:r>
          </a:p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Moral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dibentuknya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marL="925513" lvl="1" indent="-387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</a:p>
          <a:p>
            <a:pPr marL="925513" lvl="1" indent="-387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professional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pPr marL="411348" lvl="1" indent="0">
              <a:lnSpc>
                <a:spcPct val="150000"/>
              </a:lnSpc>
              <a:buNone/>
            </a:pPr>
            <a:endParaRPr lang="en-US" dirty="0" smtClean="0"/>
          </a:p>
          <a:p>
            <a:pPr marL="538163" indent="-4286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 smtClean="0"/>
          </a:p>
          <a:p>
            <a:pPr marL="925513" lvl="1" indent="-387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925513" lvl="1" indent="-387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925513" lvl="1" indent="-387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41134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1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 fontScale="70000" lnSpcReduction="20000"/>
          </a:bodyPr>
          <a:lstStyle/>
          <a:p>
            <a:pPr marL="538163" indent="-42862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3400" dirty="0" err="1" smtClean="0"/>
              <a:t>Tujuan</a:t>
            </a:r>
            <a:r>
              <a:rPr lang="en-US" sz="3400" dirty="0" smtClean="0"/>
              <a:t> </a:t>
            </a:r>
            <a:r>
              <a:rPr lang="en-US" sz="3400" dirty="0" err="1" smtClean="0"/>
              <a:t>umum</a:t>
            </a:r>
            <a:r>
              <a:rPr lang="en-US" sz="3400" dirty="0" smtClean="0"/>
              <a:t> </a:t>
            </a:r>
            <a:r>
              <a:rPr lang="en-US" sz="3400" dirty="0" err="1" smtClean="0"/>
              <a:t>profesi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/>
              <a:t>Memenuhi</a:t>
            </a:r>
            <a:r>
              <a:rPr lang="en-US" sz="3400" dirty="0"/>
              <a:t> </a:t>
            </a:r>
            <a:r>
              <a:rPr lang="en-US" sz="3400" dirty="0" err="1"/>
              <a:t>tanggung</a:t>
            </a:r>
            <a:r>
              <a:rPr lang="en-US" sz="3400" dirty="0"/>
              <a:t> </a:t>
            </a:r>
            <a:r>
              <a:rPr lang="en-US" sz="3400" dirty="0" err="1"/>
              <a:t>jawab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standar</a:t>
            </a:r>
            <a:r>
              <a:rPr lang="en-US" sz="3400" dirty="0"/>
              <a:t> </a:t>
            </a:r>
            <a:r>
              <a:rPr lang="en-US" sz="3400" dirty="0" err="1"/>
              <a:t>profesionalisme</a:t>
            </a:r>
            <a:r>
              <a:rPr lang="en-US" sz="3400" dirty="0"/>
              <a:t> </a:t>
            </a:r>
            <a:r>
              <a:rPr lang="en-US" sz="3400" dirty="0" err="1"/>
              <a:t>tinggi</a:t>
            </a:r>
            <a:r>
              <a:rPr lang="en-US" sz="3400" dirty="0"/>
              <a:t> </a:t>
            </a:r>
            <a:r>
              <a:rPr lang="en-US" sz="3400" dirty="0" err="1"/>
              <a:t>sesuai</a:t>
            </a:r>
            <a:r>
              <a:rPr lang="en-US" sz="3400" dirty="0"/>
              <a:t> </a:t>
            </a:r>
            <a:r>
              <a:rPr lang="en-US" sz="3400" dirty="0" err="1"/>
              <a:t>bidangnya</a:t>
            </a:r>
            <a:endParaRPr lang="en-US" sz="3400" dirty="0"/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/>
              <a:t>Mencapai</a:t>
            </a:r>
            <a:r>
              <a:rPr lang="en-US" sz="3400" dirty="0"/>
              <a:t> </a:t>
            </a:r>
            <a:r>
              <a:rPr lang="en-US" sz="3400" dirty="0" err="1"/>
              <a:t>tingkat</a:t>
            </a:r>
            <a:r>
              <a:rPr lang="en-US" sz="3400" dirty="0"/>
              <a:t> </a:t>
            </a:r>
            <a:r>
              <a:rPr lang="en-US" sz="3400" dirty="0" err="1"/>
              <a:t>kinerja</a:t>
            </a:r>
            <a:r>
              <a:rPr lang="en-US" sz="3400" dirty="0"/>
              <a:t> yang </a:t>
            </a:r>
            <a:r>
              <a:rPr lang="en-US" sz="3400" dirty="0" err="1"/>
              <a:t>tinggi</a:t>
            </a:r>
            <a:endParaRPr lang="en-US" sz="3400" dirty="0"/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/>
              <a:t>Berorientasi</a:t>
            </a:r>
            <a:r>
              <a:rPr lang="en-US" sz="3400" dirty="0"/>
              <a:t> </a:t>
            </a:r>
            <a:r>
              <a:rPr lang="en-US" sz="3400" dirty="0" err="1"/>
              <a:t>kepada</a:t>
            </a:r>
            <a:r>
              <a:rPr lang="en-US" sz="3400" dirty="0"/>
              <a:t> </a:t>
            </a:r>
            <a:r>
              <a:rPr lang="en-US" sz="3400" dirty="0" err="1"/>
              <a:t>kepentingan</a:t>
            </a:r>
            <a:r>
              <a:rPr lang="en-US" sz="3400" dirty="0"/>
              <a:t> </a:t>
            </a:r>
            <a:r>
              <a:rPr lang="en-US" sz="3400" dirty="0" err="1"/>
              <a:t>publik</a:t>
            </a:r>
            <a:endParaRPr lang="en-US" sz="3400" dirty="0"/>
          </a:p>
          <a:p>
            <a:pPr marL="411348" lvl="1" indent="0">
              <a:lnSpc>
                <a:spcPct val="120000"/>
              </a:lnSpc>
              <a:buNone/>
            </a:pPr>
            <a:endParaRPr lang="en-US" sz="3400" dirty="0" smtClean="0"/>
          </a:p>
          <a:p>
            <a:pPr marL="538163" indent="-42862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3400" dirty="0" smtClean="0"/>
              <a:t>4 </a:t>
            </a:r>
            <a:r>
              <a:rPr lang="en-US" sz="3400" dirty="0" err="1" smtClean="0"/>
              <a:t>kebutuhan</a:t>
            </a:r>
            <a:r>
              <a:rPr lang="en-US" sz="3400" dirty="0" smtClean="0"/>
              <a:t> </a:t>
            </a:r>
            <a:r>
              <a:rPr lang="en-US" sz="3400" dirty="0" err="1" smtClean="0"/>
              <a:t>dasar</a:t>
            </a:r>
            <a:r>
              <a:rPr lang="en-US" sz="3400" dirty="0" smtClean="0"/>
              <a:t> yang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dipenuhi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dirty="0" err="1" smtClean="0"/>
              <a:t>profesi</a:t>
            </a:r>
            <a:endParaRPr lang="en-US" sz="3400" dirty="0" smtClean="0"/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 smtClean="0"/>
              <a:t>Kredibilitas</a:t>
            </a:r>
            <a:endParaRPr lang="en-US" sz="3400" dirty="0" smtClean="0"/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 smtClean="0"/>
              <a:t>Profesionalisme</a:t>
            </a:r>
            <a:endParaRPr lang="en-US" sz="3400" dirty="0" smtClean="0"/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 smtClean="0"/>
              <a:t>Kualitas</a:t>
            </a:r>
            <a:r>
              <a:rPr lang="en-US" sz="3400" dirty="0" smtClean="0"/>
              <a:t> </a:t>
            </a:r>
            <a:r>
              <a:rPr lang="en-US" sz="3400" dirty="0" err="1" smtClean="0"/>
              <a:t>Jasa</a:t>
            </a:r>
            <a:endParaRPr lang="en-US" sz="3400" dirty="0" smtClean="0"/>
          </a:p>
          <a:p>
            <a:pPr marL="925513" lvl="1" indent="-387350">
              <a:lnSpc>
                <a:spcPct val="120000"/>
              </a:lnSpc>
              <a:buFont typeface="+mj-lt"/>
              <a:buAutoNum type="arabicPeriod"/>
            </a:pPr>
            <a:r>
              <a:rPr lang="en-US" sz="3400" dirty="0" err="1" smtClean="0"/>
              <a:t>Kepercayaan</a:t>
            </a:r>
            <a:endParaRPr lang="en-US" sz="3400" dirty="0" smtClean="0"/>
          </a:p>
          <a:p>
            <a:pPr marL="411348" lvl="1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411348" lvl="1" indent="0">
              <a:lnSpc>
                <a:spcPct val="120000"/>
              </a:lnSpc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IDI (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Indonesia)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PII (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Insinyur</a:t>
            </a:r>
            <a:r>
              <a:rPr lang="en-US" dirty="0" smtClean="0"/>
              <a:t> Indonesia)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IEEE (Institute of Electrical and Electronics Engineers)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SEARCC (South East Asia Regional Computer </a:t>
            </a:r>
            <a:r>
              <a:rPr lang="en-US" dirty="0" err="1" smtClean="0"/>
              <a:t>Confideration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ACM (</a:t>
            </a:r>
            <a:r>
              <a:rPr lang="en-US" dirty="0" err="1" smtClean="0"/>
              <a:t>Assosiation</a:t>
            </a:r>
            <a:r>
              <a:rPr lang="en-US" dirty="0" smtClean="0"/>
              <a:t> for Computing Machinery)</a:t>
            </a:r>
          </a:p>
        </p:txBody>
      </p:sp>
    </p:spTree>
    <p:extLst>
      <p:ext uri="{BB962C8B-B14F-4D97-AF65-F5344CB8AC3E}">
        <p14:creationId xmlns:p14="http://schemas.microsoft.com/office/powerpoint/2010/main" val="51414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keanggotaan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Memfasilitasi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memperbarui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standarisasi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pelaksanaan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kebijakan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pelanggaran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3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tandar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eknis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Kompetensi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Integritas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Objektivitas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Kerahasiaan</a:t>
            </a:r>
            <a:endParaRPr lang="en-US" dirty="0" smtClean="0">
              <a:solidFill>
                <a:schemeClr val="tx1"/>
              </a:solidFill>
            </a:endParaRPr>
          </a:p>
          <a:p>
            <a:pPr marL="538163" lvl="1" indent="-538163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Prinsip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Profesional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4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Ilmuan</a:t>
            </a:r>
            <a:r>
              <a:rPr lang="en-US" dirty="0"/>
              <a:t> </a:t>
            </a:r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 fontScale="70000" lnSpcReduction="20000"/>
          </a:bodyPr>
          <a:lstStyle/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Iptek</a:t>
            </a:r>
            <a:endParaRPr lang="en-US" dirty="0" smtClean="0">
              <a:solidFill>
                <a:schemeClr val="tx1"/>
              </a:solidFill>
            </a:endParaRP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keahlian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bidangnya</a:t>
            </a:r>
            <a:endParaRPr lang="en-US" dirty="0" smtClean="0">
              <a:solidFill>
                <a:schemeClr val="tx1"/>
              </a:solidFill>
            </a:endParaRP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dimanfaatkan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Mengutamakan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endParaRPr lang="en-US" dirty="0" smtClean="0">
              <a:solidFill>
                <a:schemeClr val="tx1"/>
              </a:solidFill>
            </a:endParaRP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Ilmiah</a:t>
            </a:r>
            <a:endParaRPr lang="en-US" dirty="0" smtClean="0">
              <a:solidFill>
                <a:schemeClr val="tx1"/>
              </a:solidFill>
            </a:endParaRP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Menghargai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iptek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ilmuan</a:t>
            </a:r>
            <a:r>
              <a:rPr lang="en-US" dirty="0">
                <a:solidFill>
                  <a:schemeClr val="tx1"/>
                </a:solidFill>
              </a:rPr>
              <a:t> lain</a:t>
            </a: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tanggapan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kritik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ilmuan</a:t>
            </a:r>
            <a:r>
              <a:rPr lang="en-US" dirty="0">
                <a:solidFill>
                  <a:schemeClr val="tx1"/>
                </a:solidFill>
              </a:rPr>
              <a:t> lain</a:t>
            </a:r>
          </a:p>
          <a:p>
            <a:pPr marL="709592" lvl="2" indent="-444500">
              <a:lnSpc>
                <a:spcPct val="120000"/>
              </a:lnSpc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44500" lvl="1" indent="-4445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Sesama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Umat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8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8148</TotalTime>
  <Words>341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Trebuchet MS</vt:lpstr>
      <vt:lpstr>Wingdings</vt:lpstr>
      <vt:lpstr>Wingdings 2</vt:lpstr>
      <vt:lpstr>Urban</vt:lpstr>
      <vt:lpstr>Etika Profesi</vt:lpstr>
      <vt:lpstr>Review Materi</vt:lpstr>
      <vt:lpstr>Materi pertemuan 2</vt:lpstr>
      <vt:lpstr>Pendahuluan</vt:lpstr>
      <vt:lpstr>Pembentukan Organisasi profesi</vt:lpstr>
      <vt:lpstr>Pembentukan Organisasi profesi</vt:lpstr>
      <vt:lpstr>Tugas Pokok Organisasi profesi</vt:lpstr>
      <vt:lpstr>Prinsip Kode Etik</vt:lpstr>
      <vt:lpstr>Kode Etik Ilmuan Indonesia</vt:lpstr>
      <vt:lpstr>Tanggung Jawab Moral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586</cp:revision>
  <dcterms:created xsi:type="dcterms:W3CDTF">2011-09-16T02:11:44Z</dcterms:created>
  <dcterms:modified xsi:type="dcterms:W3CDTF">2018-09-05T09:11:55Z</dcterms:modified>
</cp:coreProperties>
</file>