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4" r:id="rId1"/>
  </p:sldMasterIdLst>
  <p:notesMasterIdLst>
    <p:notesMasterId r:id="rId22"/>
  </p:notesMasterIdLst>
  <p:sldIdLst>
    <p:sldId id="256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57" r:id="rId10"/>
    <p:sldId id="258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708DF-2802-4C24-93FF-BA4A06EB3C33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FC53-1E2D-4D20-84A9-22C0F7E03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7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42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47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13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243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46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12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467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26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92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0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12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0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3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5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24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9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97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7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</a:rPr>
              <a:t>Administrasi</a:t>
            </a:r>
            <a:r>
              <a:rPr lang="en-US" sz="5400" b="1" dirty="0" smtClean="0">
                <a:solidFill>
                  <a:schemeClr val="bg1"/>
                </a:solidFill>
              </a:rPr>
              <a:t> Basis Data</a:t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4400" b="1" dirty="0" err="1" smtClean="0">
                <a:solidFill>
                  <a:schemeClr val="bg1"/>
                </a:solidFill>
              </a:rPr>
              <a:t>Manajemen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MySQL (2)</a:t>
            </a:r>
            <a:r>
              <a:rPr lang="en-US" sz="4400" b="1" dirty="0" smtClean="0">
                <a:solidFill>
                  <a:schemeClr val="bg1"/>
                </a:solidFill>
              </a:rPr>
              <a:t/>
            </a:r>
            <a:br>
              <a:rPr lang="en-US" sz="4400" b="1" dirty="0" smtClean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394579"/>
            <a:ext cx="8825658" cy="1244221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Pertemuan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Senin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Maret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  <a:p>
            <a:pPr algn="l"/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Safitri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jaya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Lanjutan</a:t>
            </a:r>
            <a:r>
              <a:rPr lang="en-U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85135"/>
            <a:ext cx="10664007" cy="4111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US" sz="20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penggunaan</a:t>
            </a:r>
            <a:r>
              <a:rPr lang="en-US" sz="20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variabel</a:t>
            </a:r>
            <a:r>
              <a:rPr lang="en-US" sz="20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kota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'Jakarta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';</a:t>
            </a:r>
          </a:p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* FROM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daftar_dosen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WHERE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alamat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@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kota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query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diatas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variabel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kota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yang di-set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‘Jakarta’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kemudian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variabel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kondisi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query 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7939" r="58042" b="50046"/>
          <a:stretch/>
        </p:blipFill>
        <p:spPr>
          <a:xfrm>
            <a:off x="1596647" y="3698543"/>
            <a:ext cx="6346350" cy="187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Lanjutan</a:t>
            </a:r>
            <a:r>
              <a:rPr lang="en-U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85135"/>
            <a:ext cx="10664007" cy="4111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US" sz="20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penggunaan</a:t>
            </a:r>
            <a:r>
              <a:rPr lang="en-US" sz="20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variabel</a:t>
            </a:r>
            <a:r>
              <a:rPr lang="en-US" sz="20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@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jum_sks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:= 1+1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* FROM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mata_kuliah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WHERE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jumlah_SKS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@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jum_sks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query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diatas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variabel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kota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yang di-set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‘Jakarta’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kemudian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variabel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kondisi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query 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315" t="56483" r="42623" b="15718"/>
          <a:stretch/>
        </p:blipFill>
        <p:spPr>
          <a:xfrm>
            <a:off x="1542055" y="3712191"/>
            <a:ext cx="7506411" cy="203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Lanjutan</a:t>
            </a:r>
            <a:r>
              <a:rPr lang="en-U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85135"/>
            <a:ext cx="10664007" cy="411119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Yang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diingat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variabel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bagian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expression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query (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kondisi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WHERE). Kita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variabel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konstanta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perintah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berikut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 @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nama_table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nama_jur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CHAR(25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));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u="sng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US" sz="2400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 1064 (42000): You have an error in your SQL syntax; check the manual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that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corresponds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to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MariaDB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server version for the right syntax to use near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'@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nama_table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nama_jur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CHAR(25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))' at line 1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20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811" b="5271"/>
          <a:stretch/>
        </p:blipFill>
        <p:spPr>
          <a:xfrm>
            <a:off x="327404" y="1378426"/>
            <a:ext cx="11682626" cy="51835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3773" y="5862395"/>
            <a:ext cx="11696131" cy="43536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12942" y="4859522"/>
            <a:ext cx="6797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Query 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collate utf8_general_ci 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ditambahkan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memastikan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karakter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set yang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utf8_general_ci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sederhana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berfungsi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agar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terjadi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error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ketika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operasi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perbandingan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string (</a:t>
            </a:r>
            <a:r>
              <a:rPr lang="en-US" sz="1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error: Illegal mix of collations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Lanjutan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54954" y="2603500"/>
            <a:ext cx="10391052" cy="3416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Selain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perintah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variabel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juga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berasal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query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berikut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3900" indent="-3683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kota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:=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alamat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daftar_dosen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nama_dosen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'Maya Ari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Putri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';</a:t>
            </a:r>
          </a:p>
          <a:p>
            <a:pPr marL="723900" indent="-3683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FROM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daftar_dosen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WHERE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alamat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@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kota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81779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Lanjutan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4095" r="43881" b="11988"/>
          <a:stretch/>
        </p:blipFill>
        <p:spPr>
          <a:xfrm>
            <a:off x="859665" y="2402005"/>
            <a:ext cx="7929491" cy="4283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16704" y="2402005"/>
            <a:ext cx="25248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perintah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pertama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mencari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query 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alamat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daftar_dosen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WHERE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nama_dosen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= ‘Maya Ari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Putri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kemudian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menyimpan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hasilnya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kedalam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variabel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kota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demikian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variabel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kota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sekarang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berisi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‘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Palembang’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0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Mengcopy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Struktur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Tabel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MySQL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54954" y="2603500"/>
            <a:ext cx="10145392" cy="341630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Terdapat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beberapa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menduplikasi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tabel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MySQL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Perintah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mysqldump</a:t>
            </a:r>
            <a:endParaRPr lang="en-US" sz="2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Query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MySQL</a:t>
            </a:r>
          </a:p>
          <a:p>
            <a:pPr marL="914400" lvl="2" indent="0">
              <a:buNone/>
            </a:pPr>
            <a:r>
              <a:rPr lang="en-US" sz="20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 query :</a:t>
            </a:r>
          </a:p>
          <a:p>
            <a:pPr marL="914400" lvl="2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TABLE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nama_tabel_baru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LIKE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nama_tabel_lama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914400" lvl="2" indent="0">
              <a:buNone/>
            </a:pPr>
            <a:r>
              <a:rPr lang="en-US" sz="2000" b="1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US" sz="20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914400" lvl="2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TABLE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daftar_dosen_baru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LIKE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daftar_dosen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20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148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Mengcopy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Isi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Tabel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MySQL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363756" cy="3416300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mengcopy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tabel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tabel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lain di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MySQL,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memanfaatkan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gabungan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query INSERT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query SELECT.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menduplikasi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tabel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daftar_dosen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tabel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daftar_dosen_baru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query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berikut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457200" lvl="1" indent="0">
              <a:buNone/>
            </a:pPr>
            <a:r>
              <a:rPr lang="en-US" sz="20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 query :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nama_tabel_baru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* FROM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nama_tabel_lama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457200" lvl="1" indent="0">
              <a:buNone/>
            </a:pPr>
            <a:r>
              <a:rPr lang="en-US" sz="2000" b="1" u="sng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US" sz="20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INTO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daftar_dosen_baru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SELECT * FROM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daftar_dosen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301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Lanjutan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3535" r="53217" b="21502"/>
          <a:stretch/>
        </p:blipFill>
        <p:spPr>
          <a:xfrm>
            <a:off x="6195065" y="2702008"/>
            <a:ext cx="5407689" cy="2922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9095" r="53322" b="46688"/>
          <a:stretch/>
        </p:blipFill>
        <p:spPr>
          <a:xfrm>
            <a:off x="249172" y="2743599"/>
            <a:ext cx="5730939" cy="30521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98591" y="2702008"/>
            <a:ext cx="2852382" cy="354841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95589" y="2715780"/>
            <a:ext cx="3177462" cy="354841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Lanjutan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30545"/>
            <a:ext cx="10363756" cy="3416300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butuh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mengcopy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sebagian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tabel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lama (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semua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data),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cukup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tambahan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perintah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kondisi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WHERE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query SELECT.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ingin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mengcopy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beralamat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Palembang,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query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berikut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 </a:t>
            </a:r>
            <a:r>
              <a:rPr lang="en-US" sz="20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query :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INTO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nama_tabel_baru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* FROM</a:t>
            </a:r>
          </a:p>
          <a:p>
            <a:pPr marL="457200" lvl="1" indent="0">
              <a:buNone/>
            </a:pP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nama_tabel_lama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‘condition';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000" b="1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US" sz="20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INTO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daftar_dosen_baru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SELECT * FROM</a:t>
            </a:r>
          </a:p>
          <a:p>
            <a:pPr marL="457200" lvl="1" indent="0">
              <a:buNone/>
            </a:pP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daftar_dosen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WHERE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alamat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'Palembang';</a:t>
            </a:r>
          </a:p>
        </p:txBody>
      </p:sp>
    </p:spTree>
    <p:extLst>
      <p:ext uri="{BB962C8B-B14F-4D97-AF65-F5344CB8AC3E}">
        <p14:creationId xmlns:p14="http://schemas.microsoft.com/office/powerpoint/2010/main" val="38055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Mempersiapkan</a:t>
            </a:r>
            <a:r>
              <a:rPr lang="en-U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Query MySQL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0201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database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mahasiswa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mahasiswa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TABLE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daftar_dosen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NIP CHAR(10) PRIMARY KEY,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nama_dosen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VARCHAR(50) NOT NULL,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no_hp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CHAR(13),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alamat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VARCHAR(100))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collate utf8_general_ci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81180" y="5677301"/>
            <a:ext cx="5937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Query 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collate utf8_general_ci 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ditambahkan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memastikan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karakter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set yang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utf8_general_ci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sederhana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berfungsi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agar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terjadi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error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ketika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operasi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perbandingan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string (</a:t>
            </a:r>
            <a:r>
              <a:rPr lang="en-US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error: Illegal mix of collations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40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Lanjutan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7006" r="47762" b="12173"/>
          <a:stretch/>
        </p:blipFill>
        <p:spPr>
          <a:xfrm>
            <a:off x="1596646" y="2306470"/>
            <a:ext cx="8625527" cy="444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6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Lanjutan</a:t>
            </a:r>
            <a:r>
              <a:rPr lang="en-U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10527530" cy="4056607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INTO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daftar_dosen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('0160436012','Sabrina Sari','0812349900','Pekanbaru');        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INTO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daftar_dosen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('0260432002','Maya Ari Putri','0812345234','Palembang');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INTO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daftar_dosen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('0275430005','Susi Indriani','0812656532','Palembang');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INTO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daftar_dosen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('0480432066','Tia SariSantrini','0812451177','Padang');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INTO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daftar_dosen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('0576431001','M. Siddiq','0812979005','Jakarta');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INTO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daftar_dosen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('0770435006','Rubin Hadi','0812567678','Papua');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INTO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daftar_dosen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('0869437003','Arif Mustalifah','0812338877','Aceh');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INTO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daftar_dosen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('1080432007','Arif Budiman','0812456345','Jakarta');</a:t>
            </a:r>
          </a:p>
        </p:txBody>
      </p:sp>
    </p:spTree>
    <p:extLst>
      <p:ext uri="{BB962C8B-B14F-4D97-AF65-F5344CB8AC3E}">
        <p14:creationId xmlns:p14="http://schemas.microsoft.com/office/powerpoint/2010/main" val="613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Lanjutan</a:t>
            </a:r>
            <a:r>
              <a:rPr lang="en-U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095" r="53322" b="46688"/>
          <a:stretch/>
        </p:blipFill>
        <p:spPr>
          <a:xfrm>
            <a:off x="2083002" y="2388358"/>
            <a:ext cx="8152819" cy="434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2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Lanjutan</a:t>
            </a:r>
            <a:r>
              <a:rPr lang="en-U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527530" cy="3416300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TABLE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mata_kuliah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kode_matkul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CHAR(6) PRIMARY KEY,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nama_matkul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VARCHAR(50) NOT NULL,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jumlah_SKS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TINYINT UNSIGNED DEFAULT '2',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semester TINYINT,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NIP_dosen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CHAR(10))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collate utf8_general_ci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8351" y="5254221"/>
            <a:ext cx="6797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Query 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collate utf8_general_ci 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ditambahkan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memastikan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karakter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set yang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utf8_general_ci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sederhana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berfungsi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agar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terjadi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error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ketika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operasi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perbandingan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string (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error: Illegal mix of collations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3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Lanjutan</a:t>
            </a:r>
            <a:r>
              <a:rPr lang="en-U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527530" cy="3416300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INTO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mata_kuliah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('MATDAS','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Matematika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Dasar',4,1,'0160436012');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INTO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mata_kuliah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('FISDAS','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Fisika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Dasar',2,1,'0480432066');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INTO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mata_kuliah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('TEKKOM','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Teknik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Kompilasi',2,6,'0480432066');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INTO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mata_kuliah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('JARKOM','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Jaringan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Komputer',3,3,'0770435006');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INTO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mata_kuliah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('DTBASE','Database',4,4,'0275430005');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INTO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mata_kuliah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('SISOPR','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Operasi',2,4,'0160436012');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INTO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mata_kuliah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('MIKROP','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Mikro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Prosesor',2,5,'0480432066');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69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Lanjutan</a:t>
            </a:r>
            <a:r>
              <a:rPr lang="en-U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7267" r="42098" b="21502"/>
          <a:stretch/>
        </p:blipFill>
        <p:spPr>
          <a:xfrm>
            <a:off x="777780" y="2429301"/>
            <a:ext cx="10659044" cy="42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Mempersiapkan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Query 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MySQL </a:t>
            </a:r>
            <a:r>
              <a:rPr lang="en-US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File </a:t>
            </a:r>
            <a:r>
              <a:rPr lang="en-US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command prompt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disimpan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folder bin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extension .txt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perintah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</a:p>
          <a:p>
            <a:pPr marL="457200" lvl="1" indent="0">
              <a:buNone/>
            </a:pPr>
            <a:r>
              <a:rPr lang="en-US" sz="2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mysql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-u root &lt; mahasiswa.txt</a:t>
            </a:r>
            <a:endParaRPr lang="en-US" sz="2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071" t="16931" r="58462" b="52659"/>
          <a:stretch/>
        </p:blipFill>
        <p:spPr>
          <a:xfrm>
            <a:off x="1692322" y="4531056"/>
            <a:ext cx="4094330" cy="2224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1708" r="72832" b="12173"/>
          <a:stretch/>
        </p:blipFill>
        <p:spPr>
          <a:xfrm>
            <a:off x="6116176" y="4531056"/>
            <a:ext cx="4115646" cy="222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1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Variabel</a:t>
            </a:r>
            <a:r>
              <a:rPr lang="en-U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query MySQL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9747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Variabel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penampung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variabel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berubah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sewaktu-waktu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Variabel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MySQL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pembuatan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query yang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kompleks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agar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sederhana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Format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penulisan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variabel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di MySQL :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@</a:t>
            </a: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nama_variabel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nilai_variabel</a:t>
            </a:r>
            <a:endParaRPr lang="en-US" sz="20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variabel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berasal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query select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@</a:t>
            </a: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nama_variable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‘query select’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65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1397</TotalTime>
  <Words>983</Words>
  <Application>Microsoft Office PowerPoint</Application>
  <PresentationFormat>Widescreen</PresentationFormat>
  <Paragraphs>127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Wingdings</vt:lpstr>
      <vt:lpstr>Wingdings 3</vt:lpstr>
      <vt:lpstr>Ion Boardroom</vt:lpstr>
      <vt:lpstr>Administrasi Basis Data Manajemen MySQL (2) </vt:lpstr>
      <vt:lpstr>Mempersiapkan Query MySQL</vt:lpstr>
      <vt:lpstr>Lanjutan … </vt:lpstr>
      <vt:lpstr>Lanjutan … </vt:lpstr>
      <vt:lpstr>Lanjutan … </vt:lpstr>
      <vt:lpstr>Lanjutan … </vt:lpstr>
      <vt:lpstr>Lanjutan … </vt:lpstr>
      <vt:lpstr>Mempersiapkan Query MySQL dari File Teks</vt:lpstr>
      <vt:lpstr>Variabel dalam query MySQL</vt:lpstr>
      <vt:lpstr>Lanjutan …</vt:lpstr>
      <vt:lpstr>Lanjutan …</vt:lpstr>
      <vt:lpstr>Lanjutan …</vt:lpstr>
      <vt:lpstr>PowerPoint Presentation</vt:lpstr>
      <vt:lpstr>Lanjutan …</vt:lpstr>
      <vt:lpstr>Lanjutan …</vt:lpstr>
      <vt:lpstr>Mengcopy Struktur Tabel MySQL</vt:lpstr>
      <vt:lpstr>Mengcopy Isi Tabel MySQL</vt:lpstr>
      <vt:lpstr>Lanjutan …</vt:lpstr>
      <vt:lpstr>Lanjutan …</vt:lpstr>
      <vt:lpstr>Lanjutan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Administrasi basis data</dc:title>
  <dc:creator>Prodi Informatika</dc:creator>
  <cp:lastModifiedBy>HP</cp:lastModifiedBy>
  <cp:revision>114</cp:revision>
  <dcterms:created xsi:type="dcterms:W3CDTF">2020-01-26T12:49:05Z</dcterms:created>
  <dcterms:modified xsi:type="dcterms:W3CDTF">2020-03-01T09:02:31Z</dcterms:modified>
</cp:coreProperties>
</file>