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29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16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00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4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4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8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97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>
                <a:solidFill>
                  <a:schemeClr val="tx1"/>
                </a:solidFill>
              </a:rPr>
              <a:t>Administrasi</a:t>
            </a:r>
            <a:r>
              <a:rPr lang="en-US" sz="4800" b="1" dirty="0">
                <a:solidFill>
                  <a:schemeClr val="tx1"/>
                </a:solidFill>
              </a:rPr>
              <a:t> Basis </a:t>
            </a:r>
            <a:r>
              <a:rPr lang="en-US" sz="4800" b="1" dirty="0" smtClean="0">
                <a:solidFill>
                  <a:schemeClr val="tx1"/>
                </a:solidFill>
              </a:rPr>
              <a:t>Data</a:t>
            </a:r>
            <a:endParaRPr lang="en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14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Senin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smtClean="0">
                <a:solidFill>
                  <a:schemeClr val="tx1"/>
                </a:solidFill>
              </a:rPr>
              <a:t>4 Mei 2020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Perancangan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Basis </a:t>
            </a:r>
            <a:r>
              <a:rPr lang="en-US" sz="2000" b="1" dirty="0" smtClean="0">
                <a:solidFill>
                  <a:schemeClr val="tx1"/>
                </a:solidFill>
              </a:rPr>
              <a:t>Data  - </a:t>
            </a:r>
            <a:r>
              <a:rPr lang="en-US" sz="2000" b="1" dirty="0" err="1" smtClean="0">
                <a:solidFill>
                  <a:schemeClr val="tx1"/>
                </a:solidFill>
              </a:rPr>
              <a:t>Asistensi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(5) </a:t>
            </a:r>
            <a:r>
              <a:rPr lang="en-US" sz="2000" b="1" dirty="0" smtClean="0">
                <a:solidFill>
                  <a:schemeClr val="tx1"/>
                </a:solidFill>
              </a:rPr>
              <a:t>/ </a:t>
            </a:r>
            <a:r>
              <a:rPr lang="en-US" sz="2000" b="1" dirty="0" err="1" smtClean="0">
                <a:solidFill>
                  <a:schemeClr val="tx1"/>
                </a:solidFill>
              </a:rPr>
              <a:t>Studi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Kasus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2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819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normalisasi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basis data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:</a:t>
            </a:r>
          </a:p>
          <a:p>
            <a:r>
              <a:rPr lang="en-US" dirty="0"/>
              <a:t> 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7273" t="35774" r="25735" b="24487"/>
          <a:stretch/>
        </p:blipFill>
        <p:spPr>
          <a:xfrm>
            <a:off x="1146411" y="2740531"/>
            <a:ext cx="7506269" cy="356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1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/>
              <a:t>Ketentuan</a:t>
            </a:r>
            <a:r>
              <a:rPr lang="en-US" dirty="0"/>
              <a:t> 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1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tour, </a:t>
            </a:r>
            <a:r>
              <a:rPr lang="en-US" dirty="0" err="1"/>
              <a:t>dan</a:t>
            </a:r>
            <a:r>
              <a:rPr lang="en-US" dirty="0"/>
              <a:t> 1 tour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1 tour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guide, </a:t>
            </a:r>
            <a:r>
              <a:rPr lang="en-US" dirty="0" err="1"/>
              <a:t>dan</a:t>
            </a:r>
            <a:r>
              <a:rPr lang="en-US" dirty="0"/>
              <a:t> 1 guide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1 tour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1 tour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1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tour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2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272</TotalTime>
  <Words>80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Administrasi Basis Data</vt:lpstr>
      <vt:lpstr>Studi kasus</vt:lpstr>
      <vt:lpstr>Lanjutan…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Prodi Informatika</dc:creator>
  <cp:lastModifiedBy>Safitri Jaya</cp:lastModifiedBy>
  <cp:revision>22</cp:revision>
  <dcterms:created xsi:type="dcterms:W3CDTF">2019-10-11T14:09:50Z</dcterms:created>
  <dcterms:modified xsi:type="dcterms:W3CDTF">2020-04-27T05:31:11Z</dcterms:modified>
</cp:coreProperties>
</file>