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88" r:id="rId4"/>
    <p:sldId id="270" r:id="rId5"/>
    <p:sldId id="277" r:id="rId6"/>
    <p:sldId id="305" r:id="rId7"/>
    <p:sldId id="272" r:id="rId8"/>
    <p:sldId id="311" r:id="rId9"/>
    <p:sldId id="313" r:id="rId10"/>
    <p:sldId id="314" r:id="rId11"/>
    <p:sldId id="322" r:id="rId12"/>
    <p:sldId id="306" r:id="rId13"/>
    <p:sldId id="308" r:id="rId14"/>
    <p:sldId id="315" r:id="rId15"/>
    <p:sldId id="309" r:id="rId16"/>
    <p:sldId id="310" r:id="rId17"/>
    <p:sldId id="307" r:id="rId18"/>
    <p:sldId id="316" r:id="rId19"/>
    <p:sldId id="317" r:id="rId20"/>
    <p:sldId id="319" r:id="rId21"/>
    <p:sldId id="320" r:id="rId22"/>
    <p:sldId id="321"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0AA71-72AC-42E0-BF76-22785DF5F5E3}" v="1" dt="2020-09-28T01:59:33.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93564" autoAdjust="0"/>
  </p:normalViewPr>
  <p:slideViewPr>
    <p:cSldViewPr>
      <p:cViewPr>
        <p:scale>
          <a:sx n="80" d="100"/>
          <a:sy n="80" d="100"/>
        </p:scale>
        <p:origin x="42" y="870"/>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o" userId="8bffbbdb-4fbc-4a87-b9c3-46ced084e620" providerId="ADAL" clId="{1BEBEC7F-4175-4085-BDCD-72BA7AF94468}"/>
    <pc:docChg chg="custSel modSld">
      <pc:chgData name="Marcello" userId="8bffbbdb-4fbc-4a87-b9c3-46ced084e620" providerId="ADAL" clId="{1BEBEC7F-4175-4085-BDCD-72BA7AF94468}" dt="2020-09-21T02:34:06.801" v="2" actId="478"/>
      <pc:docMkLst>
        <pc:docMk/>
      </pc:docMkLst>
      <pc:sldChg chg="delSp mod">
        <pc:chgData name="Marcello" userId="8bffbbdb-4fbc-4a87-b9c3-46ced084e620" providerId="ADAL" clId="{1BEBEC7F-4175-4085-BDCD-72BA7AF94468}" dt="2020-09-21T02:34:06.801" v="2" actId="478"/>
        <pc:sldMkLst>
          <pc:docMk/>
          <pc:sldMk cId="847190784" sldId="316"/>
        </pc:sldMkLst>
        <pc:spChg chg="del">
          <ac:chgData name="Marcello" userId="8bffbbdb-4fbc-4a87-b9c3-46ced084e620" providerId="ADAL" clId="{1BEBEC7F-4175-4085-BDCD-72BA7AF94468}" dt="2020-09-21T02:34:02.287" v="0" actId="478"/>
          <ac:spMkLst>
            <pc:docMk/>
            <pc:sldMk cId="847190784" sldId="316"/>
            <ac:spMk id="4" creationId="{00000000-0000-0000-0000-000000000000}"/>
          </ac:spMkLst>
        </pc:spChg>
        <pc:spChg chg="del">
          <ac:chgData name="Marcello" userId="8bffbbdb-4fbc-4a87-b9c3-46ced084e620" providerId="ADAL" clId="{1BEBEC7F-4175-4085-BDCD-72BA7AF94468}" dt="2020-09-21T02:34:04.323" v="1" actId="478"/>
          <ac:spMkLst>
            <pc:docMk/>
            <pc:sldMk cId="847190784" sldId="316"/>
            <ac:spMk id="5" creationId="{00000000-0000-0000-0000-000000000000}"/>
          </ac:spMkLst>
        </pc:spChg>
        <pc:spChg chg="del">
          <ac:chgData name="Marcello" userId="8bffbbdb-4fbc-4a87-b9c3-46ced084e620" providerId="ADAL" clId="{1BEBEC7F-4175-4085-BDCD-72BA7AF94468}" dt="2020-09-21T02:34:06.801" v="2" actId="478"/>
          <ac:spMkLst>
            <pc:docMk/>
            <pc:sldMk cId="847190784" sldId="316"/>
            <ac:spMk id="6" creationId="{00000000-0000-0000-0000-000000000000}"/>
          </ac:spMkLst>
        </pc:spChg>
      </pc:sldChg>
    </pc:docChg>
  </pc:docChgLst>
  <pc:docChgLst>
    <pc:chgData name="Marcello" userId="8bffbbdb-4fbc-4a87-b9c3-46ced084e620" providerId="ADAL" clId="{1F5AE729-413A-4CA5-AC71-33C54A2F0287}"/>
    <pc:docChg chg="undo custSel modSld modMainMaster">
      <pc:chgData name="Marcello" userId="8bffbbdb-4fbc-4a87-b9c3-46ced084e620" providerId="ADAL" clId="{1F5AE729-413A-4CA5-AC71-33C54A2F0287}" dt="2020-09-18T03:56:45.599" v="349" actId="20577"/>
      <pc:docMkLst>
        <pc:docMk/>
      </pc:docMkLst>
      <pc:sldChg chg="delSp modSp mod">
        <pc:chgData name="Marcello" userId="8bffbbdb-4fbc-4a87-b9c3-46ced084e620" providerId="ADAL" clId="{1F5AE729-413A-4CA5-AC71-33C54A2F0287}" dt="2020-09-18T03:56:45.599" v="349" actId="20577"/>
        <pc:sldMkLst>
          <pc:docMk/>
          <pc:sldMk cId="0" sldId="256"/>
        </pc:sldMkLst>
        <pc:spChg chg="mod">
          <ac:chgData name="Marcello" userId="8bffbbdb-4fbc-4a87-b9c3-46ced084e620" providerId="ADAL" clId="{1F5AE729-413A-4CA5-AC71-33C54A2F0287}" dt="2020-09-18T03:17:11.854" v="15"/>
          <ac:spMkLst>
            <pc:docMk/>
            <pc:sldMk cId="0" sldId="256"/>
            <ac:spMk id="2" creationId="{00000000-0000-0000-0000-000000000000}"/>
          </ac:spMkLst>
        </pc:spChg>
        <pc:spChg chg="mod">
          <ac:chgData name="Marcello" userId="8bffbbdb-4fbc-4a87-b9c3-46ced084e620" providerId="ADAL" clId="{1F5AE729-413A-4CA5-AC71-33C54A2F0287}" dt="2020-09-18T03:56:45.599" v="349" actId="20577"/>
          <ac:spMkLst>
            <pc:docMk/>
            <pc:sldMk cId="0" sldId="256"/>
            <ac:spMk id="3" creationId="{00000000-0000-0000-0000-000000000000}"/>
          </ac:spMkLst>
        </pc:spChg>
        <pc:spChg chg="del mod">
          <ac:chgData name="Marcello" userId="8bffbbdb-4fbc-4a87-b9c3-46ced084e620" providerId="ADAL" clId="{1F5AE729-413A-4CA5-AC71-33C54A2F0287}" dt="2020-09-18T03:17:18.094" v="16" actId="478"/>
          <ac:spMkLst>
            <pc:docMk/>
            <pc:sldMk cId="0" sldId="256"/>
            <ac:spMk id="10" creationId="{00000000-0000-0000-0000-000000000000}"/>
          </ac:spMkLst>
        </pc:spChg>
        <pc:spChg chg="del mod">
          <ac:chgData name="Marcello" userId="8bffbbdb-4fbc-4a87-b9c3-46ced084e620" providerId="ADAL" clId="{1F5AE729-413A-4CA5-AC71-33C54A2F0287}" dt="2020-09-18T03:17:22.029" v="18" actId="478"/>
          <ac:spMkLst>
            <pc:docMk/>
            <pc:sldMk cId="0" sldId="256"/>
            <ac:spMk id="11" creationId="{00000000-0000-0000-0000-000000000000}"/>
          </ac:spMkLst>
        </pc:spChg>
        <pc:spChg chg="del mod">
          <ac:chgData name="Marcello" userId="8bffbbdb-4fbc-4a87-b9c3-46ced084e620" providerId="ADAL" clId="{1F5AE729-413A-4CA5-AC71-33C54A2F0287}" dt="2020-09-18T03:17:19.765" v="17" actId="478"/>
          <ac:spMkLst>
            <pc:docMk/>
            <pc:sldMk cId="0" sldId="256"/>
            <ac:spMk id="12" creationId="{00000000-0000-0000-0000-000000000000}"/>
          </ac:spMkLst>
        </pc:spChg>
      </pc:sldChg>
      <pc:sldChg chg="delSp modSp mod">
        <pc:chgData name="Marcello" userId="8bffbbdb-4fbc-4a87-b9c3-46ced084e620" providerId="ADAL" clId="{1F5AE729-413A-4CA5-AC71-33C54A2F0287}" dt="2020-09-18T03:18:00.637" v="21" actId="478"/>
        <pc:sldMkLst>
          <pc:docMk/>
          <pc:sldMk cId="0" sldId="257"/>
        </pc:sldMkLst>
        <pc:spChg chg="mod">
          <ac:chgData name="Marcello" userId="8bffbbdb-4fbc-4a87-b9c3-46ced084e620" providerId="ADAL" clId="{1F5AE729-413A-4CA5-AC71-33C54A2F0287}" dt="2020-09-18T03:16:52.615" v="1" actId="27636"/>
          <ac:spMkLst>
            <pc:docMk/>
            <pc:sldMk cId="0" sldId="257"/>
            <ac:spMk id="2" creationId="{00000000-0000-0000-0000-000000000000}"/>
          </ac:spMkLst>
        </pc:spChg>
        <pc:spChg chg="mod">
          <ac:chgData name="Marcello" userId="8bffbbdb-4fbc-4a87-b9c3-46ced084e620" providerId="ADAL" clId="{1F5AE729-413A-4CA5-AC71-33C54A2F0287}" dt="2020-09-18T03:16:52.557" v="0"/>
          <ac:spMkLst>
            <pc:docMk/>
            <pc:sldMk cId="0" sldId="257"/>
            <ac:spMk id="3" creationId="{00000000-0000-0000-0000-000000000000}"/>
          </ac:spMkLst>
        </pc:spChg>
        <pc:spChg chg="del mod">
          <ac:chgData name="Marcello" userId="8bffbbdb-4fbc-4a87-b9c3-46ced084e620" providerId="ADAL" clId="{1F5AE729-413A-4CA5-AC71-33C54A2F0287}" dt="2020-09-18T03:17:57.309" v="20" actId="478"/>
          <ac:spMkLst>
            <pc:docMk/>
            <pc:sldMk cId="0" sldId="257"/>
            <ac:spMk id="7" creationId="{00000000-0000-0000-0000-000000000000}"/>
          </ac:spMkLst>
        </pc:spChg>
        <pc:spChg chg="del mod">
          <ac:chgData name="Marcello" userId="8bffbbdb-4fbc-4a87-b9c3-46ced084e620" providerId="ADAL" clId="{1F5AE729-413A-4CA5-AC71-33C54A2F0287}" dt="2020-09-18T03:18:00.637" v="21" actId="478"/>
          <ac:spMkLst>
            <pc:docMk/>
            <pc:sldMk cId="0" sldId="257"/>
            <ac:spMk id="8" creationId="{00000000-0000-0000-0000-000000000000}"/>
          </ac:spMkLst>
        </pc:spChg>
        <pc:spChg chg="del mod">
          <ac:chgData name="Marcello" userId="8bffbbdb-4fbc-4a87-b9c3-46ced084e620" providerId="ADAL" clId="{1F5AE729-413A-4CA5-AC71-33C54A2F0287}" dt="2020-09-18T03:17:57.309" v="20" actId="478"/>
          <ac:spMkLst>
            <pc:docMk/>
            <pc:sldMk cId="0" sldId="257"/>
            <ac:spMk id="9" creationId="{00000000-0000-0000-0000-000000000000}"/>
          </ac:spMkLst>
        </pc:spChg>
      </pc:sldChg>
      <pc:sldChg chg="delSp modSp mod">
        <pc:chgData name="Marcello" userId="8bffbbdb-4fbc-4a87-b9c3-46ced084e620" providerId="ADAL" clId="{1F5AE729-413A-4CA5-AC71-33C54A2F0287}" dt="2020-09-18T03:46:17.416" v="310" actId="478"/>
        <pc:sldMkLst>
          <pc:docMk/>
          <pc:sldMk cId="130626670" sldId="264"/>
        </pc:sldMkLst>
        <pc:spChg chg="mod">
          <ac:chgData name="Marcello" userId="8bffbbdb-4fbc-4a87-b9c3-46ced084e620" providerId="ADAL" clId="{1F5AE729-413A-4CA5-AC71-33C54A2F0287}" dt="2020-09-18T03:16:53.020" v="13" actId="27636"/>
          <ac:spMkLst>
            <pc:docMk/>
            <pc:sldMk cId="130626670" sldId="264"/>
            <ac:spMk id="2" creationId="{00000000-0000-0000-0000-000000000000}"/>
          </ac:spMkLst>
        </pc:spChg>
        <pc:spChg chg="mod">
          <ac:chgData name="Marcello" userId="8bffbbdb-4fbc-4a87-b9c3-46ced084e620" providerId="ADAL" clId="{1F5AE729-413A-4CA5-AC71-33C54A2F0287}" dt="2020-09-18T03:16:52.557" v="0"/>
          <ac:spMkLst>
            <pc:docMk/>
            <pc:sldMk cId="130626670" sldId="264"/>
            <ac:spMk id="3" creationId="{00000000-0000-0000-0000-000000000000}"/>
          </ac:spMkLst>
        </pc:spChg>
        <pc:spChg chg="del mod">
          <ac:chgData name="Marcello" userId="8bffbbdb-4fbc-4a87-b9c3-46ced084e620" providerId="ADAL" clId="{1F5AE729-413A-4CA5-AC71-33C54A2F0287}" dt="2020-09-18T03:46:17.416" v="310" actId="478"/>
          <ac:spMkLst>
            <pc:docMk/>
            <pc:sldMk cId="130626670" sldId="264"/>
            <ac:spMk id="4" creationId="{00000000-0000-0000-0000-000000000000}"/>
          </ac:spMkLst>
        </pc:spChg>
        <pc:spChg chg="del mod">
          <ac:chgData name="Marcello" userId="8bffbbdb-4fbc-4a87-b9c3-46ced084e620" providerId="ADAL" clId="{1F5AE729-413A-4CA5-AC71-33C54A2F0287}" dt="2020-09-18T03:46:17.416" v="310" actId="478"/>
          <ac:spMkLst>
            <pc:docMk/>
            <pc:sldMk cId="130626670" sldId="264"/>
            <ac:spMk id="5" creationId="{00000000-0000-0000-0000-000000000000}"/>
          </ac:spMkLst>
        </pc:spChg>
        <pc:spChg chg="del mod">
          <ac:chgData name="Marcello" userId="8bffbbdb-4fbc-4a87-b9c3-46ced084e620" providerId="ADAL" clId="{1F5AE729-413A-4CA5-AC71-33C54A2F0287}" dt="2020-09-18T03:46:17.416" v="310" actId="478"/>
          <ac:spMkLst>
            <pc:docMk/>
            <pc:sldMk cId="130626670" sldId="264"/>
            <ac:spMk id="6" creationId="{00000000-0000-0000-0000-000000000000}"/>
          </ac:spMkLst>
        </pc:spChg>
      </pc:sldChg>
      <pc:sldChg chg="delSp modSp mod">
        <pc:chgData name="Marcello" userId="8bffbbdb-4fbc-4a87-b9c3-46ced084e620" providerId="ADAL" clId="{1F5AE729-413A-4CA5-AC71-33C54A2F0287}" dt="2020-09-18T03:18:15.289" v="24" actId="6549"/>
        <pc:sldMkLst>
          <pc:docMk/>
          <pc:sldMk cId="202705453" sldId="270"/>
        </pc:sldMkLst>
        <pc:spChg chg="mod">
          <ac:chgData name="Marcello" userId="8bffbbdb-4fbc-4a87-b9c3-46ced084e620" providerId="ADAL" clId="{1F5AE729-413A-4CA5-AC71-33C54A2F0287}" dt="2020-09-18T03:18:15.289" v="24" actId="6549"/>
          <ac:spMkLst>
            <pc:docMk/>
            <pc:sldMk cId="202705453" sldId="270"/>
            <ac:spMk id="2" creationId="{00000000-0000-0000-0000-000000000000}"/>
          </ac:spMkLst>
        </pc:spChg>
        <pc:spChg chg="mod">
          <ac:chgData name="Marcello" userId="8bffbbdb-4fbc-4a87-b9c3-46ced084e620" providerId="ADAL" clId="{1F5AE729-413A-4CA5-AC71-33C54A2F0287}" dt="2020-09-18T03:16:52.726" v="3" actId="27636"/>
          <ac:spMkLst>
            <pc:docMk/>
            <pc:sldMk cId="202705453" sldId="270"/>
            <ac:spMk id="3" creationId="{00000000-0000-0000-0000-000000000000}"/>
          </ac:spMkLst>
        </pc:spChg>
        <pc:spChg chg="del mod">
          <ac:chgData name="Marcello" userId="8bffbbdb-4fbc-4a87-b9c3-46ced084e620" providerId="ADAL" clId="{1F5AE729-413A-4CA5-AC71-33C54A2F0287}" dt="2020-09-18T03:18:10.557" v="23" actId="478"/>
          <ac:spMkLst>
            <pc:docMk/>
            <pc:sldMk cId="202705453" sldId="270"/>
            <ac:spMk id="4" creationId="{00000000-0000-0000-0000-000000000000}"/>
          </ac:spMkLst>
        </pc:spChg>
        <pc:spChg chg="del mod">
          <ac:chgData name="Marcello" userId="8bffbbdb-4fbc-4a87-b9c3-46ced084e620" providerId="ADAL" clId="{1F5AE729-413A-4CA5-AC71-33C54A2F0287}" dt="2020-09-18T03:18:10.557" v="23" actId="478"/>
          <ac:spMkLst>
            <pc:docMk/>
            <pc:sldMk cId="202705453" sldId="270"/>
            <ac:spMk id="5" creationId="{00000000-0000-0000-0000-000000000000}"/>
          </ac:spMkLst>
        </pc:spChg>
        <pc:spChg chg="del mod">
          <ac:chgData name="Marcello" userId="8bffbbdb-4fbc-4a87-b9c3-46ced084e620" providerId="ADAL" clId="{1F5AE729-413A-4CA5-AC71-33C54A2F0287}" dt="2020-09-18T03:18:10.557" v="23" actId="478"/>
          <ac:spMkLst>
            <pc:docMk/>
            <pc:sldMk cId="202705453" sldId="270"/>
            <ac:spMk id="6" creationId="{00000000-0000-0000-0000-000000000000}"/>
          </ac:spMkLst>
        </pc:spChg>
      </pc:sldChg>
      <pc:sldChg chg="delSp modSp mod">
        <pc:chgData name="Marcello" userId="8bffbbdb-4fbc-4a87-b9c3-46ced084e620" providerId="ADAL" clId="{1F5AE729-413A-4CA5-AC71-33C54A2F0287}" dt="2020-09-18T03:37:26.473" v="209" actId="2711"/>
        <pc:sldMkLst>
          <pc:docMk/>
          <pc:sldMk cId="670029321" sldId="272"/>
        </pc:sldMkLst>
        <pc:spChg chg="mod">
          <ac:chgData name="Marcello" userId="8bffbbdb-4fbc-4a87-b9c3-46ced084e620" providerId="ADAL" clId="{1F5AE729-413A-4CA5-AC71-33C54A2F0287}" dt="2020-09-18T03:32:37.395" v="147" actId="207"/>
          <ac:spMkLst>
            <pc:docMk/>
            <pc:sldMk cId="670029321" sldId="272"/>
            <ac:spMk id="2" creationId="{00000000-0000-0000-0000-000000000000}"/>
          </ac:spMkLst>
        </pc:spChg>
        <pc:spChg chg="mod">
          <ac:chgData name="Marcello" userId="8bffbbdb-4fbc-4a87-b9c3-46ced084e620" providerId="ADAL" clId="{1F5AE729-413A-4CA5-AC71-33C54A2F0287}" dt="2020-09-18T03:34:18.770" v="179" actId="27636"/>
          <ac:spMkLst>
            <pc:docMk/>
            <pc:sldMk cId="670029321" sldId="272"/>
            <ac:spMk id="3" creationId="{00000000-0000-0000-0000-000000000000}"/>
          </ac:spMkLst>
        </pc:spChg>
        <pc:spChg chg="del mod">
          <ac:chgData name="Marcello" userId="8bffbbdb-4fbc-4a87-b9c3-46ced084e620" providerId="ADAL" clId="{1F5AE729-413A-4CA5-AC71-33C54A2F0287}" dt="2020-09-18T03:20:23.348" v="52" actId="478"/>
          <ac:spMkLst>
            <pc:docMk/>
            <pc:sldMk cId="670029321" sldId="272"/>
            <ac:spMk id="4" creationId="{00000000-0000-0000-0000-000000000000}"/>
          </ac:spMkLst>
        </pc:spChg>
        <pc:spChg chg="del mod">
          <ac:chgData name="Marcello" userId="8bffbbdb-4fbc-4a87-b9c3-46ced084e620" providerId="ADAL" clId="{1F5AE729-413A-4CA5-AC71-33C54A2F0287}" dt="2020-09-18T03:20:23.348" v="52" actId="478"/>
          <ac:spMkLst>
            <pc:docMk/>
            <pc:sldMk cId="670029321" sldId="272"/>
            <ac:spMk id="5" creationId="{00000000-0000-0000-0000-000000000000}"/>
          </ac:spMkLst>
        </pc:spChg>
        <pc:spChg chg="del mod">
          <ac:chgData name="Marcello" userId="8bffbbdb-4fbc-4a87-b9c3-46ced084e620" providerId="ADAL" clId="{1F5AE729-413A-4CA5-AC71-33C54A2F0287}" dt="2020-09-18T03:20:26.038" v="53" actId="478"/>
          <ac:spMkLst>
            <pc:docMk/>
            <pc:sldMk cId="670029321" sldId="272"/>
            <ac:spMk id="6"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9"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10"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12"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22"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26"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29" creationId="{00000000-0000-0000-0000-000000000000}"/>
          </ac:spMkLst>
        </pc:spChg>
        <pc:spChg chg="mod">
          <ac:chgData name="Marcello" userId="8bffbbdb-4fbc-4a87-b9c3-46ced084e620" providerId="ADAL" clId="{1F5AE729-413A-4CA5-AC71-33C54A2F0287}" dt="2020-09-18T03:37:26.473" v="209" actId="2711"/>
          <ac:spMkLst>
            <pc:docMk/>
            <pc:sldMk cId="670029321" sldId="272"/>
            <ac:spMk id="37" creationId="{00000000-0000-0000-0000-000000000000}"/>
          </ac:spMkLst>
        </pc:spChg>
        <pc:grpChg chg="mod">
          <ac:chgData name="Marcello" userId="8bffbbdb-4fbc-4a87-b9c3-46ced084e620" providerId="ADAL" clId="{1F5AE729-413A-4CA5-AC71-33C54A2F0287}" dt="2020-09-18T03:34:22.676" v="180" actId="1076"/>
          <ac:grpSpMkLst>
            <pc:docMk/>
            <pc:sldMk cId="670029321" sldId="272"/>
            <ac:grpSpMk id="1031" creationId="{00000000-0000-0000-0000-000000000000}"/>
          </ac:grpSpMkLst>
        </pc:grpChg>
        <pc:graphicFrameChg chg="mod modGraphic">
          <ac:chgData name="Marcello" userId="8bffbbdb-4fbc-4a87-b9c3-46ced084e620" providerId="ADAL" clId="{1F5AE729-413A-4CA5-AC71-33C54A2F0287}" dt="2020-09-18T03:20:45.665" v="59" actId="1076"/>
          <ac:graphicFrameMkLst>
            <pc:docMk/>
            <pc:sldMk cId="670029321" sldId="272"/>
            <ac:graphicFrameMk id="7" creationId="{00000000-0000-0000-0000-000000000000}"/>
          </ac:graphicFrameMkLst>
        </pc:graphicFrameChg>
      </pc:sldChg>
      <pc:sldChg chg="delSp modSp mod">
        <pc:chgData name="Marcello" userId="8bffbbdb-4fbc-4a87-b9c3-46ced084e620" providerId="ADAL" clId="{1F5AE729-413A-4CA5-AC71-33C54A2F0287}" dt="2020-09-18T03:36:47.273" v="200" actId="2711"/>
        <pc:sldMkLst>
          <pc:docMk/>
          <pc:sldMk cId="125477176" sldId="277"/>
        </pc:sldMkLst>
        <pc:spChg chg="mod">
          <ac:chgData name="Marcello" userId="8bffbbdb-4fbc-4a87-b9c3-46ced084e620" providerId="ADAL" clId="{1F5AE729-413A-4CA5-AC71-33C54A2F0287}" dt="2020-09-18T03:31:53.250" v="137" actId="207"/>
          <ac:spMkLst>
            <pc:docMk/>
            <pc:sldMk cId="125477176" sldId="277"/>
            <ac:spMk id="2" creationId="{00000000-0000-0000-0000-000000000000}"/>
          </ac:spMkLst>
        </pc:spChg>
        <pc:spChg chg="del mod">
          <ac:chgData name="Marcello" userId="8bffbbdb-4fbc-4a87-b9c3-46ced084e620" providerId="ADAL" clId="{1F5AE729-413A-4CA5-AC71-33C54A2F0287}" dt="2020-09-18T03:19:01.846" v="29" actId="478"/>
          <ac:spMkLst>
            <pc:docMk/>
            <pc:sldMk cId="125477176" sldId="277"/>
            <ac:spMk id="4" creationId="{00000000-0000-0000-0000-000000000000}"/>
          </ac:spMkLst>
        </pc:spChg>
        <pc:spChg chg="del mod">
          <ac:chgData name="Marcello" userId="8bffbbdb-4fbc-4a87-b9c3-46ced084e620" providerId="ADAL" clId="{1F5AE729-413A-4CA5-AC71-33C54A2F0287}" dt="2020-09-18T03:19:04.493" v="31" actId="478"/>
          <ac:spMkLst>
            <pc:docMk/>
            <pc:sldMk cId="125477176" sldId="277"/>
            <ac:spMk id="5" creationId="{00000000-0000-0000-0000-000000000000}"/>
          </ac:spMkLst>
        </pc:spChg>
        <pc:spChg chg="del mod">
          <ac:chgData name="Marcello" userId="8bffbbdb-4fbc-4a87-b9c3-46ced084e620" providerId="ADAL" clId="{1F5AE729-413A-4CA5-AC71-33C54A2F0287}" dt="2020-09-18T03:19:07.455" v="32" actId="478"/>
          <ac:spMkLst>
            <pc:docMk/>
            <pc:sldMk cId="125477176" sldId="277"/>
            <ac:spMk id="6" creationId="{00000000-0000-0000-0000-000000000000}"/>
          </ac:spMkLst>
        </pc:spChg>
        <pc:spChg chg="mod">
          <ac:chgData name="Marcello" userId="8bffbbdb-4fbc-4a87-b9c3-46ced084e620" providerId="ADAL" clId="{1F5AE729-413A-4CA5-AC71-33C54A2F0287}" dt="2020-09-18T03:36:47.273" v="200" actId="2711"/>
          <ac:spMkLst>
            <pc:docMk/>
            <pc:sldMk cId="125477176" sldId="277"/>
            <ac:spMk id="7" creationId="{00000000-0000-0000-0000-000000000000}"/>
          </ac:spMkLst>
        </pc:spChg>
      </pc:sldChg>
      <pc:sldChg chg="delSp modSp mod">
        <pc:chgData name="Marcello" userId="8bffbbdb-4fbc-4a87-b9c3-46ced084e620" providerId="ADAL" clId="{1F5AE729-413A-4CA5-AC71-33C54A2F0287}" dt="2020-09-18T03:18:23.902" v="27" actId="6549"/>
        <pc:sldMkLst>
          <pc:docMk/>
          <pc:sldMk cId="2395316451" sldId="288"/>
        </pc:sldMkLst>
        <pc:spChg chg="mod">
          <ac:chgData name="Marcello" userId="8bffbbdb-4fbc-4a87-b9c3-46ced084e620" providerId="ADAL" clId="{1F5AE729-413A-4CA5-AC71-33C54A2F0287}" dt="2020-09-18T03:18:23.902" v="27" actId="6549"/>
          <ac:spMkLst>
            <pc:docMk/>
            <pc:sldMk cId="2395316451" sldId="288"/>
            <ac:spMk id="2" creationId="{00000000-0000-0000-0000-000000000000}"/>
          </ac:spMkLst>
        </pc:spChg>
        <pc:spChg chg="mod">
          <ac:chgData name="Marcello" userId="8bffbbdb-4fbc-4a87-b9c3-46ced084e620" providerId="ADAL" clId="{1F5AE729-413A-4CA5-AC71-33C54A2F0287}" dt="2020-09-18T03:16:52.677" v="2" actId="27636"/>
          <ac:spMkLst>
            <pc:docMk/>
            <pc:sldMk cId="2395316451" sldId="288"/>
            <ac:spMk id="3" creationId="{00000000-0000-0000-0000-000000000000}"/>
          </ac:spMkLst>
        </pc:spChg>
        <pc:spChg chg="del mod">
          <ac:chgData name="Marcello" userId="8bffbbdb-4fbc-4a87-b9c3-46ced084e620" providerId="ADAL" clId="{1F5AE729-413A-4CA5-AC71-33C54A2F0287}" dt="2020-09-18T03:18:05.773" v="22" actId="478"/>
          <ac:spMkLst>
            <pc:docMk/>
            <pc:sldMk cId="2395316451" sldId="288"/>
            <ac:spMk id="4" creationId="{00000000-0000-0000-0000-000000000000}"/>
          </ac:spMkLst>
        </pc:spChg>
        <pc:spChg chg="del mod">
          <ac:chgData name="Marcello" userId="8bffbbdb-4fbc-4a87-b9c3-46ced084e620" providerId="ADAL" clId="{1F5AE729-413A-4CA5-AC71-33C54A2F0287}" dt="2020-09-18T03:18:05.773" v="22" actId="478"/>
          <ac:spMkLst>
            <pc:docMk/>
            <pc:sldMk cId="2395316451" sldId="288"/>
            <ac:spMk id="5" creationId="{00000000-0000-0000-0000-000000000000}"/>
          </ac:spMkLst>
        </pc:spChg>
        <pc:spChg chg="del mod">
          <ac:chgData name="Marcello" userId="8bffbbdb-4fbc-4a87-b9c3-46ced084e620" providerId="ADAL" clId="{1F5AE729-413A-4CA5-AC71-33C54A2F0287}" dt="2020-09-18T03:18:05.773" v="22" actId="478"/>
          <ac:spMkLst>
            <pc:docMk/>
            <pc:sldMk cId="2395316451" sldId="288"/>
            <ac:spMk id="6" creationId="{00000000-0000-0000-0000-000000000000}"/>
          </ac:spMkLst>
        </pc:spChg>
      </pc:sldChg>
      <pc:sldChg chg="delSp modSp mod">
        <pc:chgData name="Marcello" userId="8bffbbdb-4fbc-4a87-b9c3-46ced084e620" providerId="ADAL" clId="{1F5AE729-413A-4CA5-AC71-33C54A2F0287}" dt="2020-09-18T03:37:18.674" v="208" actId="1076"/>
        <pc:sldMkLst>
          <pc:docMk/>
          <pc:sldMk cId="846303043" sldId="305"/>
        </pc:sldMkLst>
        <pc:spChg chg="mod">
          <ac:chgData name="Marcello" userId="8bffbbdb-4fbc-4a87-b9c3-46ced084e620" providerId="ADAL" clId="{1F5AE729-413A-4CA5-AC71-33C54A2F0287}" dt="2020-09-18T03:31:57.307" v="138" actId="207"/>
          <ac:spMkLst>
            <pc:docMk/>
            <pc:sldMk cId="846303043" sldId="305"/>
            <ac:spMk id="2" creationId="{00000000-0000-0000-0000-000000000000}"/>
          </ac:spMkLst>
        </pc:spChg>
        <pc:spChg chg="mod">
          <ac:chgData name="Marcello" userId="8bffbbdb-4fbc-4a87-b9c3-46ced084e620" providerId="ADAL" clId="{1F5AE729-413A-4CA5-AC71-33C54A2F0287}" dt="2020-09-18T03:32:29.412" v="146" actId="20577"/>
          <ac:spMkLst>
            <pc:docMk/>
            <pc:sldMk cId="846303043" sldId="305"/>
            <ac:spMk id="3" creationId="{00000000-0000-0000-0000-000000000000}"/>
          </ac:spMkLst>
        </pc:spChg>
        <pc:spChg chg="del mod">
          <ac:chgData name="Marcello" userId="8bffbbdb-4fbc-4a87-b9c3-46ced084e620" providerId="ADAL" clId="{1F5AE729-413A-4CA5-AC71-33C54A2F0287}" dt="2020-09-18T03:19:32.917" v="37" actId="478"/>
          <ac:spMkLst>
            <pc:docMk/>
            <pc:sldMk cId="846303043" sldId="305"/>
            <ac:spMk id="4" creationId="{00000000-0000-0000-0000-000000000000}"/>
          </ac:spMkLst>
        </pc:spChg>
        <pc:spChg chg="del mod">
          <ac:chgData name="Marcello" userId="8bffbbdb-4fbc-4a87-b9c3-46ced084e620" providerId="ADAL" clId="{1F5AE729-413A-4CA5-AC71-33C54A2F0287}" dt="2020-09-18T03:19:32.917" v="37" actId="478"/>
          <ac:spMkLst>
            <pc:docMk/>
            <pc:sldMk cId="846303043" sldId="305"/>
            <ac:spMk id="5" creationId="{00000000-0000-0000-0000-000000000000}"/>
          </ac:spMkLst>
        </pc:spChg>
        <pc:spChg chg="del mod">
          <ac:chgData name="Marcello" userId="8bffbbdb-4fbc-4a87-b9c3-46ced084e620" providerId="ADAL" clId="{1F5AE729-413A-4CA5-AC71-33C54A2F0287}" dt="2020-09-18T03:19:32.917" v="37" actId="478"/>
          <ac:spMkLst>
            <pc:docMk/>
            <pc:sldMk cId="846303043" sldId="305"/>
            <ac:spMk id="6" creationId="{00000000-0000-0000-0000-000000000000}"/>
          </ac:spMkLst>
        </pc:spChg>
        <pc:spChg chg="mod">
          <ac:chgData name="Marcello" userId="8bffbbdb-4fbc-4a87-b9c3-46ced084e620" providerId="ADAL" clId="{1F5AE729-413A-4CA5-AC71-33C54A2F0287}" dt="2020-09-18T03:36:55.350" v="202" actId="2711"/>
          <ac:spMkLst>
            <pc:docMk/>
            <pc:sldMk cId="846303043" sldId="305"/>
            <ac:spMk id="9" creationId="{00000000-0000-0000-0000-000000000000}"/>
          </ac:spMkLst>
        </pc:spChg>
        <pc:spChg chg="mod">
          <ac:chgData name="Marcello" userId="8bffbbdb-4fbc-4a87-b9c3-46ced084e620" providerId="ADAL" clId="{1F5AE729-413A-4CA5-AC71-33C54A2F0287}" dt="2020-09-18T03:36:55.350" v="202" actId="2711"/>
          <ac:spMkLst>
            <pc:docMk/>
            <pc:sldMk cId="846303043" sldId="305"/>
            <ac:spMk id="10" creationId="{00000000-0000-0000-0000-000000000000}"/>
          </ac:spMkLst>
        </pc:spChg>
        <pc:spChg chg="mod">
          <ac:chgData name="Marcello" userId="8bffbbdb-4fbc-4a87-b9c3-46ced084e620" providerId="ADAL" clId="{1F5AE729-413A-4CA5-AC71-33C54A2F0287}" dt="2020-09-18T03:36:55.350" v="202" actId="2711"/>
          <ac:spMkLst>
            <pc:docMk/>
            <pc:sldMk cId="846303043" sldId="305"/>
            <ac:spMk id="11" creationId="{00000000-0000-0000-0000-000000000000}"/>
          </ac:spMkLst>
        </pc:spChg>
        <pc:spChg chg="mod">
          <ac:chgData name="Marcello" userId="8bffbbdb-4fbc-4a87-b9c3-46ced084e620" providerId="ADAL" clId="{1F5AE729-413A-4CA5-AC71-33C54A2F0287}" dt="2020-09-18T03:37:14.182" v="207" actId="14100"/>
          <ac:spMkLst>
            <pc:docMk/>
            <pc:sldMk cId="846303043" sldId="305"/>
            <ac:spMk id="16" creationId="{00000000-0000-0000-0000-000000000000}"/>
          </ac:spMkLst>
        </pc:spChg>
        <pc:spChg chg="mod">
          <ac:chgData name="Marcello" userId="8bffbbdb-4fbc-4a87-b9c3-46ced084e620" providerId="ADAL" clId="{1F5AE729-413A-4CA5-AC71-33C54A2F0287}" dt="2020-09-18T03:36:55.350" v="202" actId="2711"/>
          <ac:spMkLst>
            <pc:docMk/>
            <pc:sldMk cId="846303043" sldId="305"/>
            <ac:spMk id="30" creationId="{00000000-0000-0000-0000-000000000000}"/>
          </ac:spMkLst>
        </pc:spChg>
        <pc:grpChg chg="mod">
          <ac:chgData name="Marcello" userId="8bffbbdb-4fbc-4a87-b9c3-46ced084e620" providerId="ADAL" clId="{1F5AE729-413A-4CA5-AC71-33C54A2F0287}" dt="2020-09-18T03:37:18.674" v="208" actId="1076"/>
          <ac:grpSpMkLst>
            <pc:docMk/>
            <pc:sldMk cId="846303043" sldId="305"/>
            <ac:grpSpMk id="7" creationId="{00000000-0000-0000-0000-000000000000}"/>
          </ac:grpSpMkLst>
        </pc:grpChg>
        <pc:cxnChg chg="mod">
          <ac:chgData name="Marcello" userId="8bffbbdb-4fbc-4a87-b9c3-46ced084e620" providerId="ADAL" clId="{1F5AE729-413A-4CA5-AC71-33C54A2F0287}" dt="2020-09-18T03:37:14.182" v="207" actId="14100"/>
          <ac:cxnSpMkLst>
            <pc:docMk/>
            <pc:sldMk cId="846303043" sldId="305"/>
            <ac:cxnSpMk id="17" creationId="{00000000-0000-0000-0000-000000000000}"/>
          </ac:cxnSpMkLst>
        </pc:cxnChg>
      </pc:sldChg>
      <pc:sldChg chg="addSp delSp modSp mod">
        <pc:chgData name="Marcello" userId="8bffbbdb-4fbc-4a87-b9c3-46ced084e620" providerId="ADAL" clId="{1F5AE729-413A-4CA5-AC71-33C54A2F0287}" dt="2020-09-18T03:41:08.706" v="248" actId="20577"/>
        <pc:sldMkLst>
          <pc:docMk/>
          <pc:sldMk cId="489577765" sldId="306"/>
        </pc:sldMkLst>
        <pc:spChg chg="mod">
          <ac:chgData name="Marcello" userId="8bffbbdb-4fbc-4a87-b9c3-46ced084e620" providerId="ADAL" clId="{1F5AE729-413A-4CA5-AC71-33C54A2F0287}" dt="2020-09-18T03:41:08.706" v="248" actId="20577"/>
          <ac:spMkLst>
            <pc:docMk/>
            <pc:sldMk cId="489577765" sldId="306"/>
            <ac:spMk id="2" creationId="{00000000-0000-0000-0000-000000000000}"/>
          </ac:spMkLst>
        </pc:spChg>
        <pc:spChg chg="mod">
          <ac:chgData name="Marcello" userId="8bffbbdb-4fbc-4a87-b9c3-46ced084e620" providerId="ADAL" clId="{1F5AE729-413A-4CA5-AC71-33C54A2F0287}" dt="2020-09-18T03:39:27.450" v="232" actId="27636"/>
          <ac:spMkLst>
            <pc:docMk/>
            <pc:sldMk cId="489577765" sldId="306"/>
            <ac:spMk id="3" creationId="{00000000-0000-0000-0000-000000000000}"/>
          </ac:spMkLst>
        </pc:spChg>
        <pc:spChg chg="del mod">
          <ac:chgData name="Marcello" userId="8bffbbdb-4fbc-4a87-b9c3-46ced084e620" providerId="ADAL" clId="{1F5AE729-413A-4CA5-AC71-33C54A2F0287}" dt="2020-09-18T03:39:04.227" v="225" actId="478"/>
          <ac:spMkLst>
            <pc:docMk/>
            <pc:sldMk cId="489577765" sldId="306"/>
            <ac:spMk id="4" creationId="{00000000-0000-0000-0000-000000000000}"/>
          </ac:spMkLst>
        </pc:spChg>
        <pc:spChg chg="del mod">
          <ac:chgData name="Marcello" userId="8bffbbdb-4fbc-4a87-b9c3-46ced084e620" providerId="ADAL" clId="{1F5AE729-413A-4CA5-AC71-33C54A2F0287}" dt="2020-09-18T03:39:04.227" v="225" actId="478"/>
          <ac:spMkLst>
            <pc:docMk/>
            <pc:sldMk cId="489577765" sldId="306"/>
            <ac:spMk id="5" creationId="{00000000-0000-0000-0000-000000000000}"/>
          </ac:spMkLst>
        </pc:spChg>
        <pc:spChg chg="del mod">
          <ac:chgData name="Marcello" userId="8bffbbdb-4fbc-4a87-b9c3-46ced084e620" providerId="ADAL" clId="{1F5AE729-413A-4CA5-AC71-33C54A2F0287}" dt="2020-09-18T03:39:04.227" v="225" actId="478"/>
          <ac:spMkLst>
            <pc:docMk/>
            <pc:sldMk cId="489577765" sldId="306"/>
            <ac:spMk id="6" creationId="{00000000-0000-0000-0000-000000000000}"/>
          </ac:spMkLst>
        </pc:spChg>
        <pc:spChg chg="add mod">
          <ac:chgData name="Marcello" userId="8bffbbdb-4fbc-4a87-b9c3-46ced084e620" providerId="ADAL" clId="{1F5AE729-413A-4CA5-AC71-33C54A2F0287}" dt="2020-09-18T03:39:47.742" v="234" actId="207"/>
          <ac:spMkLst>
            <pc:docMk/>
            <pc:sldMk cId="489577765" sldId="306"/>
            <ac:spMk id="7" creationId="{EC56C0C7-D51E-4728-93A2-8058F8D95E90}"/>
          </ac:spMkLst>
        </pc:spChg>
      </pc:sldChg>
      <pc:sldChg chg="delSp modSp mod">
        <pc:chgData name="Marcello" userId="8bffbbdb-4fbc-4a87-b9c3-46ced084e620" providerId="ADAL" clId="{1F5AE729-413A-4CA5-AC71-33C54A2F0287}" dt="2020-09-18T03:45:38.890" v="305" actId="14100"/>
        <pc:sldMkLst>
          <pc:docMk/>
          <pc:sldMk cId="3141129724" sldId="307"/>
        </pc:sldMkLst>
        <pc:spChg chg="mod">
          <ac:chgData name="Marcello" userId="8bffbbdb-4fbc-4a87-b9c3-46ced084e620" providerId="ADAL" clId="{1F5AE729-413A-4CA5-AC71-33C54A2F0287}" dt="2020-09-18T03:44:42.662" v="294" actId="207"/>
          <ac:spMkLst>
            <pc:docMk/>
            <pc:sldMk cId="3141129724" sldId="307"/>
            <ac:spMk id="2" creationId="{00000000-0000-0000-0000-000000000000}"/>
          </ac:spMkLst>
        </pc:spChg>
        <pc:spChg chg="del mod">
          <ac:chgData name="Marcello" userId="8bffbbdb-4fbc-4a87-b9c3-46ced084e620" providerId="ADAL" clId="{1F5AE729-413A-4CA5-AC71-33C54A2F0287}" dt="2020-09-18T03:44:21.304" v="277" actId="478"/>
          <ac:spMkLst>
            <pc:docMk/>
            <pc:sldMk cId="3141129724" sldId="307"/>
            <ac:spMk id="4" creationId="{00000000-0000-0000-0000-000000000000}"/>
          </ac:spMkLst>
        </pc:spChg>
        <pc:spChg chg="del mod">
          <ac:chgData name="Marcello" userId="8bffbbdb-4fbc-4a87-b9c3-46ced084e620" providerId="ADAL" clId="{1F5AE729-413A-4CA5-AC71-33C54A2F0287}" dt="2020-09-18T03:44:21.304" v="277" actId="478"/>
          <ac:spMkLst>
            <pc:docMk/>
            <pc:sldMk cId="3141129724" sldId="307"/>
            <ac:spMk id="5" creationId="{00000000-0000-0000-0000-000000000000}"/>
          </ac:spMkLst>
        </pc:spChg>
        <pc:spChg chg="del mod">
          <ac:chgData name="Marcello" userId="8bffbbdb-4fbc-4a87-b9c3-46ced084e620" providerId="ADAL" clId="{1F5AE729-413A-4CA5-AC71-33C54A2F0287}" dt="2020-09-18T03:44:21.304" v="277" actId="478"/>
          <ac:spMkLst>
            <pc:docMk/>
            <pc:sldMk cId="3141129724" sldId="307"/>
            <ac:spMk id="6" creationId="{00000000-0000-0000-0000-000000000000}"/>
          </ac:spMkLst>
        </pc:spChg>
        <pc:spChg chg="mod">
          <ac:chgData name="Marcello" userId="8bffbbdb-4fbc-4a87-b9c3-46ced084e620" providerId="ADAL" clId="{1F5AE729-413A-4CA5-AC71-33C54A2F0287}" dt="2020-09-18T03:45:30.047" v="303" actId="14100"/>
          <ac:spMkLst>
            <pc:docMk/>
            <pc:sldMk cId="3141129724" sldId="307"/>
            <ac:spMk id="10" creationId="{00000000-0000-0000-0000-000000000000}"/>
          </ac:spMkLst>
        </pc:spChg>
        <pc:spChg chg="mod">
          <ac:chgData name="Marcello" userId="8bffbbdb-4fbc-4a87-b9c3-46ced084e620" providerId="ADAL" clId="{1F5AE729-413A-4CA5-AC71-33C54A2F0287}" dt="2020-09-18T03:45:38.890" v="305" actId="14100"/>
          <ac:spMkLst>
            <pc:docMk/>
            <pc:sldMk cId="3141129724" sldId="307"/>
            <ac:spMk id="12" creationId="{00000000-0000-0000-0000-000000000000}"/>
          </ac:spMkLst>
        </pc:spChg>
        <pc:spChg chg="mod">
          <ac:chgData name="Marcello" userId="8bffbbdb-4fbc-4a87-b9c3-46ced084e620" providerId="ADAL" clId="{1F5AE729-413A-4CA5-AC71-33C54A2F0287}" dt="2020-09-18T03:45:35.754" v="304" actId="14100"/>
          <ac:spMkLst>
            <pc:docMk/>
            <pc:sldMk cId="3141129724" sldId="307"/>
            <ac:spMk id="14" creationId="{00000000-0000-0000-0000-000000000000}"/>
          </ac:spMkLst>
        </pc:spChg>
        <pc:graphicFrameChg chg="modGraphic">
          <ac:chgData name="Marcello" userId="8bffbbdb-4fbc-4a87-b9c3-46ced084e620" providerId="ADAL" clId="{1F5AE729-413A-4CA5-AC71-33C54A2F0287}" dt="2020-09-18T03:45:15.548" v="300" actId="404"/>
          <ac:graphicFrameMkLst>
            <pc:docMk/>
            <pc:sldMk cId="3141129724" sldId="307"/>
            <ac:graphicFrameMk id="7" creationId="{00000000-0000-0000-0000-000000000000}"/>
          </ac:graphicFrameMkLst>
        </pc:graphicFrameChg>
        <pc:graphicFrameChg chg="modGraphic">
          <ac:chgData name="Marcello" userId="8bffbbdb-4fbc-4a87-b9c3-46ced084e620" providerId="ADAL" clId="{1F5AE729-413A-4CA5-AC71-33C54A2F0287}" dt="2020-09-18T03:45:22.842" v="302" actId="404"/>
          <ac:graphicFrameMkLst>
            <pc:docMk/>
            <pc:sldMk cId="3141129724" sldId="307"/>
            <ac:graphicFrameMk id="8" creationId="{00000000-0000-0000-0000-000000000000}"/>
          </ac:graphicFrameMkLst>
        </pc:graphicFrameChg>
      </pc:sldChg>
      <pc:sldChg chg="delSp modSp mod">
        <pc:chgData name="Marcello" userId="8bffbbdb-4fbc-4a87-b9c3-46ced084e620" providerId="ADAL" clId="{1F5AE729-413A-4CA5-AC71-33C54A2F0287}" dt="2020-09-18T03:41:54.080" v="257" actId="1076"/>
        <pc:sldMkLst>
          <pc:docMk/>
          <pc:sldMk cId="1773039066" sldId="308"/>
        </pc:sldMkLst>
        <pc:spChg chg="mod">
          <ac:chgData name="Marcello" userId="8bffbbdb-4fbc-4a87-b9c3-46ced084e620" providerId="ADAL" clId="{1F5AE729-413A-4CA5-AC71-33C54A2F0287}" dt="2020-09-18T03:41:03.786" v="247" actId="20577"/>
          <ac:spMkLst>
            <pc:docMk/>
            <pc:sldMk cId="1773039066" sldId="308"/>
            <ac:spMk id="2" creationId="{00000000-0000-0000-0000-000000000000}"/>
          </ac:spMkLst>
        </pc:spChg>
        <pc:spChg chg="mod">
          <ac:chgData name="Marcello" userId="8bffbbdb-4fbc-4a87-b9c3-46ced084e620" providerId="ADAL" clId="{1F5AE729-413A-4CA5-AC71-33C54A2F0287}" dt="2020-09-18T03:41:02.210" v="246" actId="207"/>
          <ac:spMkLst>
            <pc:docMk/>
            <pc:sldMk cId="1773039066" sldId="308"/>
            <ac:spMk id="3" creationId="{00000000-0000-0000-0000-000000000000}"/>
          </ac:spMkLst>
        </pc:spChg>
        <pc:spChg chg="del mod">
          <ac:chgData name="Marcello" userId="8bffbbdb-4fbc-4a87-b9c3-46ced084e620" providerId="ADAL" clId="{1F5AE729-413A-4CA5-AC71-33C54A2F0287}" dt="2020-09-18T03:41:25.909" v="252" actId="478"/>
          <ac:spMkLst>
            <pc:docMk/>
            <pc:sldMk cId="1773039066" sldId="308"/>
            <ac:spMk id="4" creationId="{00000000-0000-0000-0000-000000000000}"/>
          </ac:spMkLst>
        </pc:spChg>
        <pc:spChg chg="del mod">
          <ac:chgData name="Marcello" userId="8bffbbdb-4fbc-4a87-b9c3-46ced084e620" providerId="ADAL" clId="{1F5AE729-413A-4CA5-AC71-33C54A2F0287}" dt="2020-09-18T03:41:25.909" v="252" actId="478"/>
          <ac:spMkLst>
            <pc:docMk/>
            <pc:sldMk cId="1773039066" sldId="308"/>
            <ac:spMk id="5" creationId="{00000000-0000-0000-0000-000000000000}"/>
          </ac:spMkLst>
        </pc:spChg>
        <pc:spChg chg="del mod">
          <ac:chgData name="Marcello" userId="8bffbbdb-4fbc-4a87-b9c3-46ced084e620" providerId="ADAL" clId="{1F5AE729-413A-4CA5-AC71-33C54A2F0287}" dt="2020-09-18T03:41:25.909" v="252" actId="478"/>
          <ac:spMkLst>
            <pc:docMk/>
            <pc:sldMk cId="1773039066" sldId="308"/>
            <ac:spMk id="6"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8"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9" creationId="{00000000-0000-0000-0000-000000000000}"/>
          </ac:spMkLst>
        </pc:spChg>
        <pc:spChg chg="mod">
          <ac:chgData name="Marcello" userId="8bffbbdb-4fbc-4a87-b9c3-46ced084e620" providerId="ADAL" clId="{1F5AE729-413A-4CA5-AC71-33C54A2F0287}" dt="2020-09-18T03:41:42.862" v="255" actId="14100"/>
          <ac:spMkLst>
            <pc:docMk/>
            <pc:sldMk cId="1773039066" sldId="308"/>
            <ac:spMk id="11"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13"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15"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17" creationId="{00000000-0000-0000-0000-000000000000}"/>
          </ac:spMkLst>
        </pc:spChg>
        <pc:spChg chg="mod">
          <ac:chgData name="Marcello" userId="8bffbbdb-4fbc-4a87-b9c3-46ced084e620" providerId="ADAL" clId="{1F5AE729-413A-4CA5-AC71-33C54A2F0287}" dt="2020-09-18T03:41:35.626" v="254" actId="2711"/>
          <ac:spMkLst>
            <pc:docMk/>
            <pc:sldMk cId="1773039066" sldId="308"/>
            <ac:spMk id="20" creationId="{00000000-0000-0000-0000-000000000000}"/>
          </ac:spMkLst>
        </pc:spChg>
        <pc:spChg chg="mod">
          <ac:chgData name="Marcello" userId="8bffbbdb-4fbc-4a87-b9c3-46ced084e620" providerId="ADAL" clId="{1F5AE729-413A-4CA5-AC71-33C54A2F0287}" dt="2020-09-18T03:41:54.080" v="257" actId="1076"/>
          <ac:spMkLst>
            <pc:docMk/>
            <pc:sldMk cId="1773039066" sldId="308"/>
            <ac:spMk id="23" creationId="{00000000-0000-0000-0000-000000000000}"/>
          </ac:spMkLst>
        </pc:spChg>
        <pc:grpChg chg="mod">
          <ac:chgData name="Marcello" userId="8bffbbdb-4fbc-4a87-b9c3-46ced084e620" providerId="ADAL" clId="{1F5AE729-413A-4CA5-AC71-33C54A2F0287}" dt="2020-09-18T03:41:48.654" v="256" actId="14100"/>
          <ac:grpSpMkLst>
            <pc:docMk/>
            <pc:sldMk cId="1773039066" sldId="308"/>
            <ac:grpSpMk id="7" creationId="{00000000-0000-0000-0000-000000000000}"/>
          </ac:grpSpMkLst>
        </pc:grpChg>
        <pc:graphicFrameChg chg="modGraphic">
          <ac:chgData name="Marcello" userId="8bffbbdb-4fbc-4a87-b9c3-46ced084e620" providerId="ADAL" clId="{1F5AE729-413A-4CA5-AC71-33C54A2F0287}" dt="2020-09-18T03:41:28.946" v="253" actId="14100"/>
          <ac:graphicFrameMkLst>
            <pc:docMk/>
            <pc:sldMk cId="1773039066" sldId="308"/>
            <ac:graphicFrameMk id="21" creationId="{00000000-0000-0000-0000-000000000000}"/>
          </ac:graphicFrameMkLst>
        </pc:graphicFrameChg>
        <pc:cxnChg chg="mod">
          <ac:chgData name="Marcello" userId="8bffbbdb-4fbc-4a87-b9c3-46ced084e620" providerId="ADAL" clId="{1F5AE729-413A-4CA5-AC71-33C54A2F0287}" dt="2020-09-18T03:41:42.862" v="255" actId="14100"/>
          <ac:cxnSpMkLst>
            <pc:docMk/>
            <pc:sldMk cId="1773039066" sldId="308"/>
            <ac:cxnSpMk id="12" creationId="{00000000-0000-0000-0000-000000000000}"/>
          </ac:cxnSpMkLst>
        </pc:cxnChg>
        <pc:cxnChg chg="mod">
          <ac:chgData name="Marcello" userId="8bffbbdb-4fbc-4a87-b9c3-46ced084e620" providerId="ADAL" clId="{1F5AE729-413A-4CA5-AC71-33C54A2F0287}" dt="2020-09-18T03:41:42.862" v="255" actId="14100"/>
          <ac:cxnSpMkLst>
            <pc:docMk/>
            <pc:sldMk cId="1773039066" sldId="308"/>
            <ac:cxnSpMk id="14" creationId="{00000000-0000-0000-0000-000000000000}"/>
          </ac:cxnSpMkLst>
        </pc:cxnChg>
        <pc:cxnChg chg="mod">
          <ac:chgData name="Marcello" userId="8bffbbdb-4fbc-4a87-b9c3-46ced084e620" providerId="ADAL" clId="{1F5AE729-413A-4CA5-AC71-33C54A2F0287}" dt="2020-09-18T03:41:42.862" v="255" actId="14100"/>
          <ac:cxnSpMkLst>
            <pc:docMk/>
            <pc:sldMk cId="1773039066" sldId="308"/>
            <ac:cxnSpMk id="16" creationId="{00000000-0000-0000-0000-000000000000}"/>
          </ac:cxnSpMkLst>
        </pc:cxnChg>
        <pc:cxnChg chg="mod">
          <ac:chgData name="Marcello" userId="8bffbbdb-4fbc-4a87-b9c3-46ced084e620" providerId="ADAL" clId="{1F5AE729-413A-4CA5-AC71-33C54A2F0287}" dt="2020-09-18T03:41:42.862" v="255" actId="14100"/>
          <ac:cxnSpMkLst>
            <pc:docMk/>
            <pc:sldMk cId="1773039066" sldId="308"/>
            <ac:cxnSpMk id="18" creationId="{00000000-0000-0000-0000-000000000000}"/>
          </ac:cxnSpMkLst>
        </pc:cxnChg>
      </pc:sldChg>
      <pc:sldChg chg="delSp modSp mod">
        <pc:chgData name="Marcello" userId="8bffbbdb-4fbc-4a87-b9c3-46ced084e620" providerId="ADAL" clId="{1F5AE729-413A-4CA5-AC71-33C54A2F0287}" dt="2020-09-18T03:43:03.151" v="268" actId="207"/>
        <pc:sldMkLst>
          <pc:docMk/>
          <pc:sldMk cId="615841431" sldId="309"/>
        </pc:sldMkLst>
        <pc:spChg chg="mod">
          <ac:chgData name="Marcello" userId="8bffbbdb-4fbc-4a87-b9c3-46ced084e620" providerId="ADAL" clId="{1F5AE729-413A-4CA5-AC71-33C54A2F0287}" dt="2020-09-18T03:42:57.642" v="267"/>
          <ac:spMkLst>
            <pc:docMk/>
            <pc:sldMk cId="615841431" sldId="309"/>
            <ac:spMk id="2" creationId="{00000000-0000-0000-0000-000000000000}"/>
          </ac:spMkLst>
        </pc:spChg>
        <pc:spChg chg="mod">
          <ac:chgData name="Marcello" userId="8bffbbdb-4fbc-4a87-b9c3-46ced084e620" providerId="ADAL" clId="{1F5AE729-413A-4CA5-AC71-33C54A2F0287}" dt="2020-09-18T03:43:03.151" v="268" actId="207"/>
          <ac:spMkLst>
            <pc:docMk/>
            <pc:sldMk cId="615841431" sldId="309"/>
            <ac:spMk id="3" creationId="{00000000-0000-0000-0000-000000000000}"/>
          </ac:spMkLst>
        </pc:spChg>
        <pc:spChg chg="del mod">
          <ac:chgData name="Marcello" userId="8bffbbdb-4fbc-4a87-b9c3-46ced084e620" providerId="ADAL" clId="{1F5AE729-413A-4CA5-AC71-33C54A2F0287}" dt="2020-09-18T03:42:40.784" v="265" actId="478"/>
          <ac:spMkLst>
            <pc:docMk/>
            <pc:sldMk cId="615841431" sldId="309"/>
            <ac:spMk id="4" creationId="{00000000-0000-0000-0000-000000000000}"/>
          </ac:spMkLst>
        </pc:spChg>
        <pc:spChg chg="del mod">
          <ac:chgData name="Marcello" userId="8bffbbdb-4fbc-4a87-b9c3-46ced084e620" providerId="ADAL" clId="{1F5AE729-413A-4CA5-AC71-33C54A2F0287}" dt="2020-09-18T03:42:40.784" v="265" actId="478"/>
          <ac:spMkLst>
            <pc:docMk/>
            <pc:sldMk cId="615841431" sldId="309"/>
            <ac:spMk id="5" creationId="{00000000-0000-0000-0000-000000000000}"/>
          </ac:spMkLst>
        </pc:spChg>
        <pc:spChg chg="del mod">
          <ac:chgData name="Marcello" userId="8bffbbdb-4fbc-4a87-b9c3-46ced084e620" providerId="ADAL" clId="{1F5AE729-413A-4CA5-AC71-33C54A2F0287}" dt="2020-09-18T03:42:40.784" v="265" actId="478"/>
          <ac:spMkLst>
            <pc:docMk/>
            <pc:sldMk cId="615841431" sldId="309"/>
            <ac:spMk id="6" creationId="{00000000-0000-0000-0000-000000000000}"/>
          </ac:spMkLst>
        </pc:spChg>
      </pc:sldChg>
      <pc:sldChg chg="delSp modSp mod">
        <pc:chgData name="Marcello" userId="8bffbbdb-4fbc-4a87-b9c3-46ced084e620" providerId="ADAL" clId="{1F5AE729-413A-4CA5-AC71-33C54A2F0287}" dt="2020-09-18T03:44:02.575" v="276" actId="404"/>
        <pc:sldMkLst>
          <pc:docMk/>
          <pc:sldMk cId="2599445676" sldId="310"/>
        </pc:sldMkLst>
        <pc:spChg chg="mod">
          <ac:chgData name="Marcello" userId="8bffbbdb-4fbc-4a87-b9c3-46ced084e620" providerId="ADAL" clId="{1F5AE729-413A-4CA5-AC71-33C54A2F0287}" dt="2020-09-18T03:43:17.803" v="269"/>
          <ac:spMkLst>
            <pc:docMk/>
            <pc:sldMk cId="2599445676" sldId="310"/>
            <ac:spMk id="2" creationId="{00000000-0000-0000-0000-000000000000}"/>
          </ac:spMkLst>
        </pc:spChg>
        <pc:spChg chg="mod">
          <ac:chgData name="Marcello" userId="8bffbbdb-4fbc-4a87-b9c3-46ced084e620" providerId="ADAL" clId="{1F5AE729-413A-4CA5-AC71-33C54A2F0287}" dt="2020-09-18T03:43:22.269" v="270" actId="207"/>
          <ac:spMkLst>
            <pc:docMk/>
            <pc:sldMk cId="2599445676" sldId="310"/>
            <ac:spMk id="3" creationId="{00000000-0000-0000-0000-000000000000}"/>
          </ac:spMkLst>
        </pc:spChg>
        <pc:spChg chg="del mod">
          <ac:chgData name="Marcello" userId="8bffbbdb-4fbc-4a87-b9c3-46ced084e620" providerId="ADAL" clId="{1F5AE729-413A-4CA5-AC71-33C54A2F0287}" dt="2020-09-18T03:43:25.360" v="271" actId="478"/>
          <ac:spMkLst>
            <pc:docMk/>
            <pc:sldMk cId="2599445676" sldId="310"/>
            <ac:spMk id="4" creationId="{00000000-0000-0000-0000-000000000000}"/>
          </ac:spMkLst>
        </pc:spChg>
        <pc:spChg chg="del mod">
          <ac:chgData name="Marcello" userId="8bffbbdb-4fbc-4a87-b9c3-46ced084e620" providerId="ADAL" clId="{1F5AE729-413A-4CA5-AC71-33C54A2F0287}" dt="2020-09-18T03:43:25.360" v="271" actId="478"/>
          <ac:spMkLst>
            <pc:docMk/>
            <pc:sldMk cId="2599445676" sldId="310"/>
            <ac:spMk id="5" creationId="{00000000-0000-0000-0000-000000000000}"/>
          </ac:spMkLst>
        </pc:spChg>
        <pc:spChg chg="del mod">
          <ac:chgData name="Marcello" userId="8bffbbdb-4fbc-4a87-b9c3-46ced084e620" providerId="ADAL" clId="{1F5AE729-413A-4CA5-AC71-33C54A2F0287}" dt="2020-09-18T03:43:25.360" v="271" actId="478"/>
          <ac:spMkLst>
            <pc:docMk/>
            <pc:sldMk cId="2599445676" sldId="310"/>
            <ac:spMk id="6"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8"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9"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11"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13"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15"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17"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20"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24"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0"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1"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3"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5"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6"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8"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39" creationId="{00000000-0000-0000-0000-000000000000}"/>
          </ac:spMkLst>
        </pc:spChg>
        <pc:spChg chg="mod">
          <ac:chgData name="Marcello" userId="8bffbbdb-4fbc-4a87-b9c3-46ced084e620" providerId="ADAL" clId="{1F5AE729-413A-4CA5-AC71-33C54A2F0287}" dt="2020-09-18T03:44:02.575" v="276" actId="404"/>
          <ac:spMkLst>
            <pc:docMk/>
            <pc:sldMk cId="2599445676" sldId="310"/>
            <ac:spMk id="42" creationId="{00000000-0000-0000-0000-000000000000}"/>
          </ac:spMkLst>
        </pc:spChg>
        <pc:graphicFrameChg chg="modGraphic">
          <ac:chgData name="Marcello" userId="8bffbbdb-4fbc-4a87-b9c3-46ced084e620" providerId="ADAL" clId="{1F5AE729-413A-4CA5-AC71-33C54A2F0287}" dt="2020-09-18T03:43:45.749" v="273" actId="404"/>
          <ac:graphicFrameMkLst>
            <pc:docMk/>
            <pc:sldMk cId="2599445676" sldId="310"/>
            <ac:graphicFrameMk id="21" creationId="{00000000-0000-0000-0000-000000000000}"/>
          </ac:graphicFrameMkLst>
        </pc:graphicFrameChg>
        <pc:graphicFrameChg chg="mod modGraphic">
          <ac:chgData name="Marcello" userId="8bffbbdb-4fbc-4a87-b9c3-46ced084e620" providerId="ADAL" clId="{1F5AE729-413A-4CA5-AC71-33C54A2F0287}" dt="2020-09-18T03:43:50.507" v="274" actId="404"/>
          <ac:graphicFrameMkLst>
            <pc:docMk/>
            <pc:sldMk cId="2599445676" sldId="310"/>
            <ac:graphicFrameMk id="53" creationId="{00000000-0000-0000-0000-000000000000}"/>
          </ac:graphicFrameMkLst>
        </pc:graphicFrameChg>
      </pc:sldChg>
      <pc:sldChg chg="delSp modSp mod">
        <pc:chgData name="Marcello" userId="8bffbbdb-4fbc-4a87-b9c3-46ced084e620" providerId="ADAL" clId="{1F5AE729-413A-4CA5-AC71-33C54A2F0287}" dt="2020-09-18T03:36:33.955" v="199" actId="2711"/>
        <pc:sldMkLst>
          <pc:docMk/>
          <pc:sldMk cId="223770946" sldId="311"/>
        </pc:sldMkLst>
        <pc:spChg chg="mod">
          <ac:chgData name="Marcello" userId="8bffbbdb-4fbc-4a87-b9c3-46ced084e620" providerId="ADAL" clId="{1F5AE729-413A-4CA5-AC71-33C54A2F0287}" dt="2020-09-18T03:34:55.457" v="184" actId="207"/>
          <ac:spMkLst>
            <pc:docMk/>
            <pc:sldMk cId="223770946" sldId="311"/>
            <ac:spMk id="2" creationId="{00000000-0000-0000-0000-000000000000}"/>
          </ac:spMkLst>
        </pc:spChg>
        <pc:spChg chg="mod">
          <ac:chgData name="Marcello" userId="8bffbbdb-4fbc-4a87-b9c3-46ced084e620" providerId="ADAL" clId="{1F5AE729-413A-4CA5-AC71-33C54A2F0287}" dt="2020-09-18T03:34:45.559" v="183" actId="404"/>
          <ac:spMkLst>
            <pc:docMk/>
            <pc:sldMk cId="223770946" sldId="311"/>
            <ac:spMk id="3" creationId="{00000000-0000-0000-0000-000000000000}"/>
          </ac:spMkLst>
        </pc:spChg>
        <pc:spChg chg="del mod">
          <ac:chgData name="Marcello" userId="8bffbbdb-4fbc-4a87-b9c3-46ced084e620" providerId="ADAL" clId="{1F5AE729-413A-4CA5-AC71-33C54A2F0287}" dt="2020-09-18T03:21:55.981" v="84" actId="478"/>
          <ac:spMkLst>
            <pc:docMk/>
            <pc:sldMk cId="223770946" sldId="311"/>
            <ac:spMk id="4" creationId="{00000000-0000-0000-0000-000000000000}"/>
          </ac:spMkLst>
        </pc:spChg>
        <pc:spChg chg="del mod">
          <ac:chgData name="Marcello" userId="8bffbbdb-4fbc-4a87-b9c3-46ced084e620" providerId="ADAL" clId="{1F5AE729-413A-4CA5-AC71-33C54A2F0287}" dt="2020-09-18T03:21:55.981" v="84" actId="478"/>
          <ac:spMkLst>
            <pc:docMk/>
            <pc:sldMk cId="223770946" sldId="311"/>
            <ac:spMk id="5" creationId="{00000000-0000-0000-0000-000000000000}"/>
          </ac:spMkLst>
        </pc:spChg>
        <pc:spChg chg="del mod">
          <ac:chgData name="Marcello" userId="8bffbbdb-4fbc-4a87-b9c3-46ced084e620" providerId="ADAL" clId="{1F5AE729-413A-4CA5-AC71-33C54A2F0287}" dt="2020-09-18T03:21:55.981" v="84" actId="478"/>
          <ac:spMkLst>
            <pc:docMk/>
            <pc:sldMk cId="223770946" sldId="311"/>
            <ac:spMk id="6"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7"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8"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18"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19"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24"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25"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26"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34"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35" creationId="{00000000-0000-0000-0000-000000000000}"/>
          </ac:spMkLst>
        </pc:spChg>
        <pc:spChg chg="mod">
          <ac:chgData name="Marcello" userId="8bffbbdb-4fbc-4a87-b9c3-46ced084e620" providerId="ADAL" clId="{1F5AE729-413A-4CA5-AC71-33C54A2F0287}" dt="2020-09-18T03:36:33.955" v="199" actId="2711"/>
          <ac:spMkLst>
            <pc:docMk/>
            <pc:sldMk cId="223770946" sldId="311"/>
            <ac:spMk id="36" creationId="{00000000-0000-0000-0000-000000000000}"/>
          </ac:spMkLst>
        </pc:spChg>
        <pc:grpChg chg="mod">
          <ac:chgData name="Marcello" userId="8bffbbdb-4fbc-4a87-b9c3-46ced084e620" providerId="ADAL" clId="{1F5AE729-413A-4CA5-AC71-33C54A2F0287}" dt="2020-09-18T03:23:10.465" v="109" actId="1076"/>
          <ac:grpSpMkLst>
            <pc:docMk/>
            <pc:sldMk cId="223770946" sldId="311"/>
            <ac:grpSpMk id="9" creationId="{00000000-0000-0000-0000-000000000000}"/>
          </ac:grpSpMkLst>
        </pc:grpChg>
        <pc:grpChg chg="mod">
          <ac:chgData name="Marcello" userId="8bffbbdb-4fbc-4a87-b9c3-46ced084e620" providerId="ADAL" clId="{1F5AE729-413A-4CA5-AC71-33C54A2F0287}" dt="2020-09-18T03:23:14.078" v="110" actId="1076"/>
          <ac:grpSpMkLst>
            <pc:docMk/>
            <pc:sldMk cId="223770946" sldId="311"/>
            <ac:grpSpMk id="10" creationId="{00000000-0000-0000-0000-000000000000}"/>
          </ac:grpSpMkLst>
        </pc:grpChg>
        <pc:grpChg chg="mod">
          <ac:chgData name="Marcello" userId="8bffbbdb-4fbc-4a87-b9c3-46ced084e620" providerId="ADAL" clId="{1F5AE729-413A-4CA5-AC71-33C54A2F0287}" dt="2020-09-18T03:22:47.378" v="102" actId="1076"/>
          <ac:grpSpMkLst>
            <pc:docMk/>
            <pc:sldMk cId="223770946" sldId="311"/>
            <ac:grpSpMk id="11" creationId="{00000000-0000-0000-0000-000000000000}"/>
          </ac:grpSpMkLst>
        </pc:grpChg>
        <pc:cxnChg chg="mod">
          <ac:chgData name="Marcello" userId="8bffbbdb-4fbc-4a87-b9c3-46ced084e620" providerId="ADAL" clId="{1F5AE729-413A-4CA5-AC71-33C54A2F0287}" dt="2020-09-18T03:22:38.879" v="101" actId="14100"/>
          <ac:cxnSpMkLst>
            <pc:docMk/>
            <pc:sldMk cId="223770946" sldId="311"/>
            <ac:cxnSpMk id="37" creationId="{00000000-0000-0000-0000-000000000000}"/>
          </ac:cxnSpMkLst>
        </pc:cxnChg>
        <pc:cxnChg chg="mod">
          <ac:chgData name="Marcello" userId="8bffbbdb-4fbc-4a87-b9c3-46ced084e620" providerId="ADAL" clId="{1F5AE729-413A-4CA5-AC71-33C54A2F0287}" dt="2020-09-18T03:22:38.879" v="101" actId="14100"/>
          <ac:cxnSpMkLst>
            <pc:docMk/>
            <pc:sldMk cId="223770946" sldId="311"/>
            <ac:cxnSpMk id="38" creationId="{00000000-0000-0000-0000-000000000000}"/>
          </ac:cxnSpMkLst>
        </pc:cxnChg>
      </pc:sldChg>
      <pc:sldChg chg="addSp delSp modSp mod modAnim">
        <pc:chgData name="Marcello" userId="8bffbbdb-4fbc-4a87-b9c3-46ced084e620" providerId="ADAL" clId="{1F5AE729-413A-4CA5-AC71-33C54A2F0287}" dt="2020-09-18T03:37:40.038" v="210" actId="2711"/>
        <pc:sldMkLst>
          <pc:docMk/>
          <pc:sldMk cId="676977620" sldId="313"/>
        </pc:sldMkLst>
        <pc:spChg chg="mod">
          <ac:chgData name="Marcello" userId="8bffbbdb-4fbc-4a87-b9c3-46ced084e620" providerId="ADAL" clId="{1F5AE729-413A-4CA5-AC71-33C54A2F0287}" dt="2020-09-18T03:35:01.672" v="185" actId="207"/>
          <ac:spMkLst>
            <pc:docMk/>
            <pc:sldMk cId="676977620" sldId="313"/>
            <ac:spMk id="2" creationId="{00000000-0000-0000-0000-000000000000}"/>
          </ac:spMkLst>
        </pc:spChg>
        <pc:spChg chg="del mod">
          <ac:chgData name="Marcello" userId="8bffbbdb-4fbc-4a87-b9c3-46ced084e620" providerId="ADAL" clId="{1F5AE729-413A-4CA5-AC71-33C54A2F0287}" dt="2020-09-18T03:24:02.100" v="119" actId="478"/>
          <ac:spMkLst>
            <pc:docMk/>
            <pc:sldMk cId="676977620" sldId="313"/>
            <ac:spMk id="4" creationId="{00000000-0000-0000-0000-000000000000}"/>
          </ac:spMkLst>
        </pc:spChg>
        <pc:spChg chg="del mod">
          <ac:chgData name="Marcello" userId="8bffbbdb-4fbc-4a87-b9c3-46ced084e620" providerId="ADAL" clId="{1F5AE729-413A-4CA5-AC71-33C54A2F0287}" dt="2020-09-18T03:24:02.100" v="119" actId="478"/>
          <ac:spMkLst>
            <pc:docMk/>
            <pc:sldMk cId="676977620" sldId="313"/>
            <ac:spMk id="5" creationId="{00000000-0000-0000-0000-000000000000}"/>
          </ac:spMkLst>
        </pc:spChg>
        <pc:spChg chg="del mod">
          <ac:chgData name="Marcello" userId="8bffbbdb-4fbc-4a87-b9c3-46ced084e620" providerId="ADAL" clId="{1F5AE729-413A-4CA5-AC71-33C54A2F0287}" dt="2020-09-18T03:24:02.100" v="119" actId="478"/>
          <ac:spMkLst>
            <pc:docMk/>
            <pc:sldMk cId="676977620" sldId="313"/>
            <ac:spMk id="6"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9"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23"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29"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30"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43"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45"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48"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49"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56"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62"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63"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64"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67"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68"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71"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73"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74"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77"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80"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83" creationId="{00000000-0000-0000-0000-000000000000}"/>
          </ac:spMkLst>
        </pc:spChg>
        <pc:spChg chg="mod">
          <ac:chgData name="Marcello" userId="8bffbbdb-4fbc-4a87-b9c3-46ced084e620" providerId="ADAL" clId="{1F5AE729-413A-4CA5-AC71-33C54A2F0287}" dt="2020-09-18T03:37:40.038" v="210" actId="2711"/>
          <ac:spMkLst>
            <pc:docMk/>
            <pc:sldMk cId="676977620" sldId="313"/>
            <ac:spMk id="109" creationId="{00000000-0000-0000-0000-000000000000}"/>
          </ac:spMkLst>
        </pc:spChg>
        <pc:grpChg chg="add mod">
          <ac:chgData name="Marcello" userId="8bffbbdb-4fbc-4a87-b9c3-46ced084e620" providerId="ADAL" clId="{1F5AE729-413A-4CA5-AC71-33C54A2F0287}" dt="2020-09-18T03:24:29.111" v="127" actId="404"/>
          <ac:grpSpMkLst>
            <pc:docMk/>
            <pc:sldMk cId="676977620" sldId="313"/>
            <ac:grpSpMk id="7" creationId="{E7591A7A-4F09-4BEB-8684-9CAF77523BA3}"/>
          </ac:grpSpMkLst>
        </pc:grpChg>
        <pc:grpChg chg="mod">
          <ac:chgData name="Marcello" userId="8bffbbdb-4fbc-4a87-b9c3-46ced084e620" providerId="ADAL" clId="{1F5AE729-413A-4CA5-AC71-33C54A2F0287}" dt="2020-09-18T03:24:10.440" v="120" actId="164"/>
          <ac:grpSpMkLst>
            <pc:docMk/>
            <pc:sldMk cId="676977620" sldId="313"/>
            <ac:grpSpMk id="60" creationId="{00000000-0000-0000-0000-000000000000}"/>
          </ac:grpSpMkLst>
        </pc:grpChg>
        <pc:grpChg chg="mod">
          <ac:chgData name="Marcello" userId="8bffbbdb-4fbc-4a87-b9c3-46ced084e620" providerId="ADAL" clId="{1F5AE729-413A-4CA5-AC71-33C54A2F0287}" dt="2020-09-18T03:24:10.440" v="120" actId="164"/>
          <ac:grpSpMkLst>
            <pc:docMk/>
            <pc:sldMk cId="676977620" sldId="313"/>
            <ac:grpSpMk id="61" creationId="{00000000-0000-0000-0000-000000000000}"/>
          </ac:grpSpMkLst>
        </pc:grpChg>
        <pc:cxnChg chg="mod">
          <ac:chgData name="Marcello" userId="8bffbbdb-4fbc-4a87-b9c3-46ced084e620" providerId="ADAL" clId="{1F5AE729-413A-4CA5-AC71-33C54A2F0287}" dt="2020-09-18T03:24:10.440" v="120" actId="164"/>
          <ac:cxnSpMkLst>
            <pc:docMk/>
            <pc:sldMk cId="676977620" sldId="313"/>
            <ac:cxnSpMk id="105" creationId="{00000000-0000-0000-0000-000000000000}"/>
          </ac:cxnSpMkLst>
        </pc:cxnChg>
      </pc:sldChg>
      <pc:sldChg chg="delSp modSp mod">
        <pc:chgData name="Marcello" userId="8bffbbdb-4fbc-4a87-b9c3-46ced084e620" providerId="ADAL" clId="{1F5AE729-413A-4CA5-AC71-33C54A2F0287}" dt="2020-09-18T03:37:50.590" v="211" actId="2711"/>
        <pc:sldMkLst>
          <pc:docMk/>
          <pc:sldMk cId="1045399409" sldId="314"/>
        </pc:sldMkLst>
        <pc:spChg chg="mod">
          <ac:chgData name="Marcello" userId="8bffbbdb-4fbc-4a87-b9c3-46ced084e620" providerId="ADAL" clId="{1F5AE729-413A-4CA5-AC71-33C54A2F0287}" dt="2020-09-18T03:35:05.557" v="186" actId="207"/>
          <ac:spMkLst>
            <pc:docMk/>
            <pc:sldMk cId="1045399409" sldId="314"/>
            <ac:spMk id="2" creationId="{00000000-0000-0000-0000-000000000000}"/>
          </ac:spMkLst>
        </pc:spChg>
        <pc:spChg chg="mod">
          <ac:chgData name="Marcello" userId="8bffbbdb-4fbc-4a87-b9c3-46ced084e620" providerId="ADAL" clId="{1F5AE729-413A-4CA5-AC71-33C54A2F0287}" dt="2020-09-18T03:16:52.557" v="0"/>
          <ac:spMkLst>
            <pc:docMk/>
            <pc:sldMk cId="1045399409" sldId="314"/>
            <ac:spMk id="3" creationId="{00000000-0000-0000-0000-000000000000}"/>
          </ac:spMkLst>
        </pc:spChg>
        <pc:spChg chg="del mod">
          <ac:chgData name="Marcello" userId="8bffbbdb-4fbc-4a87-b9c3-46ced084e620" providerId="ADAL" clId="{1F5AE729-413A-4CA5-AC71-33C54A2F0287}" dt="2020-09-18T03:24:55.100" v="131" actId="478"/>
          <ac:spMkLst>
            <pc:docMk/>
            <pc:sldMk cId="1045399409" sldId="314"/>
            <ac:spMk id="4" creationId="{00000000-0000-0000-0000-000000000000}"/>
          </ac:spMkLst>
        </pc:spChg>
        <pc:spChg chg="del mod">
          <ac:chgData name="Marcello" userId="8bffbbdb-4fbc-4a87-b9c3-46ced084e620" providerId="ADAL" clId="{1F5AE729-413A-4CA5-AC71-33C54A2F0287}" dt="2020-09-18T03:24:55.100" v="131" actId="478"/>
          <ac:spMkLst>
            <pc:docMk/>
            <pc:sldMk cId="1045399409" sldId="314"/>
            <ac:spMk id="5" creationId="{00000000-0000-0000-0000-000000000000}"/>
          </ac:spMkLst>
        </pc:spChg>
        <pc:spChg chg="del mod">
          <ac:chgData name="Marcello" userId="8bffbbdb-4fbc-4a87-b9c3-46ced084e620" providerId="ADAL" clId="{1F5AE729-413A-4CA5-AC71-33C54A2F0287}" dt="2020-09-18T03:24:55.100" v="131" actId="478"/>
          <ac:spMkLst>
            <pc:docMk/>
            <pc:sldMk cId="1045399409" sldId="314"/>
            <ac:spMk id="6"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02"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06"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08"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10"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13"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15"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17"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19"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21"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22"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23"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28"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34"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36"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38"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40"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42"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43" creationId="{00000000-0000-0000-0000-000000000000}"/>
          </ac:spMkLst>
        </pc:spChg>
        <pc:spChg chg="mod">
          <ac:chgData name="Marcello" userId="8bffbbdb-4fbc-4a87-b9c3-46ced084e620" providerId="ADAL" clId="{1F5AE729-413A-4CA5-AC71-33C54A2F0287}" dt="2020-09-18T03:37:50.590" v="211" actId="2711"/>
          <ac:spMkLst>
            <pc:docMk/>
            <pc:sldMk cId="1045399409" sldId="314"/>
            <ac:spMk id="144" creationId="{00000000-0000-0000-0000-000000000000}"/>
          </ac:spMkLst>
        </pc:spChg>
      </pc:sldChg>
      <pc:sldChg chg="delSp modSp mod">
        <pc:chgData name="Marcello" userId="8bffbbdb-4fbc-4a87-b9c3-46ced084e620" providerId="ADAL" clId="{1F5AE729-413A-4CA5-AC71-33C54A2F0287}" dt="2020-09-18T03:42:34.129" v="264" actId="478"/>
        <pc:sldMkLst>
          <pc:docMk/>
          <pc:sldMk cId="3492547215" sldId="315"/>
        </pc:sldMkLst>
        <pc:spChg chg="mod">
          <ac:chgData name="Marcello" userId="8bffbbdb-4fbc-4a87-b9c3-46ced084e620" providerId="ADAL" clId="{1F5AE729-413A-4CA5-AC71-33C54A2F0287}" dt="2020-09-18T03:41:14.326" v="250" actId="207"/>
          <ac:spMkLst>
            <pc:docMk/>
            <pc:sldMk cId="3492547215" sldId="315"/>
            <ac:spMk id="2" creationId="{00000000-0000-0000-0000-000000000000}"/>
          </ac:spMkLst>
        </pc:spChg>
        <pc:spChg chg="mod">
          <ac:chgData name="Marcello" userId="8bffbbdb-4fbc-4a87-b9c3-46ced084e620" providerId="ADAL" clId="{1F5AE729-413A-4CA5-AC71-33C54A2F0287}" dt="2020-09-18T03:41:19.339" v="251" actId="207"/>
          <ac:spMkLst>
            <pc:docMk/>
            <pc:sldMk cId="3492547215" sldId="315"/>
            <ac:spMk id="3" creationId="{00000000-0000-0000-0000-000000000000}"/>
          </ac:spMkLst>
        </pc:spChg>
        <pc:spChg chg="del mod">
          <ac:chgData name="Marcello" userId="8bffbbdb-4fbc-4a87-b9c3-46ced084e620" providerId="ADAL" clId="{1F5AE729-413A-4CA5-AC71-33C54A2F0287}" dt="2020-09-18T03:42:34.129" v="264" actId="478"/>
          <ac:spMkLst>
            <pc:docMk/>
            <pc:sldMk cId="3492547215" sldId="315"/>
            <ac:spMk id="4" creationId="{00000000-0000-0000-0000-000000000000}"/>
          </ac:spMkLst>
        </pc:spChg>
        <pc:spChg chg="del mod">
          <ac:chgData name="Marcello" userId="8bffbbdb-4fbc-4a87-b9c3-46ced084e620" providerId="ADAL" clId="{1F5AE729-413A-4CA5-AC71-33C54A2F0287}" dt="2020-09-18T03:42:34.129" v="264" actId="478"/>
          <ac:spMkLst>
            <pc:docMk/>
            <pc:sldMk cId="3492547215" sldId="315"/>
            <ac:spMk id="5" creationId="{00000000-0000-0000-0000-000000000000}"/>
          </ac:spMkLst>
        </pc:spChg>
        <pc:spChg chg="del mod">
          <ac:chgData name="Marcello" userId="8bffbbdb-4fbc-4a87-b9c3-46ced084e620" providerId="ADAL" clId="{1F5AE729-413A-4CA5-AC71-33C54A2F0287}" dt="2020-09-18T03:42:34.129" v="264" actId="478"/>
          <ac:spMkLst>
            <pc:docMk/>
            <pc:sldMk cId="3492547215" sldId="315"/>
            <ac:spMk id="6" creationId="{00000000-0000-0000-0000-000000000000}"/>
          </ac:spMkLst>
        </pc:spChg>
        <pc:spChg chg="mod">
          <ac:chgData name="Marcello" userId="8bffbbdb-4fbc-4a87-b9c3-46ced084e620" providerId="ADAL" clId="{1F5AE729-413A-4CA5-AC71-33C54A2F0287}" dt="2020-09-18T03:42:30.387" v="263" actId="1076"/>
          <ac:spMkLst>
            <pc:docMk/>
            <pc:sldMk cId="3492547215" sldId="315"/>
            <ac:spMk id="23"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68"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0"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1"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4"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5"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6"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79"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81"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89" creationId="{00000000-0000-0000-0000-000000000000}"/>
          </ac:spMkLst>
        </pc:spChg>
        <pc:spChg chg="mod">
          <ac:chgData name="Marcello" userId="8bffbbdb-4fbc-4a87-b9c3-46ced084e620" providerId="ADAL" clId="{1F5AE729-413A-4CA5-AC71-33C54A2F0287}" dt="2020-09-18T03:42:03.891" v="258" actId="2711"/>
          <ac:spMkLst>
            <pc:docMk/>
            <pc:sldMk cId="3492547215" sldId="315"/>
            <ac:spMk id="91" creationId="{00000000-0000-0000-0000-000000000000}"/>
          </ac:spMkLst>
        </pc:spChg>
        <pc:grpChg chg="mod">
          <ac:chgData name="Marcello" userId="8bffbbdb-4fbc-4a87-b9c3-46ced084e620" providerId="ADAL" clId="{1F5AE729-413A-4CA5-AC71-33C54A2F0287}" dt="2020-09-18T03:42:21.524" v="261" actId="14100"/>
          <ac:grpSpMkLst>
            <pc:docMk/>
            <pc:sldMk cId="3492547215" sldId="315"/>
            <ac:grpSpMk id="66" creationId="{00000000-0000-0000-0000-000000000000}"/>
          </ac:grpSpMkLst>
        </pc:grpChg>
        <pc:graphicFrameChg chg="modGraphic">
          <ac:chgData name="Marcello" userId="8bffbbdb-4fbc-4a87-b9c3-46ced084e620" providerId="ADAL" clId="{1F5AE729-413A-4CA5-AC71-33C54A2F0287}" dt="2020-09-18T03:42:09.511" v="259" actId="14100"/>
          <ac:graphicFrameMkLst>
            <pc:docMk/>
            <pc:sldMk cId="3492547215" sldId="315"/>
            <ac:graphicFrameMk id="21" creationId="{00000000-0000-0000-0000-000000000000}"/>
          </ac:graphicFrameMkLst>
        </pc:graphicFrameChg>
        <pc:graphicFrameChg chg="modGraphic">
          <ac:chgData name="Marcello" userId="8bffbbdb-4fbc-4a87-b9c3-46ced084e620" providerId="ADAL" clId="{1F5AE729-413A-4CA5-AC71-33C54A2F0287}" dt="2020-09-18T03:42:09.511" v="259" actId="14100"/>
          <ac:graphicFrameMkLst>
            <pc:docMk/>
            <pc:sldMk cId="3492547215" sldId="315"/>
            <ac:graphicFrameMk id="49" creationId="{00000000-0000-0000-0000-000000000000}"/>
          </ac:graphicFrameMkLst>
        </pc:graphicFrameChg>
        <pc:graphicFrameChg chg="modGraphic">
          <ac:chgData name="Marcello" userId="8bffbbdb-4fbc-4a87-b9c3-46ced084e620" providerId="ADAL" clId="{1F5AE729-413A-4CA5-AC71-33C54A2F0287}" dt="2020-09-18T03:42:09.511" v="259" actId="14100"/>
          <ac:graphicFrameMkLst>
            <pc:docMk/>
            <pc:sldMk cId="3492547215" sldId="315"/>
            <ac:graphicFrameMk id="51" creationId="{00000000-0000-0000-0000-000000000000}"/>
          </ac:graphicFrameMkLst>
        </pc:graphicFrameChg>
        <pc:cxnChg chg="mod">
          <ac:chgData name="Marcello" userId="8bffbbdb-4fbc-4a87-b9c3-46ced084e620" providerId="ADAL" clId="{1F5AE729-413A-4CA5-AC71-33C54A2F0287}" dt="2020-09-18T03:42:26.554" v="262" actId="1076"/>
          <ac:cxnSpMkLst>
            <pc:docMk/>
            <pc:sldMk cId="3492547215" sldId="315"/>
            <ac:cxnSpMk id="24" creationId="{00000000-0000-0000-0000-000000000000}"/>
          </ac:cxnSpMkLst>
        </pc:cxnChg>
      </pc:sldChg>
      <pc:sldChg chg="modSp mod">
        <pc:chgData name="Marcello" userId="8bffbbdb-4fbc-4a87-b9c3-46ced084e620" providerId="ADAL" clId="{1F5AE729-413A-4CA5-AC71-33C54A2F0287}" dt="2020-09-18T03:16:52.986" v="10" actId="27636"/>
        <pc:sldMkLst>
          <pc:docMk/>
          <pc:sldMk cId="847190784" sldId="316"/>
        </pc:sldMkLst>
        <pc:spChg chg="mod">
          <ac:chgData name="Marcello" userId="8bffbbdb-4fbc-4a87-b9c3-46ced084e620" providerId="ADAL" clId="{1F5AE729-413A-4CA5-AC71-33C54A2F0287}" dt="2020-09-18T03:16:52.986" v="10" actId="27636"/>
          <ac:spMkLst>
            <pc:docMk/>
            <pc:sldMk cId="847190784" sldId="316"/>
            <ac:spMk id="2" creationId="{00000000-0000-0000-0000-000000000000}"/>
          </ac:spMkLst>
        </pc:spChg>
        <pc:spChg chg="mod">
          <ac:chgData name="Marcello" userId="8bffbbdb-4fbc-4a87-b9c3-46ced084e620" providerId="ADAL" clId="{1F5AE729-413A-4CA5-AC71-33C54A2F0287}" dt="2020-09-18T03:16:52.557" v="0"/>
          <ac:spMkLst>
            <pc:docMk/>
            <pc:sldMk cId="847190784" sldId="316"/>
            <ac:spMk id="3" creationId="{00000000-0000-0000-0000-000000000000}"/>
          </ac:spMkLst>
        </pc:spChg>
        <pc:spChg chg="mod">
          <ac:chgData name="Marcello" userId="8bffbbdb-4fbc-4a87-b9c3-46ced084e620" providerId="ADAL" clId="{1F5AE729-413A-4CA5-AC71-33C54A2F0287}" dt="2020-09-18T03:16:52.557" v="0"/>
          <ac:spMkLst>
            <pc:docMk/>
            <pc:sldMk cId="847190784" sldId="316"/>
            <ac:spMk id="4" creationId="{00000000-0000-0000-0000-000000000000}"/>
          </ac:spMkLst>
        </pc:spChg>
        <pc:spChg chg="mod">
          <ac:chgData name="Marcello" userId="8bffbbdb-4fbc-4a87-b9c3-46ced084e620" providerId="ADAL" clId="{1F5AE729-413A-4CA5-AC71-33C54A2F0287}" dt="2020-09-18T03:16:52.557" v="0"/>
          <ac:spMkLst>
            <pc:docMk/>
            <pc:sldMk cId="847190784" sldId="316"/>
            <ac:spMk id="5" creationId="{00000000-0000-0000-0000-000000000000}"/>
          </ac:spMkLst>
        </pc:spChg>
        <pc:spChg chg="mod">
          <ac:chgData name="Marcello" userId="8bffbbdb-4fbc-4a87-b9c3-46ced084e620" providerId="ADAL" clId="{1F5AE729-413A-4CA5-AC71-33C54A2F0287}" dt="2020-09-18T03:16:52.557" v="0"/>
          <ac:spMkLst>
            <pc:docMk/>
            <pc:sldMk cId="847190784" sldId="316"/>
            <ac:spMk id="6" creationId="{00000000-0000-0000-0000-000000000000}"/>
          </ac:spMkLst>
        </pc:spChg>
      </pc:sldChg>
      <pc:sldChg chg="delSp modSp mod">
        <pc:chgData name="Marcello" userId="8bffbbdb-4fbc-4a87-b9c3-46ced084e620" providerId="ADAL" clId="{1F5AE729-413A-4CA5-AC71-33C54A2F0287}" dt="2020-09-18T03:45:52.943" v="306" actId="478"/>
        <pc:sldMkLst>
          <pc:docMk/>
          <pc:sldMk cId="4279210162" sldId="317"/>
        </pc:sldMkLst>
        <pc:spChg chg="mod">
          <ac:chgData name="Marcello" userId="8bffbbdb-4fbc-4a87-b9c3-46ced084e620" providerId="ADAL" clId="{1F5AE729-413A-4CA5-AC71-33C54A2F0287}" dt="2020-09-18T03:16:52.557" v="0"/>
          <ac:spMkLst>
            <pc:docMk/>
            <pc:sldMk cId="4279210162" sldId="317"/>
            <ac:spMk id="2" creationId="{00000000-0000-0000-0000-000000000000}"/>
          </ac:spMkLst>
        </pc:spChg>
        <pc:spChg chg="del mod">
          <ac:chgData name="Marcello" userId="8bffbbdb-4fbc-4a87-b9c3-46ced084e620" providerId="ADAL" clId="{1F5AE729-413A-4CA5-AC71-33C54A2F0287}" dt="2020-09-18T03:45:52.943" v="306" actId="478"/>
          <ac:spMkLst>
            <pc:docMk/>
            <pc:sldMk cId="4279210162" sldId="317"/>
            <ac:spMk id="4" creationId="{00000000-0000-0000-0000-000000000000}"/>
          </ac:spMkLst>
        </pc:spChg>
        <pc:spChg chg="del mod">
          <ac:chgData name="Marcello" userId="8bffbbdb-4fbc-4a87-b9c3-46ced084e620" providerId="ADAL" clId="{1F5AE729-413A-4CA5-AC71-33C54A2F0287}" dt="2020-09-18T03:45:52.943" v="306" actId="478"/>
          <ac:spMkLst>
            <pc:docMk/>
            <pc:sldMk cId="4279210162" sldId="317"/>
            <ac:spMk id="5" creationId="{00000000-0000-0000-0000-000000000000}"/>
          </ac:spMkLst>
        </pc:spChg>
        <pc:spChg chg="del mod">
          <ac:chgData name="Marcello" userId="8bffbbdb-4fbc-4a87-b9c3-46ced084e620" providerId="ADAL" clId="{1F5AE729-413A-4CA5-AC71-33C54A2F0287}" dt="2020-09-18T03:45:52.943" v="306" actId="478"/>
          <ac:spMkLst>
            <pc:docMk/>
            <pc:sldMk cId="4279210162" sldId="317"/>
            <ac:spMk id="6" creationId="{00000000-0000-0000-0000-000000000000}"/>
          </ac:spMkLst>
        </pc:spChg>
      </pc:sldChg>
      <pc:sldChg chg="delSp modSp mod">
        <pc:chgData name="Marcello" userId="8bffbbdb-4fbc-4a87-b9c3-46ced084e620" providerId="ADAL" clId="{1F5AE729-413A-4CA5-AC71-33C54A2F0287}" dt="2020-09-18T03:46:08.057" v="308" actId="478"/>
        <pc:sldMkLst>
          <pc:docMk/>
          <pc:sldMk cId="1472247919" sldId="319"/>
        </pc:sldMkLst>
        <pc:spChg chg="mod">
          <ac:chgData name="Marcello" userId="8bffbbdb-4fbc-4a87-b9c3-46ced084e620" providerId="ADAL" clId="{1F5AE729-413A-4CA5-AC71-33C54A2F0287}" dt="2020-09-18T03:16:53.009" v="12" actId="27636"/>
          <ac:spMkLst>
            <pc:docMk/>
            <pc:sldMk cId="1472247919" sldId="319"/>
            <ac:spMk id="2" creationId="{00000000-0000-0000-0000-000000000000}"/>
          </ac:spMkLst>
        </pc:spChg>
        <pc:spChg chg="mod">
          <ac:chgData name="Marcello" userId="8bffbbdb-4fbc-4a87-b9c3-46ced084e620" providerId="ADAL" clId="{1F5AE729-413A-4CA5-AC71-33C54A2F0287}" dt="2020-09-18T03:16:53.007" v="11" actId="27636"/>
          <ac:spMkLst>
            <pc:docMk/>
            <pc:sldMk cId="1472247919" sldId="319"/>
            <ac:spMk id="3" creationId="{00000000-0000-0000-0000-000000000000}"/>
          </ac:spMkLst>
        </pc:spChg>
        <pc:spChg chg="del mod">
          <ac:chgData name="Marcello" userId="8bffbbdb-4fbc-4a87-b9c3-46ced084e620" providerId="ADAL" clId="{1F5AE729-413A-4CA5-AC71-33C54A2F0287}" dt="2020-09-18T03:46:08.057" v="308" actId="478"/>
          <ac:spMkLst>
            <pc:docMk/>
            <pc:sldMk cId="1472247919" sldId="319"/>
            <ac:spMk id="4" creationId="{00000000-0000-0000-0000-000000000000}"/>
          </ac:spMkLst>
        </pc:spChg>
        <pc:spChg chg="del mod">
          <ac:chgData name="Marcello" userId="8bffbbdb-4fbc-4a87-b9c3-46ced084e620" providerId="ADAL" clId="{1F5AE729-413A-4CA5-AC71-33C54A2F0287}" dt="2020-09-18T03:46:08.057" v="308" actId="478"/>
          <ac:spMkLst>
            <pc:docMk/>
            <pc:sldMk cId="1472247919" sldId="319"/>
            <ac:spMk id="5" creationId="{00000000-0000-0000-0000-000000000000}"/>
          </ac:spMkLst>
        </pc:spChg>
        <pc:spChg chg="del mod">
          <ac:chgData name="Marcello" userId="8bffbbdb-4fbc-4a87-b9c3-46ced084e620" providerId="ADAL" clId="{1F5AE729-413A-4CA5-AC71-33C54A2F0287}" dt="2020-09-18T03:46:08.057" v="308" actId="478"/>
          <ac:spMkLst>
            <pc:docMk/>
            <pc:sldMk cId="1472247919" sldId="319"/>
            <ac:spMk id="6" creationId="{00000000-0000-0000-0000-000000000000}"/>
          </ac:spMkLst>
        </pc:spChg>
      </pc:sldChg>
      <pc:sldChg chg="delSp modSp mod">
        <pc:chgData name="Marcello" userId="8bffbbdb-4fbc-4a87-b9c3-46ced084e620" providerId="ADAL" clId="{1F5AE729-413A-4CA5-AC71-33C54A2F0287}" dt="2020-09-18T03:46:02.840" v="307" actId="478"/>
        <pc:sldMkLst>
          <pc:docMk/>
          <pc:sldMk cId="3687949004" sldId="320"/>
        </pc:sldMkLst>
        <pc:spChg chg="mod">
          <ac:chgData name="Marcello" userId="8bffbbdb-4fbc-4a87-b9c3-46ced084e620" providerId="ADAL" clId="{1F5AE729-413A-4CA5-AC71-33C54A2F0287}" dt="2020-09-18T03:16:52.557" v="0"/>
          <ac:spMkLst>
            <pc:docMk/>
            <pc:sldMk cId="3687949004" sldId="320"/>
            <ac:spMk id="2" creationId="{00000000-0000-0000-0000-000000000000}"/>
          </ac:spMkLst>
        </pc:spChg>
        <pc:spChg chg="del mod">
          <ac:chgData name="Marcello" userId="8bffbbdb-4fbc-4a87-b9c3-46ced084e620" providerId="ADAL" clId="{1F5AE729-413A-4CA5-AC71-33C54A2F0287}" dt="2020-09-18T03:46:02.840" v="307" actId="478"/>
          <ac:spMkLst>
            <pc:docMk/>
            <pc:sldMk cId="3687949004" sldId="320"/>
            <ac:spMk id="4" creationId="{00000000-0000-0000-0000-000000000000}"/>
          </ac:spMkLst>
        </pc:spChg>
        <pc:spChg chg="del mod">
          <ac:chgData name="Marcello" userId="8bffbbdb-4fbc-4a87-b9c3-46ced084e620" providerId="ADAL" clId="{1F5AE729-413A-4CA5-AC71-33C54A2F0287}" dt="2020-09-18T03:46:02.840" v="307" actId="478"/>
          <ac:spMkLst>
            <pc:docMk/>
            <pc:sldMk cId="3687949004" sldId="320"/>
            <ac:spMk id="5" creationId="{00000000-0000-0000-0000-000000000000}"/>
          </ac:spMkLst>
        </pc:spChg>
        <pc:spChg chg="del mod">
          <ac:chgData name="Marcello" userId="8bffbbdb-4fbc-4a87-b9c3-46ced084e620" providerId="ADAL" clId="{1F5AE729-413A-4CA5-AC71-33C54A2F0287}" dt="2020-09-18T03:46:02.840" v="307" actId="478"/>
          <ac:spMkLst>
            <pc:docMk/>
            <pc:sldMk cId="3687949004" sldId="320"/>
            <ac:spMk id="6" creationId="{00000000-0000-0000-0000-000000000000}"/>
          </ac:spMkLst>
        </pc:spChg>
      </pc:sldChg>
      <pc:sldChg chg="delSp modSp mod">
        <pc:chgData name="Marcello" userId="8bffbbdb-4fbc-4a87-b9c3-46ced084e620" providerId="ADAL" clId="{1F5AE729-413A-4CA5-AC71-33C54A2F0287}" dt="2020-09-18T03:46:12.280" v="309" actId="478"/>
        <pc:sldMkLst>
          <pc:docMk/>
          <pc:sldMk cId="1929317153" sldId="321"/>
        </pc:sldMkLst>
        <pc:spChg chg="mod">
          <ac:chgData name="Marcello" userId="8bffbbdb-4fbc-4a87-b9c3-46ced084e620" providerId="ADAL" clId="{1F5AE729-413A-4CA5-AC71-33C54A2F0287}" dt="2020-09-18T03:16:52.557" v="0"/>
          <ac:spMkLst>
            <pc:docMk/>
            <pc:sldMk cId="1929317153" sldId="321"/>
            <ac:spMk id="2" creationId="{00000000-0000-0000-0000-000000000000}"/>
          </ac:spMkLst>
        </pc:spChg>
        <pc:spChg chg="del mod">
          <ac:chgData name="Marcello" userId="8bffbbdb-4fbc-4a87-b9c3-46ced084e620" providerId="ADAL" clId="{1F5AE729-413A-4CA5-AC71-33C54A2F0287}" dt="2020-09-18T03:46:12.280" v="309" actId="478"/>
          <ac:spMkLst>
            <pc:docMk/>
            <pc:sldMk cId="1929317153" sldId="321"/>
            <ac:spMk id="4" creationId="{00000000-0000-0000-0000-000000000000}"/>
          </ac:spMkLst>
        </pc:spChg>
        <pc:spChg chg="del mod">
          <ac:chgData name="Marcello" userId="8bffbbdb-4fbc-4a87-b9c3-46ced084e620" providerId="ADAL" clId="{1F5AE729-413A-4CA5-AC71-33C54A2F0287}" dt="2020-09-18T03:46:12.280" v="309" actId="478"/>
          <ac:spMkLst>
            <pc:docMk/>
            <pc:sldMk cId="1929317153" sldId="321"/>
            <ac:spMk id="5" creationId="{00000000-0000-0000-0000-000000000000}"/>
          </ac:spMkLst>
        </pc:spChg>
        <pc:spChg chg="del mod">
          <ac:chgData name="Marcello" userId="8bffbbdb-4fbc-4a87-b9c3-46ced084e620" providerId="ADAL" clId="{1F5AE729-413A-4CA5-AC71-33C54A2F0287}" dt="2020-09-18T03:46:12.280" v="309" actId="478"/>
          <ac:spMkLst>
            <pc:docMk/>
            <pc:sldMk cId="1929317153" sldId="321"/>
            <ac:spMk id="6" creationId="{00000000-0000-0000-0000-000000000000}"/>
          </ac:spMkLst>
        </pc:spChg>
      </pc:sldChg>
      <pc:sldChg chg="delSp modSp mod">
        <pc:chgData name="Marcello" userId="8bffbbdb-4fbc-4a87-b9c3-46ced084e620" providerId="ADAL" clId="{1F5AE729-413A-4CA5-AC71-33C54A2F0287}" dt="2020-09-18T03:38:56.350" v="224" actId="1076"/>
        <pc:sldMkLst>
          <pc:docMk/>
          <pc:sldMk cId="357152711" sldId="322"/>
        </pc:sldMkLst>
        <pc:spChg chg="mod">
          <ac:chgData name="Marcello" userId="8bffbbdb-4fbc-4a87-b9c3-46ced084e620" providerId="ADAL" clId="{1F5AE729-413A-4CA5-AC71-33C54A2F0287}" dt="2020-09-18T03:35:10.481" v="187" actId="207"/>
          <ac:spMkLst>
            <pc:docMk/>
            <pc:sldMk cId="357152711" sldId="322"/>
            <ac:spMk id="2" creationId="{00000000-0000-0000-0000-000000000000}"/>
          </ac:spMkLst>
        </pc:spChg>
        <pc:spChg chg="mod">
          <ac:chgData name="Marcello" userId="8bffbbdb-4fbc-4a87-b9c3-46ced084e620" providerId="ADAL" clId="{1F5AE729-413A-4CA5-AC71-33C54A2F0287}" dt="2020-09-18T03:16:52.557" v="0"/>
          <ac:spMkLst>
            <pc:docMk/>
            <pc:sldMk cId="357152711" sldId="322"/>
            <ac:spMk id="3" creationId="{00000000-0000-0000-0000-000000000000}"/>
          </ac:spMkLst>
        </pc:spChg>
        <pc:spChg chg="del mod">
          <ac:chgData name="Marcello" userId="8bffbbdb-4fbc-4a87-b9c3-46ced084e620" providerId="ADAL" clId="{1F5AE729-413A-4CA5-AC71-33C54A2F0287}" dt="2020-09-18T03:30:50.707" v="133" actId="478"/>
          <ac:spMkLst>
            <pc:docMk/>
            <pc:sldMk cId="357152711" sldId="322"/>
            <ac:spMk id="4" creationId="{00000000-0000-0000-0000-000000000000}"/>
          </ac:spMkLst>
        </pc:spChg>
        <pc:spChg chg="del mod">
          <ac:chgData name="Marcello" userId="8bffbbdb-4fbc-4a87-b9c3-46ced084e620" providerId="ADAL" clId="{1F5AE729-413A-4CA5-AC71-33C54A2F0287}" dt="2020-09-18T03:30:50.707" v="133" actId="478"/>
          <ac:spMkLst>
            <pc:docMk/>
            <pc:sldMk cId="357152711" sldId="322"/>
            <ac:spMk id="5" creationId="{00000000-0000-0000-0000-000000000000}"/>
          </ac:spMkLst>
        </pc:spChg>
        <pc:spChg chg="del mod">
          <ac:chgData name="Marcello" userId="8bffbbdb-4fbc-4a87-b9c3-46ced084e620" providerId="ADAL" clId="{1F5AE729-413A-4CA5-AC71-33C54A2F0287}" dt="2020-09-18T03:30:50.707" v="133" actId="478"/>
          <ac:spMkLst>
            <pc:docMk/>
            <pc:sldMk cId="357152711" sldId="322"/>
            <ac:spMk id="6" creationId="{00000000-0000-0000-0000-000000000000}"/>
          </ac:spMkLst>
        </pc:spChg>
        <pc:spChg chg="mod">
          <ac:chgData name="Marcello" userId="8bffbbdb-4fbc-4a87-b9c3-46ced084e620" providerId="ADAL" clId="{1F5AE729-413A-4CA5-AC71-33C54A2F0287}" dt="2020-09-18T03:38:56.350" v="224" actId="1076"/>
          <ac:spMkLst>
            <pc:docMk/>
            <pc:sldMk cId="357152711" sldId="322"/>
            <ac:spMk id="7"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23"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29"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30" creationId="{00000000-0000-0000-0000-000000000000}"/>
          </ac:spMkLst>
        </pc:spChg>
        <pc:spChg chg="mod">
          <ac:chgData name="Marcello" userId="8bffbbdb-4fbc-4a87-b9c3-46ced084e620" providerId="ADAL" clId="{1F5AE729-413A-4CA5-AC71-33C54A2F0287}" dt="2020-09-18T03:38:18.681" v="216" actId="14100"/>
          <ac:spMkLst>
            <pc:docMk/>
            <pc:sldMk cId="357152711" sldId="322"/>
            <ac:spMk id="43"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45"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48" creationId="{00000000-0000-0000-0000-000000000000}"/>
          </ac:spMkLst>
        </pc:spChg>
        <pc:spChg chg="mod">
          <ac:chgData name="Marcello" userId="8bffbbdb-4fbc-4a87-b9c3-46ced084e620" providerId="ADAL" clId="{1F5AE729-413A-4CA5-AC71-33C54A2F0287}" dt="2020-09-18T03:38:18.681" v="216" actId="14100"/>
          <ac:spMkLst>
            <pc:docMk/>
            <pc:sldMk cId="357152711" sldId="322"/>
            <ac:spMk id="49" creationId="{00000000-0000-0000-0000-000000000000}"/>
          </ac:spMkLst>
        </pc:spChg>
        <pc:spChg chg="mod">
          <ac:chgData name="Marcello" userId="8bffbbdb-4fbc-4a87-b9c3-46ced084e620" providerId="ADAL" clId="{1F5AE729-413A-4CA5-AC71-33C54A2F0287}" dt="2020-09-18T03:38:41.117" v="221" actId="1076"/>
          <ac:spMkLst>
            <pc:docMk/>
            <pc:sldMk cId="357152711" sldId="322"/>
            <ac:spMk id="53" creationId="{00000000-0000-0000-0000-000000000000}"/>
          </ac:spMkLst>
        </pc:spChg>
        <pc:spChg chg="mod">
          <ac:chgData name="Marcello" userId="8bffbbdb-4fbc-4a87-b9c3-46ced084e620" providerId="ADAL" clId="{1F5AE729-413A-4CA5-AC71-33C54A2F0287}" dt="2020-09-18T03:38:47.819" v="222" actId="1076"/>
          <ac:spMkLst>
            <pc:docMk/>
            <pc:sldMk cId="357152711" sldId="322"/>
            <ac:spMk id="54" creationId="{00000000-0000-0000-0000-000000000000}"/>
          </ac:spMkLst>
        </pc:spChg>
        <pc:spChg chg="mod">
          <ac:chgData name="Marcello" userId="8bffbbdb-4fbc-4a87-b9c3-46ced084e620" providerId="ADAL" clId="{1F5AE729-413A-4CA5-AC71-33C54A2F0287}" dt="2020-09-18T03:38:52.416" v="223" actId="1076"/>
          <ac:spMkLst>
            <pc:docMk/>
            <pc:sldMk cId="357152711" sldId="322"/>
            <ac:spMk id="55" creationId="{00000000-0000-0000-0000-000000000000}"/>
          </ac:spMkLst>
        </pc:spChg>
        <pc:spChg chg="mod">
          <ac:chgData name="Marcello" userId="8bffbbdb-4fbc-4a87-b9c3-46ced084e620" providerId="ADAL" clId="{1F5AE729-413A-4CA5-AC71-33C54A2F0287}" dt="2020-09-18T03:38:18.681" v="216" actId="14100"/>
          <ac:spMkLst>
            <pc:docMk/>
            <pc:sldMk cId="357152711" sldId="322"/>
            <ac:spMk id="56"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62"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63"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64"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67" creationId="{00000000-0000-0000-0000-000000000000}"/>
          </ac:spMkLst>
        </pc:spChg>
        <pc:spChg chg="mod">
          <ac:chgData name="Marcello" userId="8bffbbdb-4fbc-4a87-b9c3-46ced084e620" providerId="ADAL" clId="{1F5AE729-413A-4CA5-AC71-33C54A2F0287}" dt="2020-09-18T03:38:08.202" v="213" actId="14100"/>
          <ac:spMkLst>
            <pc:docMk/>
            <pc:sldMk cId="357152711" sldId="322"/>
            <ac:spMk id="68"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71"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73" creationId="{00000000-0000-0000-0000-000000000000}"/>
          </ac:spMkLst>
        </pc:spChg>
        <pc:spChg chg="mod">
          <ac:chgData name="Marcello" userId="8bffbbdb-4fbc-4a87-b9c3-46ced084e620" providerId="ADAL" clId="{1F5AE729-413A-4CA5-AC71-33C54A2F0287}" dt="2020-09-18T03:38:10.431" v="214" actId="14100"/>
          <ac:spMkLst>
            <pc:docMk/>
            <pc:sldMk cId="357152711" sldId="322"/>
            <ac:spMk id="74" creationId="{00000000-0000-0000-0000-000000000000}"/>
          </ac:spMkLst>
        </pc:spChg>
        <pc:spChg chg="mod">
          <ac:chgData name="Marcello" userId="8bffbbdb-4fbc-4a87-b9c3-46ced084e620" providerId="ADAL" clId="{1F5AE729-413A-4CA5-AC71-33C54A2F0287}" dt="2020-09-18T03:38:12.299" v="215" actId="14100"/>
          <ac:spMkLst>
            <pc:docMk/>
            <pc:sldMk cId="357152711" sldId="322"/>
            <ac:spMk id="77"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79"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80"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82"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83"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87"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89"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0"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3"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5"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7"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99"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102" creationId="{00000000-0000-0000-0000-000000000000}"/>
          </ac:spMkLst>
        </pc:spChg>
        <pc:spChg chg="mod">
          <ac:chgData name="Marcello" userId="8bffbbdb-4fbc-4a87-b9c3-46ced084e620" providerId="ADAL" clId="{1F5AE729-413A-4CA5-AC71-33C54A2F0287}" dt="2020-09-18T03:38:00.574" v="212" actId="2711"/>
          <ac:spMkLst>
            <pc:docMk/>
            <pc:sldMk cId="357152711" sldId="322"/>
            <ac:spMk id="109" creationId="{00000000-0000-0000-0000-000000000000}"/>
          </ac:spMkLst>
        </pc:spChg>
        <pc:grpChg chg="mod">
          <ac:chgData name="Marcello" userId="8bffbbdb-4fbc-4a87-b9c3-46ced084e620" providerId="ADAL" clId="{1F5AE729-413A-4CA5-AC71-33C54A2F0287}" dt="2020-09-18T03:38:36.962" v="219" actId="1076"/>
          <ac:grpSpMkLst>
            <pc:docMk/>
            <pc:sldMk cId="357152711" sldId="322"/>
            <ac:grpSpMk id="52" creationId="{00000000-0000-0000-0000-000000000000}"/>
          </ac:grpSpMkLst>
        </pc:grpChg>
        <pc:cxnChg chg="mod">
          <ac:chgData name="Marcello" userId="8bffbbdb-4fbc-4a87-b9c3-46ced084e620" providerId="ADAL" clId="{1F5AE729-413A-4CA5-AC71-33C54A2F0287}" dt="2020-09-18T03:38:18.681" v="216" actId="14100"/>
          <ac:cxnSpMkLst>
            <pc:docMk/>
            <pc:sldMk cId="357152711" sldId="322"/>
            <ac:cxnSpMk id="44" creationId="{00000000-0000-0000-0000-000000000000}"/>
          </ac:cxnSpMkLst>
        </pc:cxnChg>
        <pc:cxnChg chg="mod">
          <ac:chgData name="Marcello" userId="8bffbbdb-4fbc-4a87-b9c3-46ced084e620" providerId="ADAL" clId="{1F5AE729-413A-4CA5-AC71-33C54A2F0287}" dt="2020-09-18T03:38:18.681" v="216" actId="14100"/>
          <ac:cxnSpMkLst>
            <pc:docMk/>
            <pc:sldMk cId="357152711" sldId="322"/>
            <ac:cxnSpMk id="51" creationId="{00000000-0000-0000-0000-000000000000}"/>
          </ac:cxnSpMkLst>
        </pc:cxnChg>
        <pc:cxnChg chg="mod">
          <ac:chgData name="Marcello" userId="8bffbbdb-4fbc-4a87-b9c3-46ced084e620" providerId="ADAL" clId="{1F5AE729-413A-4CA5-AC71-33C54A2F0287}" dt="2020-09-18T03:38:18.681" v="216" actId="14100"/>
          <ac:cxnSpMkLst>
            <pc:docMk/>
            <pc:sldMk cId="357152711" sldId="322"/>
            <ac:cxnSpMk id="57" creationId="{00000000-0000-0000-0000-000000000000}"/>
          </ac:cxnSpMkLst>
        </pc:cxnChg>
        <pc:cxnChg chg="mod">
          <ac:chgData name="Marcello" userId="8bffbbdb-4fbc-4a87-b9c3-46ced084e620" providerId="ADAL" clId="{1F5AE729-413A-4CA5-AC71-33C54A2F0287}" dt="2020-09-18T03:38:47.819" v="222" actId="1076"/>
          <ac:cxnSpMkLst>
            <pc:docMk/>
            <pc:sldMk cId="357152711" sldId="322"/>
            <ac:cxnSpMk id="58" creationId="{00000000-0000-0000-0000-000000000000}"/>
          </ac:cxnSpMkLst>
        </pc:cxnChg>
        <pc:cxnChg chg="mod">
          <ac:chgData name="Marcello" userId="8bffbbdb-4fbc-4a87-b9c3-46ced084e620" providerId="ADAL" clId="{1F5AE729-413A-4CA5-AC71-33C54A2F0287}" dt="2020-09-18T03:38:52.416" v="223" actId="1076"/>
          <ac:cxnSpMkLst>
            <pc:docMk/>
            <pc:sldMk cId="357152711" sldId="322"/>
            <ac:cxnSpMk id="59" creationId="{00000000-0000-0000-0000-000000000000}"/>
          </ac:cxnSpMkLst>
        </pc:cxnChg>
        <pc:cxnChg chg="mod">
          <ac:chgData name="Marcello" userId="8bffbbdb-4fbc-4a87-b9c3-46ced084e620" providerId="ADAL" clId="{1F5AE729-413A-4CA5-AC71-33C54A2F0287}" dt="2020-09-18T03:38:08.202" v="213" actId="14100"/>
          <ac:cxnSpMkLst>
            <pc:docMk/>
            <pc:sldMk cId="357152711" sldId="322"/>
            <ac:cxnSpMk id="70" creationId="{00000000-0000-0000-0000-000000000000}"/>
          </ac:cxnSpMkLst>
        </pc:cxnChg>
        <pc:cxnChg chg="mod">
          <ac:chgData name="Marcello" userId="8bffbbdb-4fbc-4a87-b9c3-46ced084e620" providerId="ADAL" clId="{1F5AE729-413A-4CA5-AC71-33C54A2F0287}" dt="2020-09-18T03:38:10.431" v="214" actId="14100"/>
          <ac:cxnSpMkLst>
            <pc:docMk/>
            <pc:sldMk cId="357152711" sldId="322"/>
            <ac:cxnSpMk id="76" creationId="{00000000-0000-0000-0000-000000000000}"/>
          </ac:cxnSpMkLst>
        </pc:cxnChg>
        <pc:cxnChg chg="mod">
          <ac:chgData name="Marcello" userId="8bffbbdb-4fbc-4a87-b9c3-46ced084e620" providerId="ADAL" clId="{1F5AE729-413A-4CA5-AC71-33C54A2F0287}" dt="2020-09-18T03:38:12.299" v="215" actId="14100"/>
          <ac:cxnSpMkLst>
            <pc:docMk/>
            <pc:sldMk cId="357152711" sldId="322"/>
            <ac:cxnSpMk id="78" creationId="{00000000-0000-0000-0000-000000000000}"/>
          </ac:cxnSpMkLst>
        </pc:cxnChg>
        <pc:cxnChg chg="mod">
          <ac:chgData name="Marcello" userId="8bffbbdb-4fbc-4a87-b9c3-46ced084e620" providerId="ADAL" clId="{1F5AE729-413A-4CA5-AC71-33C54A2F0287}" dt="2020-09-18T03:38:47.819" v="222" actId="1076"/>
          <ac:cxnSpMkLst>
            <pc:docMk/>
            <pc:sldMk cId="357152711" sldId="322"/>
            <ac:cxnSpMk id="85" creationId="{00000000-0000-0000-0000-000000000000}"/>
          </ac:cxnSpMkLst>
        </pc:cxnChg>
        <pc:cxnChg chg="mod">
          <ac:chgData name="Marcello" userId="8bffbbdb-4fbc-4a87-b9c3-46ced084e620" providerId="ADAL" clId="{1F5AE729-413A-4CA5-AC71-33C54A2F0287}" dt="2020-09-18T03:38:47.819" v="222" actId="1076"/>
          <ac:cxnSpMkLst>
            <pc:docMk/>
            <pc:sldMk cId="357152711" sldId="322"/>
            <ac:cxnSpMk id="86" creationId="{00000000-0000-0000-0000-000000000000}"/>
          </ac:cxnSpMkLst>
        </pc:cxnChg>
        <pc:cxnChg chg="mod">
          <ac:chgData name="Marcello" userId="8bffbbdb-4fbc-4a87-b9c3-46ced084e620" providerId="ADAL" clId="{1F5AE729-413A-4CA5-AC71-33C54A2F0287}" dt="2020-09-18T03:38:41.117" v="221" actId="1076"/>
          <ac:cxnSpMkLst>
            <pc:docMk/>
            <pc:sldMk cId="357152711" sldId="322"/>
            <ac:cxnSpMk id="88" creationId="{00000000-0000-0000-0000-000000000000}"/>
          </ac:cxnSpMkLst>
        </pc:cxnChg>
        <pc:cxnChg chg="mod">
          <ac:chgData name="Marcello" userId="8bffbbdb-4fbc-4a87-b9c3-46ced084e620" providerId="ADAL" clId="{1F5AE729-413A-4CA5-AC71-33C54A2F0287}" dt="2020-09-18T03:38:52.416" v="223" actId="1076"/>
          <ac:cxnSpMkLst>
            <pc:docMk/>
            <pc:sldMk cId="357152711" sldId="322"/>
            <ac:cxnSpMk id="91" creationId="{00000000-0000-0000-0000-000000000000}"/>
          </ac:cxnSpMkLst>
        </pc:cxnChg>
        <pc:cxnChg chg="mod">
          <ac:chgData name="Marcello" userId="8bffbbdb-4fbc-4a87-b9c3-46ced084e620" providerId="ADAL" clId="{1F5AE729-413A-4CA5-AC71-33C54A2F0287}" dt="2020-09-18T03:38:52.416" v="223" actId="1076"/>
          <ac:cxnSpMkLst>
            <pc:docMk/>
            <pc:sldMk cId="357152711" sldId="322"/>
            <ac:cxnSpMk id="92" creationId="{00000000-0000-0000-0000-000000000000}"/>
          </ac:cxnSpMkLst>
        </pc:cxnChg>
        <pc:cxnChg chg="mod">
          <ac:chgData name="Marcello" userId="8bffbbdb-4fbc-4a87-b9c3-46ced084e620" providerId="ADAL" clId="{1F5AE729-413A-4CA5-AC71-33C54A2F0287}" dt="2020-09-18T03:38:52.416" v="223" actId="1076"/>
          <ac:cxnSpMkLst>
            <pc:docMk/>
            <pc:sldMk cId="357152711" sldId="322"/>
            <ac:cxnSpMk id="94" creationId="{00000000-0000-0000-0000-000000000000}"/>
          </ac:cxnSpMkLst>
        </pc:cxnChg>
        <pc:cxnChg chg="mod">
          <ac:chgData name="Marcello" userId="8bffbbdb-4fbc-4a87-b9c3-46ced084e620" providerId="ADAL" clId="{1F5AE729-413A-4CA5-AC71-33C54A2F0287}" dt="2020-09-18T03:38:41.117" v="221" actId="1076"/>
          <ac:cxnSpMkLst>
            <pc:docMk/>
            <pc:sldMk cId="357152711" sldId="322"/>
            <ac:cxnSpMk id="96" creationId="{00000000-0000-0000-0000-000000000000}"/>
          </ac:cxnSpMkLst>
        </pc:cxnChg>
        <pc:cxnChg chg="mod">
          <ac:chgData name="Marcello" userId="8bffbbdb-4fbc-4a87-b9c3-46ced084e620" providerId="ADAL" clId="{1F5AE729-413A-4CA5-AC71-33C54A2F0287}" dt="2020-09-18T03:38:41.117" v="221" actId="1076"/>
          <ac:cxnSpMkLst>
            <pc:docMk/>
            <pc:sldMk cId="357152711" sldId="322"/>
            <ac:cxnSpMk id="98" creationId="{00000000-0000-0000-0000-000000000000}"/>
          </ac:cxnSpMkLst>
        </pc:cxnChg>
        <pc:cxnChg chg="mod">
          <ac:chgData name="Marcello" userId="8bffbbdb-4fbc-4a87-b9c3-46ced084e620" providerId="ADAL" clId="{1F5AE729-413A-4CA5-AC71-33C54A2F0287}" dt="2020-09-18T03:38:41.117" v="221" actId="1076"/>
          <ac:cxnSpMkLst>
            <pc:docMk/>
            <pc:sldMk cId="357152711" sldId="322"/>
            <ac:cxnSpMk id="100" creationId="{00000000-0000-0000-0000-000000000000}"/>
          </ac:cxnSpMkLst>
        </pc:cxnChg>
      </pc:sldChg>
      <pc:sldMasterChg chg="modSldLayout">
        <pc:chgData name="Marcello" userId="8bffbbdb-4fbc-4a87-b9c3-46ced084e620" providerId="ADAL" clId="{1F5AE729-413A-4CA5-AC71-33C54A2F0287}" dt="2020-09-18T03:18:45.552" v="28" actId="1076"/>
        <pc:sldMasterMkLst>
          <pc:docMk/>
          <pc:sldMasterMk cId="1030466768" sldId="2147483660"/>
        </pc:sldMasterMkLst>
        <pc:sldLayoutChg chg="modSp mod">
          <pc:chgData name="Marcello" userId="8bffbbdb-4fbc-4a87-b9c3-46ced084e620" providerId="ADAL" clId="{1F5AE729-413A-4CA5-AC71-33C54A2F0287}" dt="2020-09-18T03:18:45.552" v="28" actId="1076"/>
          <pc:sldLayoutMkLst>
            <pc:docMk/>
            <pc:sldMasterMk cId="1030466768" sldId="2147483660"/>
            <pc:sldLayoutMk cId="1962987685" sldId="2147483662"/>
          </pc:sldLayoutMkLst>
          <pc:spChg chg="mod">
            <ac:chgData name="Marcello" userId="8bffbbdb-4fbc-4a87-b9c3-46ced084e620" providerId="ADAL" clId="{1F5AE729-413A-4CA5-AC71-33C54A2F0287}" dt="2020-09-18T03:18:45.552" v="28" actId="1076"/>
            <ac:spMkLst>
              <pc:docMk/>
              <pc:sldMasterMk cId="1030466768" sldId="2147483660"/>
              <pc:sldLayoutMk cId="1962987685" sldId="2147483662"/>
              <ac:spMk id="2" creationId="{00000000-0000-0000-0000-000000000000}"/>
            </ac:spMkLst>
          </pc:spChg>
        </pc:sldLayoutChg>
        <pc:sldLayoutChg chg="delSp mod">
          <pc:chgData name="Marcello" userId="8bffbbdb-4fbc-4a87-b9c3-46ced084e620" providerId="ADAL" clId="{1F5AE729-413A-4CA5-AC71-33C54A2F0287}" dt="2020-09-18T03:17:48.686" v="19" actId="478"/>
          <pc:sldLayoutMkLst>
            <pc:docMk/>
            <pc:sldMasterMk cId="1030466768" sldId="2147483660"/>
            <pc:sldLayoutMk cId="415623685" sldId="2147483671"/>
          </pc:sldLayoutMkLst>
          <pc:spChg chg="del">
            <ac:chgData name="Marcello" userId="8bffbbdb-4fbc-4a87-b9c3-46ced084e620" providerId="ADAL" clId="{1F5AE729-413A-4CA5-AC71-33C54A2F0287}" dt="2020-09-18T03:17:48.686" v="19" actId="478"/>
            <ac:spMkLst>
              <pc:docMk/>
              <pc:sldMasterMk cId="1030466768" sldId="2147483660"/>
              <pc:sldLayoutMk cId="415623685" sldId="2147483671"/>
              <ac:spMk id="6" creationId="{00000000-0000-0000-0000-000000000000}"/>
            </ac:spMkLst>
          </pc:spChg>
        </pc:sldLayoutChg>
      </pc:sldMasterChg>
    </pc:docChg>
  </pc:docChgLst>
  <pc:docChgLst>
    <pc:chgData name="Marcello" userId="8bffbbdb-4fbc-4a87-b9c3-46ced084e620" providerId="ADAL" clId="{35E0AA71-72AC-42E0-BF76-22785DF5F5E3}"/>
    <pc:docChg chg="modSld">
      <pc:chgData name="Marcello" userId="8bffbbdb-4fbc-4a87-b9c3-46ced084e620" providerId="ADAL" clId="{35E0AA71-72AC-42E0-BF76-22785DF5F5E3}" dt="2020-09-28T01:59:33.403" v="0" actId="20578"/>
      <pc:docMkLst>
        <pc:docMk/>
      </pc:docMkLst>
      <pc:sldChg chg="modSp">
        <pc:chgData name="Marcello" userId="8bffbbdb-4fbc-4a87-b9c3-46ced084e620" providerId="ADAL" clId="{35E0AA71-72AC-42E0-BF76-22785DF5F5E3}" dt="2020-09-28T01:59:33.403" v="0" actId="20578"/>
        <pc:sldMkLst>
          <pc:docMk/>
          <pc:sldMk cId="1472247919" sldId="319"/>
        </pc:sldMkLst>
        <pc:spChg chg="mod">
          <ac:chgData name="Marcello" userId="8bffbbdb-4fbc-4a87-b9c3-46ced084e620" providerId="ADAL" clId="{35E0AA71-72AC-42E0-BF76-22785DF5F5E3}" dt="2020-09-28T01:59:33.403" v="0" actId="20578"/>
          <ac:spMkLst>
            <pc:docMk/>
            <pc:sldMk cId="1472247919" sldId="31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9/28/2020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4</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Perhatikan</a:t>
            </a:r>
            <a:r>
              <a:rPr lang="en-US"/>
              <a:t>:</a:t>
            </a:r>
          </a:p>
          <a:p>
            <a:pPr marL="171450" indent="-171450">
              <a:buFont typeface="Arial" panose="020B0604020202020204" pitchFamily="34" charset="0"/>
              <a:buChar char="•"/>
            </a:pPr>
            <a:r>
              <a:rPr lang="en-US"/>
              <a:t>buy</a:t>
            </a:r>
            <a:r>
              <a:rPr lang="en-US" baseline="0"/>
              <a:t> adalah suatu relasi yang memiliki atribut, maka buy dipetakan menjadi tabel.</a:t>
            </a:r>
          </a:p>
          <a:p>
            <a:pPr marL="171450" indent="-171450">
              <a:buFont typeface="Arial" panose="020B0604020202020204" pitchFamily="34" charset="0"/>
              <a:buChar char="•"/>
            </a:pPr>
            <a:r>
              <a:rPr lang="en-US" baseline="0"/>
              <a:t>Kolom cid merupakan kolom yang merelasikan dan me-refer (mengacu) ke kolom cid pada tabel customer.</a:t>
            </a:r>
          </a:p>
          <a:p>
            <a:pPr marL="171450" indent="-171450">
              <a:buFont typeface="Arial" panose="020B0604020202020204" pitchFamily="34" charset="0"/>
              <a:buChar char="•"/>
            </a:pPr>
            <a:r>
              <a:rPr lang="en-US" baseline="0"/>
              <a:t>Kolom pid merupakan kolom yang merelasikan dan me-refer (mengacu) ke kolom pid pada tabel product.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14</a:t>
            </a:fld>
            <a:endParaRPr lang="en-US"/>
          </a:p>
        </p:txBody>
      </p:sp>
    </p:spTree>
    <p:extLst>
      <p:ext uri="{BB962C8B-B14F-4D97-AF65-F5344CB8AC3E}">
        <p14:creationId xmlns:p14="http://schemas.microsoft.com/office/powerpoint/2010/main" val="410512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Perhatikan:</a:t>
            </a:r>
          </a:p>
          <a:p>
            <a:pPr marL="171450" indent="-171450">
              <a:buFont typeface="Arial" panose="020B0604020202020204" pitchFamily="34" charset="0"/>
              <a:buChar char="•"/>
            </a:pPr>
            <a:r>
              <a:rPr lang="en-US"/>
              <a:t>Atribut hobbies merupakan atribut multivalue,</a:t>
            </a:r>
            <a:r>
              <a:rPr lang="en-US" baseline="0"/>
              <a:t> sehingga atribut hobbies dibuatkan menjadi entity baru (dengan nama Hobbies) dan di hilangkan dari entoty Student.</a:t>
            </a:r>
          </a:p>
          <a:p>
            <a:pPr marL="171450" indent="-171450">
              <a:buFont typeface="Arial" panose="020B0604020202020204" pitchFamily="34" charset="0"/>
              <a:buChar char="•"/>
            </a:pPr>
            <a:r>
              <a:rPr lang="en-US"/>
              <a:t>Atribut</a:t>
            </a:r>
            <a:r>
              <a:rPr lang="en-US" baseline="0"/>
              <a:t> hobbies yang dihilangkan dari entity Student karena multivalue dijadikan atribut pada </a:t>
            </a:r>
            <a:r>
              <a:rPr lang="en-US"/>
              <a:t>entity baru (entity Hobbies), tapi sudah tidak multivalue</a:t>
            </a:r>
            <a:r>
              <a:rPr lang="en-US" baseline="0"/>
              <a:t> lagi. Atribut </a:t>
            </a:r>
            <a:r>
              <a:rPr lang="en-US" u="sng" baseline="0"/>
              <a:t>hobbies</a:t>
            </a:r>
            <a:r>
              <a:rPr lang="en-US" baseline="0"/>
              <a:t> dijadikan atribut pada entity Hobbies, karena atribut ini dihilangkan dari entity Student (krn multivalue) dan atas dasar untuk menampung atribut hobbies inilah entity Hobbies dibuat.</a:t>
            </a:r>
          </a:p>
          <a:p>
            <a:pPr marL="171450" indent="-171450">
              <a:buFont typeface="Arial" panose="020B0604020202020204" pitchFamily="34" charset="0"/>
              <a:buChar char="•"/>
            </a:pPr>
            <a:r>
              <a:rPr lang="en-US" baseline="0"/>
              <a:t>Atribut </a:t>
            </a:r>
            <a:r>
              <a:rPr lang="en-US" u="sng" baseline="0"/>
              <a:t>sid</a:t>
            </a:r>
            <a:r>
              <a:rPr lang="en-US" baseline="0"/>
              <a:t> dijadikan atribut pada entity Hobbies, karena atribut sid merupakan identifier pada entity Student, sehingga akan menjadi relasi yang menghubungkan antara entity Hobbies dengan entity Student.</a:t>
            </a:r>
          </a:p>
          <a:p>
            <a:pPr marL="171450" indent="-171450">
              <a:buFont typeface="Arial" panose="020B0604020202020204" pitchFamily="34" charset="0"/>
              <a:buChar char="•"/>
            </a:pPr>
            <a:r>
              <a:rPr lang="en-US" baseline="0"/>
              <a:t>Kombinasi atribut </a:t>
            </a:r>
            <a:r>
              <a:rPr lang="en-US" u="sng" baseline="0"/>
              <a:t>sid</a:t>
            </a:r>
            <a:r>
              <a:rPr lang="en-US" baseline="0"/>
              <a:t> dan </a:t>
            </a:r>
            <a:r>
              <a:rPr lang="en-US" u="sng" baseline="0"/>
              <a:t>hobbies</a:t>
            </a:r>
            <a:r>
              <a:rPr lang="en-US" baseline="0"/>
              <a:t> merupakan primary identifier pada entity Hobbies.</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3762786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765819B2-0548-43D2-9E90-69853082FE47}" type="slidenum">
              <a:rPr lang="en-US" smtClean="0"/>
              <a:t>17</a:t>
            </a:fld>
            <a:endParaRPr lang="en-US"/>
          </a:p>
        </p:txBody>
      </p:sp>
    </p:spTree>
    <p:extLst>
      <p:ext uri="{BB962C8B-B14F-4D97-AF65-F5344CB8AC3E}">
        <p14:creationId xmlns:p14="http://schemas.microsoft.com/office/powerpoint/2010/main" val="1009774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Perhatikan</a:t>
            </a:r>
            <a:r>
              <a:rPr lang="en-US" sz="1200" b="1" i="0" u="none" strike="noStrike" kern="1200" baseline="0" dirty="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a:solidFill>
                  <a:schemeClr val="tx1"/>
                </a:solidFill>
                <a:latin typeface="+mn-lt"/>
                <a:ea typeface="+mn-ea"/>
                <a:cs typeface="+mn-cs"/>
              </a:rPr>
              <a:t>Entity Students, </a:t>
            </a:r>
            <a:r>
              <a:rPr lang="en-US" sz="1200" b="0" i="0" u="none" strike="noStrike" kern="1200" baseline="0" dirty="0">
                <a:solidFill>
                  <a:schemeClr val="tx1"/>
                </a:solidFill>
                <a:latin typeface="+mn-lt"/>
                <a:ea typeface="+mn-ea"/>
                <a:cs typeface="+mn-cs"/>
              </a:rPr>
              <a:t>students </a:t>
            </a:r>
            <a:r>
              <a:rPr lang="en-US" sz="1200" b="0" i="0" u="none" strike="noStrike" kern="1200" baseline="0" dirty="0" err="1">
                <a:solidFill>
                  <a:schemeClr val="tx1"/>
                </a:solidFill>
                <a:latin typeface="+mn-lt"/>
                <a:ea typeface="+mn-ea"/>
                <a:cs typeface="+mn-cs"/>
              </a:rPr>
              <a:t>merupakan</a:t>
            </a:r>
            <a:r>
              <a:rPr lang="en-US" sz="1200" b="0" i="0" u="none" strike="noStrike" kern="1200" baseline="0" dirty="0">
                <a:solidFill>
                  <a:schemeClr val="tx1"/>
                </a:solidFill>
                <a:latin typeface="+mn-lt"/>
                <a:ea typeface="+mn-ea"/>
                <a:cs typeface="+mn-cs"/>
              </a:rPr>
              <a:t> object </a:t>
            </a:r>
            <a:r>
              <a:rPr lang="en-US" sz="1200" b="0" i="0" u="none" strike="noStrike" kern="1200" baseline="0" dirty="0" err="1">
                <a:solidFill>
                  <a:schemeClr val="tx1"/>
                </a:solidFill>
                <a:latin typeface="+mn-lt"/>
                <a:ea typeface="+mn-ea"/>
                <a:cs typeface="+mn-cs"/>
              </a:rPr>
              <a:t>dunia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nyata</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memiliki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atribut</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sama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yaitu</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sid</a:t>
            </a:r>
            <a:r>
              <a:rPr lang="en-US" sz="1200" b="0" i="0" u="none" strike="noStrike" kern="1200" baseline="0" dirty="0">
                <a:solidFill>
                  <a:schemeClr val="tx1"/>
                </a:solidFill>
                <a:latin typeface="+mn-lt"/>
                <a:ea typeface="+mn-ea"/>
                <a:cs typeface="+mn-cs"/>
              </a:rPr>
              <a:t> ,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nama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tiap-tiap</a:t>
            </a:r>
            <a:r>
              <a:rPr lang="en-US" sz="1200" b="0" i="0" u="none" strike="noStrike" kern="1200" baseline="0" dirty="0">
                <a:solidFill>
                  <a:schemeClr val="tx1"/>
                </a:solidFill>
                <a:latin typeface="+mn-lt"/>
                <a:ea typeface="+mn-ea"/>
                <a:cs typeface="+mn-cs"/>
              </a:rPr>
              <a:t> student </a:t>
            </a:r>
            <a:r>
              <a:rPr lang="en-US" sz="1200" b="0" i="0" u="none" strike="noStrike" kern="1200" baseline="0" dirty="0" err="1">
                <a:solidFill>
                  <a:schemeClr val="tx1"/>
                </a:solidFill>
                <a:latin typeface="+mn-lt"/>
                <a:ea typeface="+mn-ea"/>
                <a:cs typeface="+mn-cs"/>
              </a:rPr>
              <a:t>dapat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dibedakan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berdasarkan</a:t>
            </a:r>
            <a:r>
              <a:rPr lang="en-US" sz="1200" b="0" i="0" u="none" strike="noStrike" kern="1200" baseline="0" dirty="0">
                <a:solidFill>
                  <a:schemeClr val="tx1"/>
                </a:solidFill>
                <a:latin typeface="+mn-lt"/>
                <a:ea typeface="+mn-ea"/>
                <a:cs typeface="+mn-cs"/>
              </a:rPr>
              <a:t> student id (</a:t>
            </a:r>
            <a:r>
              <a:rPr lang="en-US" sz="1200" b="0" i="0" u="none" strike="noStrike" kern="1200" baseline="0" dirty="0" err="1">
                <a:solidFill>
                  <a:schemeClr val="tx1"/>
                </a:solidFill>
                <a:latin typeface="+mn-lt"/>
                <a:ea typeface="+mn-ea"/>
                <a:cs typeface="+mn-cs"/>
              </a:rPr>
              <a:t>sid</a:t>
            </a:r>
            <a:r>
              <a:rPr lang="en-US" sz="1200" b="0" i="0" u="none" strike="noStrike" kern="1200" baseline="0" dirty="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a:solidFill>
                  <a:schemeClr val="tx1"/>
                </a:solidFill>
                <a:latin typeface="+mn-lt"/>
                <a:ea typeface="+mn-ea"/>
                <a:cs typeface="+mn-cs"/>
              </a:rPr>
              <a:t>Entity </a:t>
            </a:r>
            <a:r>
              <a:rPr lang="en-US" sz="1200" b="1" i="0" u="none" strike="noStrike" kern="1200" baseline="0" dirty="0" err="1">
                <a:solidFill>
                  <a:schemeClr val="tx1"/>
                </a:solidFill>
                <a:latin typeface="+mn-lt"/>
                <a:ea typeface="+mn-ea"/>
                <a:cs typeface="+mn-cs"/>
              </a:rPr>
              <a:t>Class_rooms</a:t>
            </a:r>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class rooms </a:t>
            </a:r>
            <a:r>
              <a:rPr lang="en-US" sz="1200" b="0" i="0" u="none" strike="noStrike" kern="1200" baseline="0" dirty="0" err="1">
                <a:solidFill>
                  <a:schemeClr val="tx1"/>
                </a:solidFill>
                <a:latin typeface="+mn-lt"/>
                <a:ea typeface="+mn-ea"/>
                <a:cs typeface="+mn-cs"/>
              </a:rPr>
              <a:t>merupakan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merupakan</a:t>
            </a:r>
            <a:r>
              <a:rPr lang="en-US" sz="1200" b="0" i="0" u="none" strike="noStrike" kern="1200" baseline="0" dirty="0">
                <a:solidFill>
                  <a:schemeClr val="tx1"/>
                </a:solidFill>
                <a:latin typeface="+mn-lt"/>
                <a:ea typeface="+mn-ea"/>
                <a:cs typeface="+mn-cs"/>
              </a:rPr>
              <a:t> object </a:t>
            </a:r>
            <a:r>
              <a:rPr lang="en-US" sz="1200" b="0" i="0" u="none" strike="noStrike" kern="1200" baseline="0" dirty="0" err="1">
                <a:solidFill>
                  <a:schemeClr val="tx1"/>
                </a:solidFill>
                <a:latin typeface="+mn-lt"/>
                <a:ea typeface="+mn-ea"/>
                <a:cs typeface="+mn-cs"/>
              </a:rPr>
              <a:t>dunia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nyata</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memiliki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atribut</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sama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tiap-tiap</a:t>
            </a:r>
            <a:r>
              <a:rPr lang="en-US" sz="1200" b="0" i="0" u="none" strike="noStrike" kern="1200" baseline="0">
                <a:solidFill>
                  <a:schemeClr val="tx1"/>
                </a:solidFill>
                <a:latin typeface="+mn-lt"/>
                <a:ea typeface="+mn-ea"/>
                <a:cs typeface="+mn-cs"/>
              </a:rPr>
              <a:t> class </a:t>
            </a:r>
            <a:r>
              <a:rPr lang="en-US" sz="1200" b="0" i="0" u="none" strike="noStrike" kern="1200" baseline="0" dirty="0">
                <a:solidFill>
                  <a:schemeClr val="tx1"/>
                </a:solidFill>
                <a:latin typeface="+mn-lt"/>
                <a:ea typeface="+mn-ea"/>
                <a:cs typeface="+mn-cs"/>
              </a:rPr>
              <a:t>rooms </a:t>
            </a:r>
            <a:r>
              <a:rPr lang="en-US" sz="1200" b="0" i="0" u="none" strike="noStrike" kern="1200" baseline="0" dirty="0" err="1">
                <a:solidFill>
                  <a:schemeClr val="tx1"/>
                </a:solidFill>
                <a:latin typeface="+mn-lt"/>
                <a:ea typeface="+mn-ea"/>
                <a:cs typeface="+mn-cs"/>
              </a:rPr>
              <a:t>dapat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dibedakan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berdasarkan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lokasi-nya</a:t>
            </a:r>
            <a:r>
              <a:rPr lang="en-US" sz="1200" b="0" i="0" u="none" strike="noStrike" kern="1200" baseline="0" dirty="0">
                <a:solidFill>
                  <a:schemeClr val="tx1"/>
                </a:solidFill>
                <a:latin typeface="+mn-lt"/>
                <a:ea typeface="+mn-ea"/>
                <a:cs typeface="+mn-cs"/>
              </a:rPr>
              <a:t> (room number).</a:t>
            </a:r>
          </a:p>
          <a:p>
            <a:pPr marL="171450" indent="-171450">
              <a:buFont typeface="Arial" pitchFamily="34" charset="0"/>
              <a:buChar char="•"/>
            </a:pP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5</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Perhatikan</a:t>
            </a:r>
            <a:r>
              <a:rPr lang="en-US" sz="1200" b="1" i="0" u="none" strike="noStrike" kern="1200" baseline="0" dirty="0">
                <a:solidFill>
                  <a:schemeClr val="tx1"/>
                </a:solidFill>
                <a:latin typeface="+mn-lt"/>
                <a:ea typeface="+mn-ea"/>
                <a:cs typeface="+mn-cs"/>
              </a:rPr>
              <a:t>:</a:t>
            </a:r>
          </a:p>
          <a:p>
            <a:pPr marL="171450" indent="-171450">
              <a:buFont typeface="Arial" pitchFamily="34" charset="0"/>
              <a:buChar char="•"/>
            </a:pPr>
            <a:r>
              <a:rPr lang="en-US" sz="1200" b="0" i="0" u="none" strike="noStrike" kern="1200" baseline="0">
                <a:solidFill>
                  <a:schemeClr val="tx1"/>
                </a:solidFill>
                <a:latin typeface="+mn-lt"/>
                <a:ea typeface="+mn-ea"/>
                <a:cs typeface="+mn-cs"/>
              </a:rPr>
              <a:t>Identifier pada entity Student, nilai atribut identifier </a:t>
            </a:r>
            <a:r>
              <a:rPr lang="en-US" sz="1200" b="0" i="0" u="sng" strike="noStrike" kern="1200" baseline="0">
                <a:solidFill>
                  <a:schemeClr val="tx1"/>
                </a:solidFill>
                <a:latin typeface="+mn-lt"/>
                <a:ea typeface="+mn-ea"/>
                <a:cs typeface="+mn-cs"/>
              </a:rPr>
              <a:t>sid</a:t>
            </a:r>
            <a:r>
              <a:rPr lang="en-US" sz="1200" b="0" i="0" u="none" strike="noStrike" kern="1200" baseline="0">
                <a:solidFill>
                  <a:schemeClr val="tx1"/>
                </a:solidFill>
                <a:latin typeface="+mn-lt"/>
                <a:ea typeface="+mn-ea"/>
                <a:cs typeface="+mn-cs"/>
              </a:rPr>
              <a:t> tidak boleh ada duplikat pada entity Student, demikian juga halnya yang terjadi pada real world, setiap siswa hanya memiliki satu nomor sid demikian juga sebaliknya nomor suatu sid hanya bisa dimiliki oleh satu siswa.</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6</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Perhatikan</a:t>
            </a:r>
            <a:r>
              <a:rPr lang="en-US" sz="1200" b="1" i="0" u="none" strike="noStrike" kern="1200" baseline="0" dirty="0">
                <a:solidFill>
                  <a:schemeClr val="tx1"/>
                </a:solidFill>
                <a:latin typeface="+mn-lt"/>
                <a:ea typeface="+mn-ea"/>
                <a:cs typeface="+mn-cs"/>
              </a:rPr>
              <a:t>:</a:t>
            </a:r>
          </a:p>
          <a:p>
            <a:pPr marL="171450" indent="-171450">
              <a:buFont typeface="Arial" pitchFamily="34" charset="0"/>
              <a:buChar char="•"/>
            </a:pP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8</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err="1">
                <a:solidFill>
                  <a:schemeClr val="tx1"/>
                </a:solidFill>
                <a:latin typeface="+mn-lt"/>
                <a:ea typeface="+mn-ea"/>
                <a:cs typeface="+mn-cs"/>
              </a:rPr>
              <a:t>Perhatikan</a:t>
            </a:r>
            <a:r>
              <a:rPr lang="en-US" sz="1200" b="1" i="0" u="none" strike="noStrike" kern="1200" baseline="0">
                <a:solidFill>
                  <a:schemeClr val="tx1"/>
                </a:solidFill>
                <a:latin typeface="+mn-lt"/>
                <a:ea typeface="+mn-ea"/>
                <a:cs typeface="+mn-cs"/>
              </a:rPr>
              <a:t>:</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Perhatikan</a:t>
            </a:r>
            <a:r>
              <a:rPr lang="en-US" sz="1200" b="1" i="0" u="none" strike="noStrike" kern="1200" baseline="0" dirty="0">
                <a:solidFill>
                  <a:schemeClr val="tx1"/>
                </a:solidFill>
                <a:latin typeface="+mn-lt"/>
                <a:ea typeface="+mn-ea"/>
                <a:cs typeface="+mn-cs"/>
              </a:rPr>
              <a:t>:</a:t>
            </a:r>
          </a:p>
          <a:p>
            <a:pPr marL="171450" indent="-171450">
              <a:buFont typeface="Arial" pitchFamily="34" charset="0"/>
              <a:buChar char="•"/>
            </a:pPr>
            <a:r>
              <a:rPr lang="en-US" sz="1200" b="1" i="0" u="sng" strike="noStrike" kern="1200" baseline="0">
                <a:solidFill>
                  <a:schemeClr val="tx1"/>
                </a:solidFill>
                <a:latin typeface="+mn-lt"/>
                <a:ea typeface="+mn-ea"/>
                <a:cs typeface="+mn-cs"/>
              </a:rPr>
              <a:t>eid</a:t>
            </a:r>
            <a:r>
              <a:rPr lang="en-US" sz="1200" b="0" i="0" u="none" strike="noStrike" kern="1200" baseline="0">
                <a:solidFill>
                  <a:schemeClr val="tx1"/>
                </a:solidFill>
                <a:latin typeface="+mn-lt"/>
                <a:ea typeface="+mn-ea"/>
                <a:cs typeface="+mn-cs"/>
              </a:rPr>
              <a:t> ditambahkan pada relationship works_on, sebagai penghubung (relasi) antara </a:t>
            </a:r>
            <a:r>
              <a:rPr lang="en-US" sz="1200" b="1" i="0" u="none" strike="noStrike" kern="1200" baseline="0">
                <a:solidFill>
                  <a:schemeClr val="tx1"/>
                </a:solidFill>
                <a:latin typeface="+mn-lt"/>
                <a:ea typeface="+mn-ea"/>
                <a:cs typeface="+mn-cs"/>
              </a:rPr>
              <a:t>Employee – works_on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a:solidFill>
                  <a:schemeClr val="tx1"/>
                </a:solidFill>
                <a:latin typeface="+mn-lt"/>
                <a:ea typeface="+mn-ea"/>
                <a:cs typeface="+mn-cs"/>
              </a:rPr>
              <a:t>prjid</a:t>
            </a:r>
            <a:r>
              <a:rPr lang="en-US" sz="1200" b="0" i="0" u="none" strike="noStrike" kern="1200" baseline="0">
                <a:solidFill>
                  <a:schemeClr val="tx1"/>
                </a:solidFill>
                <a:latin typeface="+mn-lt"/>
                <a:ea typeface="+mn-ea"/>
                <a:cs typeface="+mn-cs"/>
              </a:rPr>
              <a:t> ditambahkan pada relationship works_on, sebagai penghubung (relasi) antara </a:t>
            </a:r>
            <a:r>
              <a:rPr lang="en-US" sz="1200" b="1" i="0" u="none" strike="noStrike" kern="1200" baseline="0">
                <a:solidFill>
                  <a:schemeClr val="tx1"/>
                </a:solidFill>
                <a:latin typeface="+mn-lt"/>
                <a:ea typeface="+mn-ea"/>
                <a:cs typeface="+mn-cs"/>
              </a:rPr>
              <a:t>Project – works_on</a:t>
            </a:r>
            <a:endParaRPr lang="en-US" sz="1200" b="1" i="0" u="sng" strike="noStrike" kern="1200" baseline="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10</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Perhatikan</a:t>
            </a:r>
            <a:r>
              <a:rPr lang="en-US" sz="1200" b="1" i="0" u="none" strike="noStrike" kern="1200" baseline="0" dirty="0">
                <a:solidFill>
                  <a:schemeClr val="tx1"/>
                </a:solidFill>
                <a:latin typeface="+mn-lt"/>
                <a:ea typeface="+mn-ea"/>
                <a:cs typeface="+mn-cs"/>
              </a:rPr>
              <a:t>:</a:t>
            </a:r>
          </a:p>
          <a:p>
            <a:pPr marL="171450" indent="-171450">
              <a:buFont typeface="Arial" pitchFamily="34" charset="0"/>
              <a:buChar char="•"/>
            </a:pPr>
            <a:r>
              <a:rPr lang="en-US" sz="1200" b="1" i="0" u="sng" strike="noStrike" kern="1200" baseline="0">
                <a:solidFill>
                  <a:schemeClr val="tx1"/>
                </a:solidFill>
                <a:latin typeface="+mn-lt"/>
                <a:ea typeface="+mn-ea"/>
                <a:cs typeface="+mn-cs"/>
              </a:rPr>
              <a:t>cid</a:t>
            </a:r>
            <a:r>
              <a:rPr lang="en-US" sz="1200" b="0" i="0" u="none" strike="noStrike" kern="1200" baseline="0">
                <a:solidFill>
                  <a:schemeClr val="tx1"/>
                </a:solidFill>
                <a:latin typeface="+mn-lt"/>
                <a:ea typeface="+mn-ea"/>
                <a:cs typeface="+mn-cs"/>
              </a:rPr>
              <a:t> ditambahkan pada relationship buy, sebagai penghubung (relasi) antara </a:t>
            </a:r>
            <a:r>
              <a:rPr lang="en-US" sz="1200" b="1" i="0" u="none" strike="noStrike" kern="1200" baseline="0">
                <a:solidFill>
                  <a:schemeClr val="tx1"/>
                </a:solidFill>
                <a:latin typeface="+mn-lt"/>
                <a:ea typeface="+mn-ea"/>
                <a:cs typeface="+mn-cs"/>
              </a:rPr>
              <a:t>Customer – buy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a:solidFill>
                  <a:schemeClr val="tx1"/>
                </a:solidFill>
                <a:latin typeface="+mn-lt"/>
                <a:ea typeface="+mn-ea"/>
                <a:cs typeface="+mn-cs"/>
              </a:rPr>
              <a:t>pid</a:t>
            </a:r>
            <a:r>
              <a:rPr lang="en-US" sz="1200" b="0" i="0" u="none" strike="noStrike" kern="1200" baseline="0">
                <a:solidFill>
                  <a:schemeClr val="tx1"/>
                </a:solidFill>
                <a:latin typeface="+mn-lt"/>
                <a:ea typeface="+mn-ea"/>
                <a:cs typeface="+mn-cs"/>
              </a:rPr>
              <a:t> ditambahkan pada relationship buy, sebagai penghubung (relasi) antara </a:t>
            </a:r>
            <a:r>
              <a:rPr lang="en-US" sz="1200" b="1" i="0" u="none" strike="noStrike" kern="1200" baseline="0">
                <a:solidFill>
                  <a:schemeClr val="tx1"/>
                </a:solidFill>
                <a:latin typeface="+mn-lt"/>
                <a:ea typeface="+mn-ea"/>
                <a:cs typeface="+mn-cs"/>
              </a:rPr>
              <a:t>Product – buy</a:t>
            </a:r>
            <a:endParaRPr lang="en-US" sz="1200" b="1" i="0" u="sng" strike="noStrike" kern="1200" baseline="0">
              <a:solidFill>
                <a:schemeClr val="tx1"/>
              </a:solidFill>
              <a:latin typeface="+mn-lt"/>
              <a:ea typeface="+mn-ea"/>
              <a:cs typeface="+mn-cs"/>
            </a:endParaRPr>
          </a:p>
          <a:p>
            <a:pPr marL="171450" indent="-171450">
              <a:buFont typeface="Arial" pitchFamily="34" charset="0"/>
              <a:buChar char="•"/>
            </a:pPr>
            <a:r>
              <a:rPr lang="en-US" sz="1200" b="1" i="0" u="sng" strike="noStrike" kern="1200" baseline="0">
                <a:solidFill>
                  <a:schemeClr val="tx1"/>
                </a:solidFill>
                <a:latin typeface="+mn-lt"/>
                <a:ea typeface="+mn-ea"/>
                <a:cs typeface="+mn-cs"/>
              </a:rPr>
              <a:t>Buy_id</a:t>
            </a:r>
            <a:r>
              <a:rPr lang="en-US" sz="1200" b="0" i="0" u="none" strike="noStrike" kern="1200" baseline="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ditambahkan</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sebagai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identifer</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buy, </a:t>
            </a:r>
            <a:r>
              <a:rPr lang="en-US" sz="1200" b="0" i="0" u="none" strike="noStrike" kern="1200" baseline="0" dirty="0" err="1">
                <a:solidFill>
                  <a:schemeClr val="tx1"/>
                </a:solidFill>
                <a:latin typeface="+mn-lt"/>
                <a:ea typeface="+mn-ea"/>
                <a:cs typeface="+mn-cs"/>
              </a:rPr>
              <a:t>karena</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setiap</a:t>
            </a:r>
            <a:r>
              <a:rPr lang="en-US" sz="1200" b="0" i="0" u="none" strike="noStrike" kern="1200" baseline="0" dirty="0">
                <a:solidFill>
                  <a:schemeClr val="tx1"/>
                </a:solidFill>
                <a:latin typeface="+mn-lt"/>
                <a:ea typeface="+mn-ea"/>
                <a:cs typeface="+mn-cs"/>
              </a:rPr>
              <a:t> entity </a:t>
            </a:r>
            <a:r>
              <a:rPr lang="en-US" sz="1200" b="0" i="0" u="none" strike="noStrike" kern="1200" baseline="0" dirty="0" err="1">
                <a:solidFill>
                  <a:schemeClr val="tx1"/>
                </a:solidFill>
                <a:latin typeface="+mn-lt"/>
                <a:ea typeface="+mn-ea"/>
                <a:cs typeface="+mn-cs"/>
              </a:rPr>
              <a:t>atau</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yang </a:t>
            </a:r>
            <a:r>
              <a:rPr lang="en-US" sz="1200" b="0" i="0" u="none" strike="noStrike" kern="1200" baseline="0" dirty="0" err="1">
                <a:solidFill>
                  <a:schemeClr val="tx1"/>
                </a:solidFill>
                <a:latin typeface="+mn-lt"/>
                <a:ea typeface="+mn-ea"/>
                <a:cs typeface="+mn-cs"/>
              </a:rPr>
              <a:t>memiliki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atribut</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dan</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nantinya</a:t>
            </a:r>
            <a:r>
              <a:rPr lang="en-US" sz="1200" b="0" i="0" u="none" strike="noStrike" kern="1200" baseline="0">
                <a:solidFill>
                  <a:schemeClr val="tx1"/>
                </a:solidFill>
                <a:latin typeface="+mn-lt"/>
                <a:ea typeface="+mn-ea"/>
                <a:cs typeface="+mn-cs"/>
              </a:rPr>
              <a:t> akan </a:t>
            </a:r>
            <a:r>
              <a:rPr lang="en-US" sz="1200" b="0" i="0" u="none" strike="noStrike" kern="1200" baseline="0" dirty="0" err="1">
                <a:solidFill>
                  <a:schemeClr val="tx1"/>
                </a:solidFill>
                <a:latin typeface="+mn-lt"/>
                <a:ea typeface="+mn-ea"/>
                <a:cs typeface="+mn-cs"/>
              </a:rPr>
              <a:t>ditransformasi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menjadi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tabel</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relasi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harus</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memiliki</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atribut</a:t>
            </a:r>
            <a:r>
              <a:rPr lang="en-US" sz="1200" b="0" i="0" u="none" strike="noStrike" kern="1200" baseline="0">
                <a:solidFill>
                  <a:schemeClr val="tx1"/>
                </a:solidFill>
                <a:latin typeface="+mn-lt"/>
                <a:ea typeface="+mn-ea"/>
                <a:cs typeface="+mn-cs"/>
              </a:rPr>
              <a:t> atau kombinasi atribut yang </a:t>
            </a:r>
            <a:r>
              <a:rPr lang="en-US" sz="1200" b="0" i="0" u="none" strike="noStrike" kern="1200" baseline="0" dirty="0" err="1">
                <a:solidFill>
                  <a:schemeClr val="tx1"/>
                </a:solidFill>
                <a:latin typeface="+mn-lt"/>
                <a:ea typeface="+mn-ea"/>
                <a:cs typeface="+mn-cs"/>
              </a:rPr>
              <a:t>mimiliki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nilai</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unik</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pada</a:t>
            </a:r>
            <a:r>
              <a:rPr lang="en-US" sz="1200" b="0" i="0" u="none" strike="noStrike" kern="1200" baseline="0" dirty="0">
                <a:solidFill>
                  <a:schemeClr val="tx1"/>
                </a:solidFill>
                <a:latin typeface="+mn-lt"/>
                <a:ea typeface="+mn-ea"/>
                <a:cs typeface="+mn-cs"/>
              </a:rPr>
              <a:t> </a:t>
            </a:r>
            <a:r>
              <a:rPr lang="en-US" sz="1200" b="0" i="0" u="none" strike="noStrike" kern="1200" baseline="0" err="1">
                <a:solidFill>
                  <a:schemeClr val="tx1"/>
                </a:solidFill>
                <a:latin typeface="+mn-lt"/>
                <a:ea typeface="+mn-ea"/>
                <a:cs typeface="+mn-cs"/>
              </a:rPr>
              <a:t>setiap</a:t>
            </a:r>
            <a:r>
              <a:rPr lang="en-US" sz="1200" b="0" i="0" u="none" strike="noStrike" kern="1200" baseline="0">
                <a:solidFill>
                  <a:schemeClr val="tx1"/>
                </a:solidFill>
                <a:latin typeface="+mn-lt"/>
                <a:ea typeface="+mn-ea"/>
                <a:cs typeface="+mn-cs"/>
              </a:rPr>
              <a:t> baris-nya, sehingga setiap baris dalam tabel bernilai unik. Kombinasi cid dan pid tidak unik, karena ada kemungkinan Customer (cid) yang sama membeli product (pid) yang sama, sehingga </a:t>
            </a:r>
            <a:r>
              <a:rPr lang="en-US" sz="1200" b="1" i="0" u="none" strike="noStrike" kern="1200" baseline="0">
                <a:solidFill>
                  <a:schemeClr val="tx1"/>
                </a:solidFill>
                <a:latin typeface="+mn-lt"/>
                <a:ea typeface="+mn-ea"/>
                <a:cs typeface="+mn-cs"/>
              </a:rPr>
              <a:t>kombinasi cid dan pid mungkin muncul lebih dari satu kali </a:t>
            </a:r>
            <a:r>
              <a:rPr lang="en-US" sz="1200" b="0" i="0" u="none" strike="noStrike" kern="1200" baseline="0">
                <a:solidFill>
                  <a:schemeClr val="tx1"/>
                </a:solidFill>
                <a:latin typeface="+mn-lt"/>
                <a:ea typeface="+mn-ea"/>
                <a:cs typeface="+mn-cs"/>
              </a:rPr>
              <a:t>pada baris (row) tabel.</a:t>
            </a:r>
          </a:p>
          <a:p>
            <a:pPr marL="171450" indent="-171450">
              <a:buFont typeface="Arial" pitchFamily="34" charset="0"/>
              <a:buChar char="•"/>
            </a:pPr>
            <a:r>
              <a:rPr lang="en-US" sz="1200" b="0" i="0" u="none" strike="noStrike" kern="1200" baseline="0">
                <a:solidFill>
                  <a:schemeClr val="tx1"/>
                </a:solidFill>
                <a:latin typeface="+mn-lt"/>
                <a:ea typeface="+mn-ea"/>
                <a:cs typeface="+mn-cs"/>
              </a:rPr>
              <a:t>Karena cid dan pid bukan merupakan identifier pada relasi, maka selanjutnya buy tidak bisa dibilang relationship, tapi menjadi suatu atribut.</a:t>
            </a:r>
          </a:p>
          <a:p>
            <a:pPr marL="171450" indent="-171450">
              <a:buFont typeface="Arial" pitchFamily="34" charset="0"/>
              <a:buChar char="•"/>
            </a:pPr>
            <a:r>
              <a:rPr lang="en-US" sz="1200" b="0" i="0" u="none" strike="noStrike" kern="1200" baseline="0">
                <a:solidFill>
                  <a:schemeClr val="tx1"/>
                </a:solidFill>
                <a:latin typeface="+mn-lt"/>
                <a:ea typeface="+mn-ea"/>
                <a:cs typeface="+mn-cs"/>
              </a:rPr>
              <a:t>Suatu relationship yang memiliki atribut dapat dikatakan sebagai relationship, jika kombinasi atribut penghubung merupakan identifier.</a:t>
            </a:r>
          </a:p>
          <a:p>
            <a:pPr marL="171450" indent="-171450">
              <a:buFont typeface="Arial" pitchFamily="34" charset="0"/>
              <a:buChar char="•"/>
            </a:pPr>
            <a:r>
              <a:rPr lang="en-US" sz="1200" b="0" i="0" u="none" strike="noStrike" kern="1200" baseline="0">
                <a:solidFill>
                  <a:schemeClr val="tx1"/>
                </a:solidFill>
                <a:latin typeface="+mn-lt"/>
                <a:ea typeface="+mn-ea"/>
                <a:cs typeface="+mn-cs"/>
              </a:rPr>
              <a:t>Untuk pemecahan masalah ini dijelaskan pada </a:t>
            </a:r>
            <a:r>
              <a:rPr lang="en-US" sz="1200" b="1" i="0" u="none" strike="noStrike" kern="1200" baseline="0">
                <a:solidFill>
                  <a:schemeClr val="tx1"/>
                </a:solidFill>
                <a:latin typeface="+mn-lt"/>
                <a:ea typeface="+mn-ea"/>
                <a:cs typeface="+mn-cs"/>
              </a:rPr>
              <a:t>pertemuan 3 – ER Lanjutan</a:t>
            </a:r>
            <a:r>
              <a:rPr lang="en-US" sz="1200" b="0" i="0" u="none" strike="noStrike" kern="1200" baseline="0">
                <a:solidFill>
                  <a:schemeClr val="tx1"/>
                </a:solidFill>
                <a:latin typeface="+mn-lt"/>
                <a:ea typeface="+mn-ea"/>
                <a:cs typeface="+mn-cs"/>
              </a:rPr>
              <a:t>.</a:t>
            </a:r>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Catatan</a:t>
            </a:r>
            <a:r>
              <a:rPr lang="en-US"/>
              <a:t>: </a:t>
            </a:r>
          </a:p>
          <a:p>
            <a:r>
              <a:rPr lang="en-US"/>
              <a:t>Relasi yang di petakan  menjadi tabel adalah hanya relasi yang memiliki atribut.</a:t>
            </a:r>
          </a:p>
        </p:txBody>
      </p:sp>
      <p:sp>
        <p:nvSpPr>
          <p:cNvPr id="4" name="Slide Number Placeholder 3"/>
          <p:cNvSpPr>
            <a:spLocks noGrp="1"/>
          </p:cNvSpPr>
          <p:nvPr>
            <p:ph type="sldNum" sz="quarter" idx="10"/>
          </p:nvPr>
        </p:nvSpPr>
        <p:spPr/>
        <p:txBody>
          <a:bodyPr/>
          <a:lstStyle/>
          <a:p>
            <a:fld id="{765819B2-0548-43D2-9E90-69853082FE47}" type="slidenum">
              <a:rPr lang="en-US" smtClean="0"/>
              <a:t>12</a:t>
            </a:fld>
            <a:endParaRPr lang="en-US"/>
          </a:p>
        </p:txBody>
      </p:sp>
    </p:spTree>
    <p:extLst>
      <p:ext uri="{BB962C8B-B14F-4D97-AF65-F5344CB8AC3E}">
        <p14:creationId xmlns:p14="http://schemas.microsoft.com/office/powerpoint/2010/main" val="293393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Perhatikan</a:t>
            </a:r>
            <a:r>
              <a:rPr lang="en-US"/>
              <a:t>:</a:t>
            </a:r>
          </a:p>
          <a:p>
            <a:pPr marL="171450" indent="-171450">
              <a:buFont typeface="Arial" panose="020B0604020202020204" pitchFamily="34" charset="0"/>
              <a:buChar char="•"/>
            </a:pPr>
            <a:r>
              <a:rPr lang="en-US"/>
              <a:t>Atribut hobbies tidak dipetakan menjadi kolom, karena atribut hobbies adalah atribut multivalue</a:t>
            </a:r>
          </a:p>
          <a:p>
            <a:pPr marL="171450" indent="-171450">
              <a:buFont typeface="Arial" panose="020B0604020202020204" pitchFamily="34" charset="0"/>
              <a:buChar char="•"/>
            </a:pPr>
            <a:r>
              <a:rPr lang="en-US"/>
              <a:t>Atribut student_name tidak dipetakan menjadi kolom, karena merupakan atribut</a:t>
            </a:r>
            <a:r>
              <a:rPr lang="en-US" baseline="0"/>
              <a:t> komposit. Yang dipetakan menjadi kolom hanya subset dari atribut student_name</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13</a:t>
            </a:fld>
            <a:endParaRPr lang="en-US"/>
          </a:p>
        </p:txBody>
      </p:sp>
    </p:spTree>
    <p:extLst>
      <p:ext uri="{BB962C8B-B14F-4D97-AF65-F5344CB8AC3E}">
        <p14:creationId xmlns:p14="http://schemas.microsoft.com/office/powerpoint/2010/main" val="465955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val="212277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99088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562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73"/>
            <a:ext cx="8229600" cy="548640"/>
          </a:xfrm>
        </p:spPr>
        <p:txBody>
          <a:bodyPr>
            <a:normAutofit/>
          </a:bodyPr>
          <a:lstStyle>
            <a:lvl1pPr>
              <a:defRPr sz="3200"/>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Title 1"/>
          <p:cNvSpPr txBox="1">
            <a:spLocks/>
          </p:cNvSpPr>
          <p:nvPr userDrawn="1"/>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err="1">
                <a:solidFill>
                  <a:schemeClr val="bg1"/>
                </a:solidFill>
              </a:rPr>
              <a:t>Perancangan</a:t>
            </a:r>
            <a:r>
              <a:rPr lang="en-US" sz="1200" i="1" dirty="0">
                <a:solidFill>
                  <a:schemeClr val="bg1"/>
                </a:solidFill>
              </a:rPr>
              <a:t> Basis Data</a:t>
            </a:r>
          </a:p>
        </p:txBody>
      </p:sp>
    </p:spTree>
    <p:extLst>
      <p:ext uri="{BB962C8B-B14F-4D97-AF65-F5344CB8AC3E}">
        <p14:creationId xmlns:p14="http://schemas.microsoft.com/office/powerpoint/2010/main" val="196298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251847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6083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830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26121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C815B4FD-92E0-4978-907F-923BCA868FE5}" type="datetimeFigureOut">
              <a:rPr lang="id-ID" smtClean="0"/>
              <a:t>28/09/2020</a:t>
            </a:fld>
            <a:endParaRPr lang="id-ID"/>
          </a:p>
        </p:txBody>
      </p:sp>
      <p:sp>
        <p:nvSpPr>
          <p:cNvPr id="3" name="Footer Placeholder 2"/>
          <p:cNvSpPr>
            <a:spLocks noGrp="1"/>
          </p:cNvSpPr>
          <p:nvPr>
            <p:ph type="ftr" sz="quarter" idx="11"/>
          </p:nvPr>
        </p:nvSpPr>
        <p:spPr>
          <a:xfrm>
            <a:off x="4780596" y="726316"/>
            <a:ext cx="1325880" cy="457200"/>
          </a:xfrm>
          <a:prstGeom prst="rect">
            <a:avLst/>
          </a:prstGeom>
        </p:spPr>
        <p:txBody>
          <a:bodyPr/>
          <a:lstStyle/>
          <a:p>
            <a:endParaRPr lang="id-ID"/>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58943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98380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205005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71616" y="455873"/>
            <a:ext cx="8229600" cy="54864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752600"/>
            <a:ext cx="8229600" cy="451564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val="1030466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1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18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4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aelashofa.blogspot.com/2012/11/contoh-studi-kasus-apb-analisis-prose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ER Concept</a:t>
            </a:r>
          </a:p>
        </p:txBody>
      </p:sp>
      <p:sp>
        <p:nvSpPr>
          <p:cNvPr id="3" name="Subtitle 2"/>
          <p:cNvSpPr>
            <a:spLocks noGrp="1"/>
          </p:cNvSpPr>
          <p:nvPr>
            <p:ph type="subTitle" idx="1"/>
          </p:nvPr>
        </p:nvSpPr>
        <p:spPr/>
        <p:txBody>
          <a:bodyPr/>
          <a:lstStyle/>
          <a:p>
            <a:r>
              <a:rPr lang="en-US" dirty="0" err="1"/>
              <a:t>Pertemuan</a:t>
            </a:r>
            <a:r>
              <a:rPr lang="en-US" dirty="0"/>
              <a:t> 2</a:t>
            </a:r>
          </a:p>
          <a:p>
            <a:r>
              <a:rPr lang="en-US" dirty="0" err="1"/>
              <a:t>Peracancangan</a:t>
            </a:r>
            <a:r>
              <a:rPr lang="en-US" dirty="0"/>
              <a:t> Basis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Relationship</a:t>
            </a:r>
            <a:r>
              <a:rPr lang="en-US" b="1" dirty="0">
                <a:solidFill>
                  <a:srgbClr val="FF0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p:txBody>
          <a:bodyPr>
            <a:normAutofit/>
          </a:bodyPr>
          <a:lstStyle/>
          <a:p>
            <a:pPr marL="0" indent="0">
              <a:buNone/>
            </a:pPr>
            <a:r>
              <a:rPr lang="en-US" sz="2000" b="1" dirty="0" err="1"/>
              <a:t>Contoh</a:t>
            </a:r>
            <a:r>
              <a:rPr lang="en-US" sz="2000" b="1" dirty="0"/>
              <a:t> </a:t>
            </a:r>
            <a:r>
              <a:rPr lang="en-US" sz="2000" b="1" dirty="0" err="1"/>
              <a:t>Relasi</a:t>
            </a:r>
            <a:r>
              <a:rPr lang="en-US" sz="2000" b="1" dirty="0"/>
              <a:t> </a:t>
            </a:r>
            <a:r>
              <a:rPr lang="en-US" sz="2000" b="1" dirty="0" err="1"/>
              <a:t>sebagai</a:t>
            </a:r>
            <a:r>
              <a:rPr lang="en-US" sz="2000" b="1" dirty="0"/>
              <a:t> </a:t>
            </a:r>
            <a:r>
              <a:rPr lang="en-US" sz="2000" b="1" dirty="0" err="1"/>
              <a:t>Definisi</a:t>
            </a:r>
            <a:r>
              <a:rPr lang="en-US" sz="2000" b="1" dirty="0"/>
              <a:t> Rule</a:t>
            </a:r>
          </a:p>
          <a:p>
            <a:pPr marL="231775" indent="0">
              <a:buNone/>
            </a:pPr>
            <a:endParaRPr lang="en-US" sz="2000" dirty="0"/>
          </a:p>
        </p:txBody>
      </p:sp>
      <p:cxnSp>
        <p:nvCxnSpPr>
          <p:cNvPr id="101" name="Straight Connector 100"/>
          <p:cNvCxnSpPr/>
          <p:nvPr/>
        </p:nvCxnSpPr>
        <p:spPr>
          <a:xfrm flipH="1">
            <a:off x="1200150" y="41148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3813464" y="38827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mj-lt"/>
            </a:endParaRPr>
          </a:p>
        </p:txBody>
      </p:sp>
      <p:grpSp>
        <p:nvGrpSpPr>
          <p:cNvPr id="103" name="Group 102"/>
          <p:cNvGrpSpPr/>
          <p:nvPr/>
        </p:nvGrpSpPr>
        <p:grpSpPr>
          <a:xfrm>
            <a:off x="605051" y="4500549"/>
            <a:ext cx="7380027" cy="1321095"/>
            <a:chOff x="925773" y="1905000"/>
            <a:chExt cx="7380027" cy="1321095"/>
          </a:xfrm>
        </p:grpSpPr>
        <p:grpSp>
          <p:nvGrpSpPr>
            <p:cNvPr id="104" name="Group 103"/>
            <p:cNvGrpSpPr/>
            <p:nvPr/>
          </p:nvGrpSpPr>
          <p:grpSpPr>
            <a:xfrm>
              <a:off x="925773" y="1905000"/>
              <a:ext cx="7075227" cy="762000"/>
              <a:chOff x="925773" y="1676400"/>
              <a:chExt cx="7075227" cy="762000"/>
            </a:xfrm>
          </p:grpSpPr>
          <p:sp>
            <p:nvSpPr>
              <p:cNvPr id="121" name="Flowchart: Process 120"/>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a:latin typeface="+mj-lt"/>
                  </a:rPr>
                  <a:t>Project</a:t>
                </a:r>
                <a:endParaRPr lang="en-US" sz="1200">
                  <a:latin typeface="+mj-lt"/>
                </a:endParaRPr>
              </a:p>
            </p:txBody>
          </p:sp>
          <p:sp>
            <p:nvSpPr>
              <p:cNvPr id="122" name="Flowchart: Process 121"/>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a:latin typeface="+mj-lt"/>
                  </a:rPr>
                  <a:t>Employee</a:t>
                </a:r>
                <a:endParaRPr lang="en-US" sz="1200">
                  <a:latin typeface="+mj-lt"/>
                </a:endParaRPr>
              </a:p>
            </p:txBody>
          </p:sp>
          <p:sp>
            <p:nvSpPr>
              <p:cNvPr id="123" name="Flowchart: Decision 122"/>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works_on</a:t>
                </a:r>
                <a:endParaRPr lang="en-US" sz="1100">
                  <a:latin typeface="+mj-lt"/>
                </a:endParaRPr>
              </a:p>
            </p:txBody>
          </p:sp>
          <p:cxnSp>
            <p:nvCxnSpPr>
              <p:cNvPr id="124" name="Straight Connector 123"/>
              <p:cNvCxnSpPr>
                <a:stCxn id="122" idx="3"/>
                <a:endCxn id="123"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23" idx="3"/>
                <a:endCxn id="121"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Oval 105"/>
            <p:cNvSpPr/>
            <p:nvPr/>
          </p:nvSpPr>
          <p:spPr>
            <a:xfrm>
              <a:off x="4800600"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percent</a:t>
              </a:r>
            </a:p>
          </p:txBody>
        </p:sp>
        <p:cxnSp>
          <p:nvCxnSpPr>
            <p:cNvPr id="107" name="Straight Connector 106"/>
            <p:cNvCxnSpPr>
              <a:stCxn id="123" idx="2"/>
              <a:endCxn id="106"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3962400" y="2895600"/>
              <a:ext cx="798899"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u="sng">
                  <a:solidFill>
                    <a:srgbClr val="C00000"/>
                  </a:solidFill>
                  <a:latin typeface="+mj-lt"/>
                </a:rPr>
                <a:t>prjid</a:t>
              </a:r>
            </a:p>
          </p:txBody>
        </p:sp>
        <p:sp>
          <p:nvSpPr>
            <p:cNvPr id="110" name="Oval 109"/>
            <p:cNvSpPr/>
            <p:nvPr/>
          </p:nvSpPr>
          <p:spPr>
            <a:xfrm>
              <a:off x="3228265" y="2895600"/>
              <a:ext cx="657935"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u="sng">
                  <a:solidFill>
                    <a:srgbClr val="C00000"/>
                  </a:solidFill>
                  <a:latin typeface="+mj-lt"/>
                </a:rPr>
                <a:t>eid</a:t>
              </a:r>
            </a:p>
          </p:txBody>
        </p:sp>
        <p:cxnSp>
          <p:nvCxnSpPr>
            <p:cNvPr id="111" name="Straight Connector 110"/>
            <p:cNvCxnSpPr>
              <a:stCxn id="123" idx="2"/>
              <a:endCxn id="108"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23" idx="2"/>
              <a:endCxn id="110"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u="sng">
                  <a:latin typeface="+mj-lt"/>
                </a:rPr>
                <a:t>eid</a:t>
              </a:r>
            </a:p>
          </p:txBody>
        </p:sp>
        <p:cxnSp>
          <p:nvCxnSpPr>
            <p:cNvPr id="114" name="Straight Connector 113"/>
            <p:cNvCxnSpPr>
              <a:stCxn id="122" idx="2"/>
              <a:endCxn id="113"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e_name</a:t>
              </a:r>
            </a:p>
          </p:txBody>
        </p:sp>
        <p:cxnSp>
          <p:nvCxnSpPr>
            <p:cNvPr id="116" name="Straight Connector 115"/>
            <p:cNvCxnSpPr>
              <a:endCxn id="115"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u="sng">
                  <a:latin typeface="+mj-lt"/>
                </a:rPr>
                <a:t>prjid</a:t>
              </a:r>
            </a:p>
          </p:txBody>
        </p:sp>
        <p:cxnSp>
          <p:nvCxnSpPr>
            <p:cNvPr id="118" name="Straight Connector 117"/>
            <p:cNvCxnSpPr>
              <a:stCxn id="121" idx="2"/>
              <a:endCxn id="117"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latin typeface="+mj-lt"/>
                </a:rPr>
                <a:t>prj_name</a:t>
              </a:r>
              <a:endParaRPr lang="en-US" sz="1200" dirty="0">
                <a:latin typeface="+mj-lt"/>
              </a:endParaRPr>
            </a:p>
          </p:txBody>
        </p:sp>
        <p:cxnSp>
          <p:nvCxnSpPr>
            <p:cNvPr id="120" name="Straight Connector 119"/>
            <p:cNvCxnSpPr>
              <a:stCxn id="121" idx="2"/>
              <a:endCxn id="119"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6" name="Group 125"/>
          <p:cNvGrpSpPr/>
          <p:nvPr/>
        </p:nvGrpSpPr>
        <p:grpSpPr>
          <a:xfrm>
            <a:off x="605051" y="2286000"/>
            <a:ext cx="7380027" cy="1321095"/>
            <a:chOff x="925773" y="1905000"/>
            <a:chExt cx="7380027" cy="1321095"/>
          </a:xfrm>
        </p:grpSpPr>
        <p:grpSp>
          <p:nvGrpSpPr>
            <p:cNvPr id="127" name="Group 126"/>
            <p:cNvGrpSpPr/>
            <p:nvPr/>
          </p:nvGrpSpPr>
          <p:grpSpPr>
            <a:xfrm>
              <a:off x="925773" y="1905000"/>
              <a:ext cx="7075227" cy="762000"/>
              <a:chOff x="925773" y="1676400"/>
              <a:chExt cx="7075227" cy="762000"/>
            </a:xfrm>
          </p:grpSpPr>
          <p:sp>
            <p:nvSpPr>
              <p:cNvPr id="142" name="Flowchart: Process 141"/>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a:latin typeface="+mj-lt"/>
                  </a:rPr>
                  <a:t>Project</a:t>
                </a:r>
                <a:endParaRPr lang="en-US" sz="1200">
                  <a:latin typeface="+mj-lt"/>
                </a:endParaRPr>
              </a:p>
            </p:txBody>
          </p:sp>
          <p:sp>
            <p:nvSpPr>
              <p:cNvPr id="143" name="Flowchart: Process 142"/>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a:latin typeface="+mj-lt"/>
                  </a:rPr>
                  <a:t>Employee</a:t>
                </a:r>
                <a:endParaRPr lang="en-US" sz="1200">
                  <a:latin typeface="+mj-lt"/>
                </a:endParaRPr>
              </a:p>
            </p:txBody>
          </p:sp>
          <p:sp>
            <p:nvSpPr>
              <p:cNvPr id="144" name="Flowchart: Decision 143"/>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works_on</a:t>
                </a:r>
                <a:endParaRPr lang="en-US" sz="1100">
                  <a:latin typeface="+mj-lt"/>
                </a:endParaRPr>
              </a:p>
            </p:txBody>
          </p:sp>
          <p:cxnSp>
            <p:nvCxnSpPr>
              <p:cNvPr id="145" name="Straight Connector 144"/>
              <p:cNvCxnSpPr>
                <a:stCxn id="143" idx="3"/>
                <a:endCxn id="144"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44" idx="3"/>
                <a:endCxn id="142"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8" name="Oval 127"/>
            <p:cNvSpPr/>
            <p:nvPr/>
          </p:nvSpPr>
          <p:spPr>
            <a:xfrm>
              <a:off x="3891788"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percent</a:t>
              </a:r>
            </a:p>
          </p:txBody>
        </p:sp>
        <p:cxnSp>
          <p:nvCxnSpPr>
            <p:cNvPr id="129" name="Straight Connector 128"/>
            <p:cNvCxnSpPr>
              <a:stCxn id="144" idx="2"/>
              <a:endCxn id="128" idx="0"/>
            </p:cNvCxnSpPr>
            <p:nvPr/>
          </p:nvCxnSpPr>
          <p:spPr>
            <a:xfrm>
              <a:off x="4457700" y="2667000"/>
              <a:ext cx="10755"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u="sng">
                  <a:latin typeface="+mj-lt"/>
                </a:rPr>
                <a:t>eid</a:t>
              </a:r>
            </a:p>
          </p:txBody>
        </p:sp>
        <p:cxnSp>
          <p:nvCxnSpPr>
            <p:cNvPr id="135" name="Straight Connector 134"/>
            <p:cNvCxnSpPr>
              <a:stCxn id="143" idx="2"/>
              <a:endCxn id="134"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e_name</a:t>
              </a:r>
            </a:p>
          </p:txBody>
        </p:sp>
        <p:cxnSp>
          <p:nvCxnSpPr>
            <p:cNvPr id="137" name="Straight Connector 136"/>
            <p:cNvCxnSpPr>
              <a:endCxn id="136"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8" name="Oval 137"/>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u="sng">
                  <a:latin typeface="+mj-lt"/>
                </a:rPr>
                <a:t>prjid</a:t>
              </a:r>
            </a:p>
          </p:txBody>
        </p:sp>
        <p:cxnSp>
          <p:nvCxnSpPr>
            <p:cNvPr id="139" name="Straight Connector 138"/>
            <p:cNvCxnSpPr>
              <a:stCxn id="142" idx="2"/>
              <a:endCxn id="138"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40" name="Oval 139"/>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200">
                  <a:latin typeface="+mj-lt"/>
                </a:rPr>
                <a:t>prj_name</a:t>
              </a:r>
            </a:p>
          </p:txBody>
        </p:sp>
        <p:cxnSp>
          <p:nvCxnSpPr>
            <p:cNvPr id="141" name="Straight Connector 140"/>
            <p:cNvCxnSpPr>
              <a:stCxn id="142" idx="2"/>
              <a:endCxn id="140"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539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wipe(up)">
                                      <p:cBhvr>
                                        <p:cTn id="1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Relationship</a:t>
            </a:r>
            <a:r>
              <a:rPr lang="en-US" b="1" dirty="0">
                <a:solidFill>
                  <a:srgbClr val="FF0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p:txBody>
          <a:bodyPr>
            <a:normAutofit/>
          </a:bodyPr>
          <a:lstStyle/>
          <a:p>
            <a:pPr marL="0" indent="0">
              <a:buNone/>
            </a:pPr>
            <a:r>
              <a:rPr lang="en-US" sz="2000" b="1" dirty="0" err="1"/>
              <a:t>Contoh</a:t>
            </a:r>
            <a:r>
              <a:rPr lang="en-US" sz="2000" b="1" dirty="0"/>
              <a:t> </a:t>
            </a:r>
            <a:r>
              <a:rPr lang="en-US" sz="2000" b="1" dirty="0" err="1"/>
              <a:t>Relasi</a:t>
            </a:r>
            <a:r>
              <a:rPr lang="en-US" sz="2000" b="1" dirty="0"/>
              <a:t> </a:t>
            </a:r>
            <a:r>
              <a:rPr lang="en-US" sz="2000" b="1" dirty="0" err="1"/>
              <a:t>sebagai</a:t>
            </a:r>
            <a:r>
              <a:rPr lang="en-US" sz="2000" b="1" dirty="0"/>
              <a:t> </a:t>
            </a:r>
            <a:r>
              <a:rPr lang="en-US" sz="2000" b="1" dirty="0" err="1"/>
              <a:t>Definisi</a:t>
            </a:r>
            <a:r>
              <a:rPr lang="en-US" sz="2000" b="1" dirty="0"/>
              <a:t> Rule</a:t>
            </a:r>
          </a:p>
          <a:p>
            <a:pPr marL="231775" indent="0">
              <a:buNone/>
            </a:pPr>
            <a:endParaRPr lang="en-US" sz="2000" dirty="0"/>
          </a:p>
        </p:txBody>
      </p:sp>
      <p:grpSp>
        <p:nvGrpSpPr>
          <p:cNvPr id="60" name="Group 59"/>
          <p:cNvGrpSpPr/>
          <p:nvPr/>
        </p:nvGrpSpPr>
        <p:grpSpPr>
          <a:xfrm>
            <a:off x="76200" y="2362200"/>
            <a:ext cx="4166078" cy="1371600"/>
            <a:chOff x="152400" y="4572000"/>
            <a:chExt cx="4166078"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buy</a:t>
              </a:r>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Customer</a:t>
              </a:r>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Product</a:t>
              </a:r>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cid</a:t>
              </a:r>
              <a:endParaRPr lang="en-US" sz="1200" u="sng" dirty="0">
                <a:latin typeface="+mj-lt"/>
              </a:endParaRPr>
            </a:p>
          </p:txBody>
        </p:sp>
        <p:sp>
          <p:nvSpPr>
            <p:cNvPr id="43" name="Oval 42"/>
            <p:cNvSpPr/>
            <p:nvPr/>
          </p:nvSpPr>
          <p:spPr>
            <a:xfrm>
              <a:off x="438149" y="4648200"/>
              <a:ext cx="1106778"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cust_name</a:t>
              </a:r>
              <a:endParaRPr lang="en-US" sz="1200" dirty="0">
                <a:latin typeface="+mj-lt"/>
              </a:endParaRPr>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cxnSpLocks/>
              <a:stCxn id="29" idx="0"/>
              <a:endCxn id="43" idx="4"/>
            </p:cNvCxnSpPr>
            <p:nvPr/>
          </p:nvCxnSpPr>
          <p:spPr>
            <a:xfrm flipV="1">
              <a:off x="685800" y="5029200"/>
              <a:ext cx="305738"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buy_price</a:t>
              </a:r>
              <a:endParaRPr lang="en-US" sz="1200" dirty="0">
                <a:latin typeface="+mj-lt"/>
              </a:endParaRPr>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pid</a:t>
              </a:r>
              <a:endParaRPr lang="en-US" sz="1200" u="sng" dirty="0">
                <a:latin typeface="+mj-lt"/>
              </a:endParaRPr>
            </a:p>
          </p:txBody>
        </p:sp>
        <p:sp>
          <p:nvSpPr>
            <p:cNvPr id="49" name="Oval 48"/>
            <p:cNvSpPr/>
            <p:nvPr/>
          </p:nvSpPr>
          <p:spPr>
            <a:xfrm>
              <a:off x="2666999" y="4572000"/>
              <a:ext cx="1118079"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prod_name</a:t>
              </a:r>
              <a:endParaRPr lang="en-US" sz="1200" dirty="0">
                <a:latin typeface="+mj-lt"/>
              </a:endParaRPr>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cxnSpLocks/>
              <a:stCxn id="30" idx="0"/>
              <a:endCxn id="49" idx="4"/>
            </p:cNvCxnSpPr>
            <p:nvPr/>
          </p:nvCxnSpPr>
          <p:spPr>
            <a:xfrm flipV="1">
              <a:off x="3048000" y="4953000"/>
              <a:ext cx="178039"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399" y="5020135"/>
              <a:ext cx="1118079"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prod_price</a:t>
              </a:r>
              <a:endParaRPr lang="en-US" sz="1200" dirty="0">
                <a:latin typeface="+mj-lt"/>
              </a:endParaRPr>
            </a:p>
          </p:txBody>
        </p:sp>
        <p:cxnSp>
          <p:nvCxnSpPr>
            <p:cNvPr id="57" name="Straight Connector 56"/>
            <p:cNvCxnSpPr>
              <a:cxnSpLocks/>
              <a:stCxn id="30" idx="0"/>
              <a:endCxn id="56" idx="2"/>
            </p:cNvCxnSpPr>
            <p:nvPr/>
          </p:nvCxnSpPr>
          <p:spPr>
            <a:xfrm flipV="1">
              <a:off x="3048000" y="5210635"/>
              <a:ext cx="152399"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52951" y="2364021"/>
            <a:ext cx="4417991" cy="1369779"/>
            <a:chOff x="290513" y="4573821"/>
            <a:chExt cx="4417991"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buy</a:t>
              </a:r>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Customer</a:t>
              </a:r>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Product</a:t>
              </a:r>
            </a:p>
          </p:txBody>
        </p:sp>
        <p:cxnSp>
          <p:nvCxnSpPr>
            <p:cNvPr id="65" name="Straight Connector 64"/>
            <p:cNvCxnSpPr>
              <a:stCxn id="63" idx="3"/>
              <a:endCxn id="62" idx="1"/>
            </p:cNvCxnSpPr>
            <p:nvPr/>
          </p:nvCxnSpPr>
          <p:spPr>
            <a:xfrm>
              <a:off x="1338262" y="5715000"/>
              <a:ext cx="223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cid</a:t>
              </a:r>
              <a:endParaRPr lang="en-US" sz="1200" u="sng" dirty="0">
                <a:latin typeface="+mj-lt"/>
              </a:endParaRPr>
            </a:p>
          </p:txBody>
        </p:sp>
        <p:sp>
          <p:nvSpPr>
            <p:cNvPr id="68" name="Oval 67"/>
            <p:cNvSpPr/>
            <p:nvPr/>
          </p:nvSpPr>
          <p:spPr>
            <a:xfrm>
              <a:off x="290513" y="4648200"/>
              <a:ext cx="114300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cust_name</a:t>
              </a:r>
              <a:endParaRPr lang="en-US" sz="1200" dirty="0">
                <a:latin typeface="+mj-lt"/>
              </a:endParaRPr>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cxnSpLocks/>
              <a:stCxn id="63" idx="0"/>
              <a:endCxn id="68" idx="4"/>
            </p:cNvCxnSpPr>
            <p:nvPr/>
          </p:nvCxnSpPr>
          <p:spPr>
            <a:xfrm flipV="1">
              <a:off x="842962" y="5029200"/>
              <a:ext cx="19051"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buy_price</a:t>
              </a:r>
              <a:endParaRPr lang="en-US" sz="1200" dirty="0">
                <a:latin typeface="+mj-lt"/>
              </a:endParaRPr>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pid</a:t>
              </a:r>
              <a:endParaRPr lang="en-US" sz="1200" u="sng" dirty="0">
                <a:latin typeface="+mj-lt"/>
              </a:endParaRPr>
            </a:p>
          </p:txBody>
        </p:sp>
        <p:sp>
          <p:nvSpPr>
            <p:cNvPr id="74" name="Oval 73"/>
            <p:cNvSpPr/>
            <p:nvPr/>
          </p:nvSpPr>
          <p:spPr>
            <a:xfrm>
              <a:off x="3186111" y="4573821"/>
              <a:ext cx="1142999"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prod_name</a:t>
              </a:r>
              <a:endParaRPr lang="en-US" sz="1200" dirty="0">
                <a:latin typeface="+mj-lt"/>
              </a:endParaRPr>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cxnSpLocks/>
              <a:stCxn id="64" idx="0"/>
              <a:endCxn id="74" idx="4"/>
            </p:cNvCxnSpPr>
            <p:nvPr/>
          </p:nvCxnSpPr>
          <p:spPr>
            <a:xfrm flipV="1">
              <a:off x="3395662" y="4954821"/>
              <a:ext cx="361949"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62362" y="5105400"/>
              <a:ext cx="1046142"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prod_price</a:t>
              </a:r>
              <a:endParaRPr lang="en-US" sz="1200" dirty="0">
                <a:latin typeface="+mj-lt"/>
              </a:endParaRPr>
            </a:p>
          </p:txBody>
        </p:sp>
        <p:cxnSp>
          <p:nvCxnSpPr>
            <p:cNvPr id="78" name="Straight Connector 77"/>
            <p:cNvCxnSpPr>
              <a:cxnSpLocks/>
              <a:stCxn id="64" idx="0"/>
              <a:endCxn id="77" idx="2"/>
            </p:cNvCxnSpPr>
            <p:nvPr/>
          </p:nvCxnSpPr>
          <p:spPr>
            <a:xfrm flipV="1">
              <a:off x="3395662" y="5295900"/>
              <a:ext cx="266700"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solidFill>
                    <a:srgbClr val="C00000"/>
                  </a:solidFill>
                  <a:latin typeface="+mj-lt"/>
                </a:rPr>
                <a:t>cid</a:t>
              </a:r>
              <a:endParaRPr lang="en-US" sz="1200" u="sng" dirty="0">
                <a:solidFill>
                  <a:srgbClr val="C00000"/>
                </a:solidFill>
                <a:latin typeface="+mj-lt"/>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solidFill>
                    <a:srgbClr val="C00000"/>
                  </a:solidFill>
                  <a:latin typeface="+mj-lt"/>
                </a:rPr>
                <a:t>pid</a:t>
              </a:r>
              <a:endParaRPr lang="en-US" sz="1200" u="sng" dirty="0">
                <a:solidFill>
                  <a:srgbClr val="C00000"/>
                </a:solidFill>
                <a:latin typeface="+mj-lt"/>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22098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22690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mj-lt"/>
            </a:endParaRPr>
          </a:p>
        </p:txBody>
      </p:sp>
      <p:grpSp>
        <p:nvGrpSpPr>
          <p:cNvPr id="52" name="Group 51"/>
          <p:cNvGrpSpPr/>
          <p:nvPr/>
        </p:nvGrpSpPr>
        <p:grpSpPr>
          <a:xfrm>
            <a:off x="1548800" y="4668103"/>
            <a:ext cx="5670219" cy="1696197"/>
            <a:chOff x="309562" y="4573821"/>
            <a:chExt cx="5317114" cy="1696197"/>
          </a:xfrm>
        </p:grpSpPr>
        <p:sp>
          <p:nvSpPr>
            <p:cNvPr id="53" name="Flowchart: Decision 52"/>
            <p:cNvSpPr/>
            <p:nvPr/>
          </p:nvSpPr>
          <p:spPr>
            <a:xfrm>
              <a:off x="2022626" y="5823124"/>
              <a:ext cx="1143000" cy="446894"/>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buy</a:t>
              </a:r>
            </a:p>
          </p:txBody>
        </p:sp>
        <p:sp>
          <p:nvSpPr>
            <p:cNvPr id="54" name="Flowchart: Process 53"/>
            <p:cNvSpPr/>
            <p:nvPr/>
          </p:nvSpPr>
          <p:spPr>
            <a:xfrm>
              <a:off x="316917" y="585997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Customer</a:t>
              </a:r>
            </a:p>
          </p:txBody>
        </p:sp>
        <p:sp>
          <p:nvSpPr>
            <p:cNvPr id="55" name="Flowchart: Process 54"/>
            <p:cNvSpPr/>
            <p:nvPr/>
          </p:nvSpPr>
          <p:spPr>
            <a:xfrm>
              <a:off x="3855854" y="5896892"/>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latin typeface="+mj-lt"/>
                </a:rPr>
                <a:t>Product</a:t>
              </a:r>
            </a:p>
          </p:txBody>
        </p:sp>
        <p:cxnSp>
          <p:nvCxnSpPr>
            <p:cNvPr id="58" name="Straight Connector 57"/>
            <p:cNvCxnSpPr>
              <a:cxnSpLocks/>
              <a:stCxn id="54" idx="3"/>
              <a:endCxn id="53" idx="1"/>
            </p:cNvCxnSpPr>
            <p:nvPr/>
          </p:nvCxnSpPr>
          <p:spPr>
            <a:xfrm>
              <a:off x="1307517" y="6032273"/>
              <a:ext cx="715109" cy="14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cxnSpLocks/>
              <a:stCxn id="53" idx="3"/>
              <a:endCxn id="55" idx="1"/>
            </p:cNvCxnSpPr>
            <p:nvPr/>
          </p:nvCxnSpPr>
          <p:spPr>
            <a:xfrm>
              <a:off x="3165626" y="6046571"/>
              <a:ext cx="690228" cy="22624"/>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cid</a:t>
              </a:r>
              <a:endParaRPr lang="en-US" sz="1200" u="sng" dirty="0">
                <a:latin typeface="+mj-lt"/>
              </a:endParaRPr>
            </a:p>
          </p:txBody>
        </p:sp>
        <p:sp>
          <p:nvSpPr>
            <p:cNvPr id="82" name="Oval 81"/>
            <p:cNvSpPr/>
            <p:nvPr/>
          </p:nvSpPr>
          <p:spPr>
            <a:xfrm>
              <a:off x="442912" y="4648200"/>
              <a:ext cx="99060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cust_name</a:t>
              </a:r>
              <a:endParaRPr lang="en-US" sz="1200" dirty="0">
                <a:latin typeface="+mj-lt"/>
              </a:endParaRPr>
            </a:p>
          </p:txBody>
        </p:sp>
        <p:cxnSp>
          <p:nvCxnSpPr>
            <p:cNvPr id="85" name="Straight Connector 84"/>
            <p:cNvCxnSpPr>
              <a:stCxn id="54" idx="0"/>
              <a:endCxn id="79" idx="4"/>
            </p:cNvCxnSpPr>
            <p:nvPr/>
          </p:nvCxnSpPr>
          <p:spPr>
            <a:xfrm flipH="1" flipV="1">
              <a:off x="595313" y="5334000"/>
              <a:ext cx="216905" cy="52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a:stCxn id="54" idx="0"/>
              <a:endCxn id="82" idx="4"/>
            </p:cNvCxnSpPr>
            <p:nvPr/>
          </p:nvCxnSpPr>
          <p:spPr>
            <a:xfrm flipV="1">
              <a:off x="812217" y="5029200"/>
              <a:ext cx="125996" cy="830770"/>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2426276" y="4761663"/>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buy_price</a:t>
              </a:r>
              <a:endParaRPr lang="en-US" sz="1200" dirty="0">
                <a:latin typeface="+mj-lt"/>
              </a:endParaRPr>
            </a:p>
          </p:txBody>
        </p:sp>
        <p:cxnSp>
          <p:nvCxnSpPr>
            <p:cNvPr id="88" name="Straight Connector 87"/>
            <p:cNvCxnSpPr>
              <a:cxnSpLocks/>
              <a:stCxn id="53" idx="0"/>
              <a:endCxn id="87" idx="4"/>
            </p:cNvCxnSpPr>
            <p:nvPr/>
          </p:nvCxnSpPr>
          <p:spPr>
            <a:xfrm flipV="1">
              <a:off x="2594126" y="5031021"/>
              <a:ext cx="385541" cy="792103"/>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3866839"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latin typeface="+mj-lt"/>
                </a:rPr>
                <a:t>pid</a:t>
              </a:r>
              <a:endParaRPr lang="en-US" sz="1200" u="sng" dirty="0">
                <a:latin typeface="+mj-lt"/>
              </a:endParaRPr>
            </a:p>
          </p:txBody>
        </p:sp>
        <p:sp>
          <p:nvSpPr>
            <p:cNvPr id="90" name="Oval 89"/>
            <p:cNvSpPr/>
            <p:nvPr/>
          </p:nvSpPr>
          <p:spPr>
            <a:xfrm>
              <a:off x="4104284"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prod_name</a:t>
              </a:r>
              <a:endParaRPr lang="en-US" sz="1200" dirty="0">
                <a:latin typeface="+mj-lt"/>
              </a:endParaRPr>
            </a:p>
          </p:txBody>
        </p:sp>
        <p:cxnSp>
          <p:nvCxnSpPr>
            <p:cNvPr id="91" name="Straight Connector 90"/>
            <p:cNvCxnSpPr>
              <a:stCxn id="55" idx="0"/>
              <a:endCxn id="89" idx="4"/>
            </p:cNvCxnSpPr>
            <p:nvPr/>
          </p:nvCxnSpPr>
          <p:spPr>
            <a:xfrm flipH="1" flipV="1">
              <a:off x="4152590" y="5285948"/>
              <a:ext cx="198565" cy="610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55" idx="0"/>
              <a:endCxn id="90" idx="4"/>
            </p:cNvCxnSpPr>
            <p:nvPr/>
          </p:nvCxnSpPr>
          <p:spPr>
            <a:xfrm flipV="1">
              <a:off x="4351154" y="4954821"/>
              <a:ext cx="257954" cy="942071"/>
            </a:xfrm>
            <a:prstGeom prst="line">
              <a:avLst/>
            </a:prstGeom>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617026"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latin typeface="+mj-lt"/>
                </a:rPr>
                <a:t>prod_price</a:t>
              </a:r>
              <a:endParaRPr lang="en-US" sz="1200" dirty="0">
                <a:latin typeface="+mj-lt"/>
              </a:endParaRPr>
            </a:p>
          </p:txBody>
        </p:sp>
        <p:cxnSp>
          <p:nvCxnSpPr>
            <p:cNvPr id="94" name="Straight Connector 93"/>
            <p:cNvCxnSpPr>
              <a:stCxn id="55" idx="0"/>
              <a:endCxn id="93" idx="2"/>
            </p:cNvCxnSpPr>
            <p:nvPr/>
          </p:nvCxnSpPr>
          <p:spPr>
            <a:xfrm flipV="1">
              <a:off x="4351154" y="5295900"/>
              <a:ext cx="265872" cy="600992"/>
            </a:xfrm>
            <a:prstGeom prst="line">
              <a:avLst/>
            </a:prstGeom>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778576" y="47262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solidFill>
                    <a:schemeClr val="tx1"/>
                  </a:solidFill>
                  <a:latin typeface="+mj-lt"/>
                </a:rPr>
                <a:t>cid</a:t>
              </a:r>
              <a:endParaRPr lang="en-US" sz="1200" dirty="0">
                <a:solidFill>
                  <a:schemeClr val="tx1"/>
                </a:solidFill>
                <a:latin typeface="+mj-lt"/>
              </a:endParaRPr>
            </a:p>
          </p:txBody>
        </p:sp>
        <p:cxnSp>
          <p:nvCxnSpPr>
            <p:cNvPr id="96" name="Straight Connector 95"/>
            <p:cNvCxnSpPr>
              <a:cxnSpLocks/>
              <a:stCxn id="53" idx="0"/>
              <a:endCxn id="95" idx="5"/>
            </p:cNvCxnSpPr>
            <p:nvPr/>
          </p:nvCxnSpPr>
          <p:spPr>
            <a:xfrm flipH="1" flipV="1">
              <a:off x="2266382" y="4956132"/>
              <a:ext cx="327744" cy="866992"/>
            </a:xfrm>
            <a:prstGeom prst="line">
              <a:avLst/>
            </a:prstGeom>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2959676" y="50850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900" dirty="0" err="1">
                  <a:solidFill>
                    <a:schemeClr val="tx1"/>
                  </a:solidFill>
                  <a:latin typeface="+mj-lt"/>
                </a:rPr>
                <a:t>pid</a:t>
              </a:r>
              <a:endParaRPr lang="en-US" sz="1200" dirty="0">
                <a:solidFill>
                  <a:schemeClr val="tx1"/>
                </a:solidFill>
                <a:latin typeface="+mj-lt"/>
              </a:endParaRPr>
            </a:p>
          </p:txBody>
        </p:sp>
        <p:cxnSp>
          <p:nvCxnSpPr>
            <p:cNvPr id="98" name="Straight Connector 97"/>
            <p:cNvCxnSpPr>
              <a:cxnSpLocks/>
              <a:stCxn id="53" idx="0"/>
              <a:endCxn id="97" idx="3"/>
            </p:cNvCxnSpPr>
            <p:nvPr/>
          </p:nvCxnSpPr>
          <p:spPr>
            <a:xfrm flipV="1">
              <a:off x="2594126" y="5314932"/>
              <a:ext cx="449244" cy="508192"/>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1433512" y="5107221"/>
              <a:ext cx="935614" cy="31207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900" u="sng" dirty="0" err="1">
                  <a:solidFill>
                    <a:srgbClr val="C00000"/>
                  </a:solidFill>
                  <a:latin typeface="+mj-lt"/>
                </a:rPr>
                <a:t>buy_id</a:t>
              </a:r>
              <a:endParaRPr lang="en-US" sz="1200" u="sng" dirty="0">
                <a:solidFill>
                  <a:srgbClr val="C00000"/>
                </a:solidFill>
                <a:latin typeface="+mj-lt"/>
              </a:endParaRPr>
            </a:p>
          </p:txBody>
        </p:sp>
        <p:cxnSp>
          <p:nvCxnSpPr>
            <p:cNvPr id="100" name="Straight Connector 99"/>
            <p:cNvCxnSpPr>
              <a:cxnSpLocks/>
              <a:stCxn id="53" idx="0"/>
              <a:endCxn id="99" idx="5"/>
            </p:cNvCxnSpPr>
            <p:nvPr/>
          </p:nvCxnSpPr>
          <p:spPr>
            <a:xfrm flipH="1" flipV="1">
              <a:off x="2232108" y="5373596"/>
              <a:ext cx="362018" cy="44952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1" name="Straight Connector 100"/>
          <p:cNvCxnSpPr/>
          <p:nvPr/>
        </p:nvCxnSpPr>
        <p:spPr>
          <a:xfrm flipH="1">
            <a:off x="1200150" y="42672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5443538" y="403761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mj-lt"/>
            </a:endParaRPr>
          </a:p>
        </p:txBody>
      </p:sp>
      <p:sp>
        <p:nvSpPr>
          <p:cNvPr id="7" name="&quot;No&quot; Symbol 6"/>
          <p:cNvSpPr/>
          <p:nvPr/>
        </p:nvSpPr>
        <p:spPr>
          <a:xfrm>
            <a:off x="3612874" y="5861926"/>
            <a:ext cx="693294" cy="629503"/>
          </a:xfrm>
          <a:prstGeom prst="noSmoking">
            <a:avLst/>
          </a:prstGeom>
          <a:solidFill>
            <a:schemeClr val="accent2">
              <a:alpha val="3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latin typeface="+mj-lt"/>
            </a:endParaRPr>
          </a:p>
        </p:txBody>
      </p:sp>
    </p:spTree>
    <p:extLst>
      <p:ext uri="{BB962C8B-B14F-4D97-AF65-F5344CB8AC3E}">
        <p14:creationId xmlns:p14="http://schemas.microsoft.com/office/powerpoint/2010/main" val="35715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22" presetClass="entr" presetSubtype="4"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down)">
                                      <p:cBhvr>
                                        <p:cTn id="10" dur="500"/>
                                        <p:tgtEl>
                                          <p:spTgt spid="105"/>
                                        </p:tgtEl>
                                      </p:cBhvr>
                                    </p:animEffect>
                                  </p:childTnLst>
                                </p:cTn>
                              </p:par>
                              <p:par>
                                <p:cTn id="11" presetID="16" presetClass="entr" presetSubtype="21" fill="hold"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barn(inVertical)">
                                      <p:cBhvr>
                                        <p:cTn id="13" dur="500"/>
                                        <p:tgtEl>
                                          <p:spTgt spid="10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9"/>
                                        </p:tgtEl>
                                        <p:attrNameLst>
                                          <p:attrName>style.visibility</p:attrName>
                                        </p:attrNameLst>
                                      </p:cBhvr>
                                      <p:to>
                                        <p:strVal val="visible"/>
                                      </p:to>
                                    </p:set>
                                    <p:animEffect transition="in" filter="wipe(left)">
                                      <p:cBhvr>
                                        <p:cTn id="18" dur="500"/>
                                        <p:tgtEl>
                                          <p:spTgt spid="109"/>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up)">
                                      <p:cBhvr>
                                        <p:cTn id="27" dur="500"/>
                                        <p:tgtEl>
                                          <p:spTgt spid="102"/>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Transformasi</a:t>
            </a:r>
            <a:r>
              <a:rPr lang="en-US" b="1" dirty="0">
                <a:solidFill>
                  <a:schemeClr val="accent2"/>
                </a:solidFill>
                <a:effectLst>
                  <a:outerShdw blurRad="38100" dist="38100" dir="2700000" algn="tl">
                    <a:srgbClr val="000000">
                      <a:alpha val="43137"/>
                    </a:srgbClr>
                  </a:outerShdw>
                </a:effectLst>
              </a:rPr>
              <a:t> ER </a:t>
            </a:r>
            <a:r>
              <a:rPr lang="en-US" b="1" dirty="0" err="1">
                <a:solidFill>
                  <a:schemeClr val="accent2"/>
                </a:solidFill>
                <a:effectLst>
                  <a:outerShdw blurRad="38100" dist="38100" dir="2700000" algn="tl">
                    <a:srgbClr val="000000">
                      <a:alpha val="43137"/>
                    </a:srgbClr>
                  </a:outerShdw>
                </a:effectLst>
              </a:rPr>
              <a:t>Menjadi</a:t>
            </a:r>
            <a:r>
              <a:rPr lang="en-US" b="1" dirty="0">
                <a:solidFill>
                  <a:schemeClr val="accent2"/>
                </a:solidFill>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Tabel</a:t>
            </a:r>
            <a:endParaRPr lang="en-US" b="1" dirty="0">
              <a:solidFill>
                <a:schemeClr val="accent2"/>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Transformasi</a:t>
            </a:r>
            <a:r>
              <a:rPr lang="en-US" dirty="0"/>
              <a:t> entity </a:t>
            </a:r>
            <a:r>
              <a:rPr lang="en-US" dirty="0" err="1"/>
              <a:t>atau</a:t>
            </a:r>
            <a:r>
              <a:rPr lang="en-US" dirty="0"/>
              <a:t> </a:t>
            </a:r>
            <a:r>
              <a:rPr lang="en-US" dirty="0" err="1"/>
              <a:t>relasi</a:t>
            </a:r>
            <a:r>
              <a:rPr lang="en-US" dirty="0"/>
              <a:t> </a:t>
            </a:r>
            <a:r>
              <a:rPr lang="en-US" dirty="0" err="1"/>
              <a:t>menjadi</a:t>
            </a:r>
            <a:r>
              <a:rPr lang="en-US" dirty="0"/>
              <a:t> </a:t>
            </a:r>
            <a:r>
              <a:rPr lang="en-US" dirty="0" err="1"/>
              <a:t>tabel</a:t>
            </a:r>
            <a:r>
              <a:rPr lang="en-US" dirty="0"/>
              <a:t> </a:t>
            </a:r>
            <a:r>
              <a:rPr lang="en-US" dirty="0" err="1"/>
              <a:t>relasi</a:t>
            </a:r>
            <a:r>
              <a:rPr lang="en-US" dirty="0"/>
              <a:t>.</a:t>
            </a:r>
          </a:p>
          <a:p>
            <a:pPr marL="0" indent="0">
              <a:buNone/>
            </a:pPr>
            <a:r>
              <a:rPr lang="en-US" dirty="0" err="1"/>
              <a:t>Terdapat</a:t>
            </a:r>
            <a:r>
              <a:rPr lang="en-US" dirty="0"/>
              <a:t> </a:t>
            </a:r>
            <a:r>
              <a:rPr lang="en-US" dirty="0" err="1"/>
              <a:t>dua</a:t>
            </a:r>
            <a:r>
              <a:rPr lang="en-US" dirty="0"/>
              <a:t> </a:t>
            </a:r>
            <a:r>
              <a:rPr lang="en-US" dirty="0" err="1"/>
              <a:t>aturan</a:t>
            </a:r>
            <a:r>
              <a:rPr lang="en-US" dirty="0"/>
              <a:t> (</a:t>
            </a:r>
            <a:r>
              <a:rPr lang="en-US" i="1" dirty="0"/>
              <a:t>rule</a:t>
            </a:r>
            <a:r>
              <a:rPr lang="en-US" dirty="0"/>
              <a:t>) </a:t>
            </a:r>
            <a:r>
              <a:rPr lang="en-US" dirty="0" err="1"/>
              <a:t>dalam</a:t>
            </a:r>
            <a:r>
              <a:rPr lang="en-US" dirty="0"/>
              <a:t> </a:t>
            </a:r>
            <a:r>
              <a:rPr lang="en-US" dirty="0" err="1"/>
              <a:t>melakukan</a:t>
            </a:r>
            <a:r>
              <a:rPr lang="en-US" dirty="0"/>
              <a:t> </a:t>
            </a:r>
            <a:r>
              <a:rPr lang="en-US" dirty="0" err="1"/>
              <a:t>transformasi</a:t>
            </a:r>
            <a:r>
              <a:rPr lang="en-US" dirty="0"/>
              <a:t> </a:t>
            </a:r>
            <a:r>
              <a:rPr lang="en-US" dirty="0" err="1"/>
              <a:t>ini</a:t>
            </a:r>
            <a:r>
              <a:rPr lang="en-US" dirty="0"/>
              <a:t>:</a:t>
            </a:r>
          </a:p>
          <a:p>
            <a:r>
              <a:rPr lang="en-US" b="1" dirty="0"/>
              <a:t>Transformation Rule 1</a:t>
            </a:r>
            <a:r>
              <a:rPr lang="en-US" dirty="0"/>
              <a:t>:</a:t>
            </a:r>
          </a:p>
          <a:p>
            <a:pPr lvl="1"/>
            <a:r>
              <a:rPr lang="en-US" dirty="0" err="1"/>
              <a:t>Setiap</a:t>
            </a:r>
            <a:r>
              <a:rPr lang="en-US" dirty="0"/>
              <a:t> </a:t>
            </a:r>
            <a:r>
              <a:rPr lang="en-US" b="1" dirty="0">
                <a:solidFill>
                  <a:srgbClr val="C00000"/>
                </a:solidFill>
              </a:rPr>
              <a:t>entity/</a:t>
            </a:r>
            <a:r>
              <a:rPr lang="en-US" b="1" dirty="0" err="1">
                <a:solidFill>
                  <a:srgbClr val="C00000"/>
                </a:solidFill>
              </a:rPr>
              <a:t>relasi</a:t>
            </a:r>
            <a:r>
              <a:rPr lang="en-US" dirty="0">
                <a:solidFill>
                  <a:srgbClr val="C00000"/>
                </a:solidFill>
              </a:rPr>
              <a:t> dalam ER </a:t>
            </a:r>
            <a:r>
              <a:rPr lang="en-US" dirty="0" err="1">
                <a:solidFill>
                  <a:srgbClr val="C00000"/>
                </a:solidFill>
              </a:rPr>
              <a:t>dipetakan</a:t>
            </a:r>
            <a:r>
              <a:rPr lang="en-US" dirty="0">
                <a:solidFill>
                  <a:srgbClr val="C00000"/>
                </a:solidFill>
              </a:rPr>
              <a:t> ke/</a:t>
            </a:r>
            <a:r>
              <a:rPr lang="en-US" dirty="0" err="1">
                <a:solidFill>
                  <a:srgbClr val="C00000"/>
                </a:solidFill>
              </a:rPr>
              <a:t>menjadi</a:t>
            </a:r>
            <a:r>
              <a:rPr lang="en-US" dirty="0">
                <a:solidFill>
                  <a:srgbClr val="C00000"/>
                </a:solidFill>
              </a:rPr>
              <a:t> </a:t>
            </a:r>
            <a:r>
              <a:rPr lang="en-US" b="1" dirty="0" err="1">
                <a:solidFill>
                  <a:srgbClr val="C00000"/>
                </a:solidFill>
              </a:rPr>
              <a:t>tabel</a:t>
            </a:r>
            <a:r>
              <a:rPr lang="en-US" dirty="0"/>
              <a:t>. Satu entity/</a:t>
            </a:r>
            <a:r>
              <a:rPr lang="en-US" dirty="0" err="1"/>
              <a:t>relasi</a:t>
            </a:r>
            <a:r>
              <a:rPr lang="en-US" dirty="0"/>
              <a:t> adalah </a:t>
            </a:r>
            <a:r>
              <a:rPr lang="en-US" dirty="0" err="1"/>
              <a:t>satu</a:t>
            </a:r>
            <a:r>
              <a:rPr lang="en-US" dirty="0"/>
              <a:t> </a:t>
            </a:r>
            <a:r>
              <a:rPr lang="en-US" dirty="0" err="1"/>
              <a:t>tabel</a:t>
            </a:r>
            <a:r>
              <a:rPr lang="en-US" dirty="0"/>
              <a:t> </a:t>
            </a:r>
            <a:r>
              <a:rPr lang="en-US" dirty="0" err="1"/>
              <a:t>relasi</a:t>
            </a:r>
            <a:r>
              <a:rPr lang="en-US" dirty="0"/>
              <a:t>, dan </a:t>
            </a:r>
            <a:r>
              <a:rPr lang="en-US" dirty="0" err="1"/>
              <a:t>beri</a:t>
            </a:r>
            <a:r>
              <a:rPr lang="en-US" dirty="0"/>
              <a:t> </a:t>
            </a:r>
            <a:r>
              <a:rPr lang="en-US" dirty="0" err="1"/>
              <a:t>nama</a:t>
            </a:r>
            <a:r>
              <a:rPr lang="en-US" dirty="0"/>
              <a:t> </a:t>
            </a:r>
            <a:r>
              <a:rPr lang="en-US" dirty="0" err="1"/>
              <a:t>tabel</a:t>
            </a:r>
            <a:r>
              <a:rPr lang="en-US" dirty="0"/>
              <a:t> tersebut sesuai dengan </a:t>
            </a:r>
            <a:r>
              <a:rPr lang="en-US" dirty="0" err="1"/>
              <a:t>nama</a:t>
            </a:r>
            <a:r>
              <a:rPr lang="en-US" dirty="0"/>
              <a:t> entity/</a:t>
            </a:r>
            <a:r>
              <a:rPr lang="en-US" dirty="0" err="1"/>
              <a:t>relasi-nya</a:t>
            </a:r>
            <a:r>
              <a:rPr lang="en-US" dirty="0"/>
              <a:t>. </a:t>
            </a:r>
          </a:p>
          <a:p>
            <a:pPr lvl="1"/>
            <a:r>
              <a:rPr lang="en-US" b="1" dirty="0" err="1">
                <a:solidFill>
                  <a:srgbClr val="C00000"/>
                </a:solidFill>
              </a:rPr>
              <a:t>Kolom</a:t>
            </a:r>
            <a:r>
              <a:rPr lang="en-US" dirty="0">
                <a:solidFill>
                  <a:srgbClr val="C00000"/>
                </a:solidFill>
              </a:rPr>
              <a:t> </a:t>
            </a:r>
            <a:r>
              <a:rPr lang="en-US" dirty="0" err="1"/>
              <a:t>pada</a:t>
            </a:r>
            <a:r>
              <a:rPr lang="en-US" dirty="0"/>
              <a:t> </a:t>
            </a:r>
            <a:r>
              <a:rPr lang="en-US" dirty="0" err="1"/>
              <a:t>tabel</a:t>
            </a:r>
            <a:r>
              <a:rPr lang="en-US" dirty="0"/>
              <a:t> </a:t>
            </a:r>
            <a:r>
              <a:rPr lang="en-US" dirty="0" err="1"/>
              <a:t>merupakan</a:t>
            </a:r>
            <a:r>
              <a:rPr lang="en-US" dirty="0"/>
              <a:t> </a:t>
            </a:r>
            <a:r>
              <a:rPr lang="en-US" dirty="0" err="1">
                <a:solidFill>
                  <a:srgbClr val="C00000"/>
                </a:solidFill>
              </a:rPr>
              <a:t>representasi</a:t>
            </a:r>
            <a:r>
              <a:rPr lang="en-US" dirty="0">
                <a:solidFill>
                  <a:srgbClr val="C00000"/>
                </a:solidFill>
              </a:rPr>
              <a:t> </a:t>
            </a:r>
            <a:r>
              <a:rPr lang="en-US" dirty="0" err="1">
                <a:solidFill>
                  <a:srgbClr val="C00000"/>
                </a:solidFill>
              </a:rPr>
              <a:t>dari</a:t>
            </a:r>
            <a:r>
              <a:rPr lang="en-US" dirty="0">
                <a:solidFill>
                  <a:srgbClr val="C00000"/>
                </a:solidFill>
              </a:rPr>
              <a:t> </a:t>
            </a:r>
            <a:r>
              <a:rPr lang="en-US" b="1" dirty="0" err="1">
                <a:solidFill>
                  <a:srgbClr val="C00000"/>
                </a:solidFill>
              </a:rPr>
              <a:t>atribut</a:t>
            </a:r>
            <a:r>
              <a:rPr lang="en-US" b="1" dirty="0">
                <a:solidFill>
                  <a:srgbClr val="C00000"/>
                </a:solidFill>
              </a:rPr>
              <a:t> </a:t>
            </a:r>
            <a:r>
              <a:rPr lang="en-US" b="1" dirty="0"/>
              <a:t>yang </a:t>
            </a:r>
            <a:r>
              <a:rPr lang="en-US" b="1" dirty="0" err="1"/>
              <a:t>bukan</a:t>
            </a:r>
            <a:r>
              <a:rPr lang="en-US" b="1" dirty="0"/>
              <a:t> </a:t>
            </a:r>
            <a:r>
              <a:rPr lang="en-US" b="1" dirty="0" err="1"/>
              <a:t>multivalue</a:t>
            </a:r>
            <a:r>
              <a:rPr lang="en-US" dirty="0"/>
              <a:t>, </a:t>
            </a:r>
            <a:r>
              <a:rPr lang="en-US" dirty="0" err="1"/>
              <a:t>atribut</a:t>
            </a:r>
            <a:r>
              <a:rPr lang="en-US" dirty="0"/>
              <a:t> </a:t>
            </a:r>
            <a:r>
              <a:rPr lang="en-US" b="1" dirty="0"/>
              <a:t>subset </a:t>
            </a:r>
            <a:r>
              <a:rPr lang="en-US" b="1" dirty="0" err="1"/>
              <a:t>dari</a:t>
            </a:r>
            <a:r>
              <a:rPr lang="en-US" b="1" dirty="0"/>
              <a:t> </a:t>
            </a:r>
            <a:r>
              <a:rPr lang="en-US" b="1" dirty="0" err="1"/>
              <a:t>atribut</a:t>
            </a:r>
            <a:r>
              <a:rPr lang="en-US" b="1" dirty="0"/>
              <a:t> </a:t>
            </a:r>
            <a:r>
              <a:rPr lang="en-US" b="1" dirty="0" err="1"/>
              <a:t>komposit</a:t>
            </a:r>
            <a:r>
              <a:rPr lang="en-US" b="1" dirty="0"/>
              <a:t> </a:t>
            </a:r>
            <a:r>
              <a:rPr lang="en-US" dirty="0"/>
              <a:t>(</a:t>
            </a:r>
            <a:r>
              <a:rPr lang="en-US" dirty="0" err="1"/>
              <a:t>catatan</a:t>
            </a:r>
            <a:r>
              <a:rPr lang="en-US" dirty="0"/>
              <a:t>: </a:t>
            </a:r>
            <a:r>
              <a:rPr lang="en-US" dirty="0" err="1"/>
              <a:t>atribut</a:t>
            </a:r>
            <a:r>
              <a:rPr lang="en-US" dirty="0"/>
              <a:t> </a:t>
            </a:r>
            <a:r>
              <a:rPr lang="en-US" dirty="0" err="1"/>
              <a:t>komposit-nya</a:t>
            </a:r>
            <a:r>
              <a:rPr lang="en-US" dirty="0"/>
              <a:t> </a:t>
            </a:r>
            <a:r>
              <a:rPr lang="en-US" dirty="0" err="1"/>
              <a:t>sendiri</a:t>
            </a:r>
            <a:r>
              <a:rPr lang="en-US" dirty="0"/>
              <a:t> </a:t>
            </a:r>
            <a:r>
              <a:rPr lang="en-US" dirty="0" err="1"/>
              <a:t>tidak</a:t>
            </a:r>
            <a:r>
              <a:rPr lang="en-US" dirty="0"/>
              <a:t> </a:t>
            </a:r>
            <a:r>
              <a:rPr lang="en-US" dirty="0" err="1"/>
              <a:t>dibuatkan</a:t>
            </a:r>
            <a:r>
              <a:rPr lang="en-US" dirty="0"/>
              <a:t> </a:t>
            </a:r>
            <a:r>
              <a:rPr lang="en-US" dirty="0" err="1"/>
              <a:t>kolom</a:t>
            </a:r>
            <a:r>
              <a:rPr lang="en-US" dirty="0"/>
              <a:t>).</a:t>
            </a:r>
          </a:p>
          <a:p>
            <a:pPr lvl="1"/>
            <a:r>
              <a:rPr lang="en-US" dirty="0"/>
              <a:t>Identifier </a:t>
            </a:r>
            <a:r>
              <a:rPr lang="en-US" dirty="0" err="1"/>
              <a:t>suatu</a:t>
            </a:r>
            <a:r>
              <a:rPr lang="en-US" dirty="0"/>
              <a:t> Entity </a:t>
            </a:r>
            <a:r>
              <a:rPr lang="en-US" dirty="0" err="1"/>
              <a:t>dipetakan</a:t>
            </a:r>
            <a:r>
              <a:rPr lang="en-US" dirty="0"/>
              <a:t> </a:t>
            </a:r>
            <a:r>
              <a:rPr lang="en-US" dirty="0" err="1"/>
              <a:t>menjadi</a:t>
            </a:r>
            <a:r>
              <a:rPr lang="en-US" dirty="0"/>
              <a:t> candidate key </a:t>
            </a:r>
            <a:r>
              <a:rPr lang="en-US" dirty="0" err="1"/>
              <a:t>pada</a:t>
            </a:r>
            <a:r>
              <a:rPr lang="en-US" dirty="0"/>
              <a:t> </a:t>
            </a:r>
            <a:r>
              <a:rPr lang="en-US" dirty="0" err="1"/>
              <a:t>tabel</a:t>
            </a:r>
            <a:r>
              <a:rPr lang="en-US" dirty="0"/>
              <a:t>, </a:t>
            </a:r>
            <a:r>
              <a:rPr lang="en-US" dirty="0" err="1"/>
              <a:t>dan</a:t>
            </a:r>
            <a:r>
              <a:rPr lang="en-US" dirty="0"/>
              <a:t> </a:t>
            </a:r>
            <a:r>
              <a:rPr lang="en-US" b="1" dirty="0">
                <a:solidFill>
                  <a:srgbClr val="C00000"/>
                </a:solidFill>
              </a:rPr>
              <a:t>primary identifier</a:t>
            </a:r>
            <a:r>
              <a:rPr lang="en-US" dirty="0">
                <a:solidFill>
                  <a:srgbClr val="C00000"/>
                </a:solidFill>
              </a:rPr>
              <a:t> </a:t>
            </a:r>
            <a:r>
              <a:rPr lang="en-US" dirty="0" err="1"/>
              <a:t>dipetakan</a:t>
            </a:r>
            <a:r>
              <a:rPr lang="en-US" dirty="0"/>
              <a:t> </a:t>
            </a:r>
            <a:r>
              <a:rPr lang="en-US" dirty="0" err="1"/>
              <a:t>menjadi</a:t>
            </a:r>
            <a:r>
              <a:rPr lang="en-US" dirty="0"/>
              <a:t> </a:t>
            </a:r>
            <a:r>
              <a:rPr lang="en-US" b="1" dirty="0">
                <a:solidFill>
                  <a:srgbClr val="C00000"/>
                </a:solidFill>
              </a:rPr>
              <a:t>primary key</a:t>
            </a:r>
            <a:r>
              <a:rPr lang="en-US" dirty="0"/>
              <a:t>.</a:t>
            </a:r>
          </a:p>
          <a:p>
            <a:pPr marL="457200" lvl="1" indent="0">
              <a:buNone/>
            </a:pPr>
            <a:endParaRPr lang="en-US" sz="1900" b="1" u="sng" dirty="0"/>
          </a:p>
          <a:p>
            <a:pPr marL="457200" lvl="1" indent="0">
              <a:buNone/>
            </a:pPr>
            <a:r>
              <a:rPr lang="en-US" sz="1900" b="1" u="sng" dirty="0" err="1"/>
              <a:t>Catatan</a:t>
            </a:r>
            <a:r>
              <a:rPr lang="en-US" sz="1900" b="1" dirty="0"/>
              <a:t>: </a:t>
            </a:r>
            <a:r>
              <a:rPr lang="en-US" sz="1900" b="1" i="1" dirty="0"/>
              <a:t>primary identifier </a:t>
            </a:r>
            <a:r>
              <a:rPr lang="en-US" sz="1900" b="1" i="1" dirty="0" err="1"/>
              <a:t>bisa</a:t>
            </a:r>
            <a:r>
              <a:rPr lang="en-US" sz="1900" b="1" i="1" dirty="0"/>
              <a:t> </a:t>
            </a:r>
            <a:r>
              <a:rPr lang="en-US" sz="1900" b="1" i="1" dirty="0" err="1"/>
              <a:t>saja</a:t>
            </a:r>
            <a:r>
              <a:rPr lang="en-US" sz="1900" b="1" i="1" dirty="0"/>
              <a:t> </a:t>
            </a:r>
            <a:r>
              <a:rPr lang="en-US" sz="1900" b="1" i="1" dirty="0" err="1"/>
              <a:t>berupa</a:t>
            </a:r>
            <a:r>
              <a:rPr lang="en-US" sz="1900" b="1" i="1" dirty="0"/>
              <a:t> </a:t>
            </a:r>
            <a:r>
              <a:rPr lang="en-US" sz="1900" b="1" i="1" dirty="0" err="1"/>
              <a:t>atribut</a:t>
            </a:r>
            <a:r>
              <a:rPr lang="en-US" sz="1900" b="1" i="1" dirty="0"/>
              <a:t> </a:t>
            </a:r>
            <a:r>
              <a:rPr lang="en-US" sz="1900" b="1" i="1" dirty="0" err="1"/>
              <a:t>komposit</a:t>
            </a:r>
            <a:r>
              <a:rPr lang="en-US" sz="1900" b="1" i="1" dirty="0"/>
              <a:t>, </a:t>
            </a:r>
            <a:r>
              <a:rPr lang="en-US" sz="1900" b="1" i="1" dirty="0" err="1"/>
              <a:t>jika</a:t>
            </a:r>
            <a:r>
              <a:rPr lang="en-US" sz="1900" b="1" i="1" dirty="0"/>
              <a:t> </a:t>
            </a:r>
            <a:r>
              <a:rPr lang="en-US" sz="1900" b="1" i="1" dirty="0" err="1"/>
              <a:t>hal</a:t>
            </a:r>
            <a:r>
              <a:rPr lang="en-US" sz="1900" b="1" i="1" dirty="0"/>
              <a:t> tersebut </a:t>
            </a:r>
            <a:r>
              <a:rPr lang="en-US" sz="1900" b="1" i="1" dirty="0" err="1"/>
              <a:t>terjadi</a:t>
            </a:r>
            <a:r>
              <a:rPr lang="en-US" sz="1900" b="1" i="1" dirty="0"/>
              <a:t>, maka; </a:t>
            </a:r>
            <a:r>
              <a:rPr lang="en-US" sz="1900" b="1" i="1" dirty="0" err="1"/>
              <a:t>semua</a:t>
            </a:r>
            <a:r>
              <a:rPr lang="en-US" sz="1900" b="1" i="1" dirty="0"/>
              <a:t> </a:t>
            </a:r>
            <a:r>
              <a:rPr lang="en-US" sz="1900" b="1" i="1" dirty="0" err="1"/>
              <a:t>atribut</a:t>
            </a:r>
            <a:r>
              <a:rPr lang="en-US" sz="1900" b="1" i="1" dirty="0"/>
              <a:t> subset </a:t>
            </a:r>
            <a:r>
              <a:rPr lang="en-US" sz="1900" b="1" i="1" dirty="0" err="1"/>
              <a:t>dari</a:t>
            </a:r>
            <a:r>
              <a:rPr lang="en-US" sz="1900" b="1" i="1" dirty="0"/>
              <a:t> </a:t>
            </a:r>
            <a:r>
              <a:rPr lang="en-US" sz="1900" b="1" i="1" dirty="0" err="1"/>
              <a:t>atribut</a:t>
            </a:r>
            <a:r>
              <a:rPr lang="en-US" sz="1900" b="1" i="1" dirty="0"/>
              <a:t> </a:t>
            </a:r>
            <a:r>
              <a:rPr lang="en-US" sz="1900" b="1" i="1" dirty="0" err="1"/>
              <a:t>komposit</a:t>
            </a:r>
            <a:r>
              <a:rPr lang="en-US" sz="1900" b="1" i="1" dirty="0"/>
              <a:t> tersebut </a:t>
            </a:r>
            <a:r>
              <a:rPr lang="en-US" sz="1900" b="1" i="1" dirty="0" err="1"/>
              <a:t>dipetakan</a:t>
            </a:r>
            <a:r>
              <a:rPr lang="en-US" sz="1900" b="1" i="1" dirty="0"/>
              <a:t> </a:t>
            </a:r>
            <a:r>
              <a:rPr lang="en-US" sz="1900" b="1" i="1" dirty="0" err="1"/>
              <a:t>menjadi</a:t>
            </a:r>
            <a:r>
              <a:rPr lang="en-US" sz="1900" b="1" i="1" dirty="0"/>
              <a:t> primary key</a:t>
            </a:r>
            <a:r>
              <a:rPr lang="en-US" sz="1900" b="1" dirty="0"/>
              <a:t>.  </a:t>
            </a:r>
            <a:endParaRPr lang="en-US" sz="2600" b="1" dirty="0"/>
          </a:p>
          <a:p>
            <a:pPr lvl="1"/>
            <a:endParaRPr lang="en-US" dirty="0"/>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ke dalam </a:t>
            </a:r>
            <a:r>
              <a:rPr lang="en-US" dirty="0" err="1"/>
              <a:t>tabel</a:t>
            </a:r>
            <a:r>
              <a:rPr lang="en-US" dirty="0"/>
              <a:t> </a:t>
            </a:r>
            <a:r>
              <a:rPr lang="en-US" dirty="0" err="1"/>
              <a:t>berupa</a:t>
            </a:r>
            <a:r>
              <a:rPr lang="en-US" dirty="0"/>
              <a:t> baris (row) pada </a:t>
            </a:r>
            <a:r>
              <a:rPr lang="en-US" dirty="0" err="1"/>
              <a:t>tabel</a:t>
            </a:r>
            <a:r>
              <a:rPr lang="en-US" dirty="0"/>
              <a:t>.</a:t>
            </a:r>
          </a:p>
        </p:txBody>
      </p:sp>
      <p:sp>
        <p:nvSpPr>
          <p:cNvPr id="7" name="Rectangle: Rounded Corners 6">
            <a:extLst>
              <a:ext uri="{FF2B5EF4-FFF2-40B4-BE49-F238E27FC236}">
                <a16:creationId xmlns:a16="http://schemas.microsoft.com/office/drawing/2014/main" id="{EC56C0C7-D51E-4728-93A2-8058F8D95E90}"/>
              </a:ext>
            </a:extLst>
          </p:cNvPr>
          <p:cNvSpPr/>
          <p:nvPr/>
        </p:nvSpPr>
        <p:spPr>
          <a:xfrm>
            <a:off x="762000" y="4419600"/>
            <a:ext cx="77724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8957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Transformasi</a:t>
            </a:r>
            <a:r>
              <a:rPr lang="en-US" b="1" dirty="0">
                <a:solidFill>
                  <a:schemeClr val="accent2"/>
                </a:solidFill>
                <a:effectLst>
                  <a:outerShdw blurRad="38100" dist="38100" dir="2700000" algn="tl">
                    <a:srgbClr val="000000">
                      <a:alpha val="43137"/>
                    </a:srgbClr>
                  </a:outerShdw>
                </a:effectLst>
              </a:rPr>
              <a:t> ER </a:t>
            </a:r>
            <a:r>
              <a:rPr lang="en-US" b="1" dirty="0" err="1">
                <a:solidFill>
                  <a:schemeClr val="accent2"/>
                </a:solidFill>
                <a:effectLst>
                  <a:outerShdw blurRad="38100" dist="38100" dir="2700000" algn="tl">
                    <a:srgbClr val="000000">
                      <a:alpha val="43137"/>
                    </a:srgbClr>
                  </a:outerShdw>
                </a:effectLst>
              </a:rPr>
              <a:t>Menjadi</a:t>
            </a:r>
            <a:r>
              <a:rPr lang="en-US" b="1" dirty="0">
                <a:solidFill>
                  <a:schemeClr val="accent2"/>
                </a:solidFill>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Tabel</a:t>
            </a:r>
            <a:endParaRPr lang="en-US" b="1" dirty="0">
              <a:solidFill>
                <a:schemeClr val="accent2"/>
              </a:solidFill>
            </a:endParaRPr>
          </a:p>
        </p:txBody>
      </p:sp>
      <p:sp>
        <p:nvSpPr>
          <p:cNvPr id="3" name="Content Placeholder 2"/>
          <p:cNvSpPr>
            <a:spLocks noGrp="1"/>
          </p:cNvSpPr>
          <p:nvPr>
            <p:ph idx="1"/>
          </p:nvPr>
        </p:nvSpPr>
        <p:spPr>
          <a:xfrm>
            <a:off x="457200" y="1600201"/>
            <a:ext cx="8229600" cy="685800"/>
          </a:xfrm>
        </p:spPr>
        <p:txBody>
          <a:bodyPr>
            <a:normAutofit/>
          </a:bodyPr>
          <a:lstStyle/>
          <a:p>
            <a:r>
              <a:rPr lang="en-US" b="1" dirty="0" err="1"/>
              <a:t>Contoh</a:t>
            </a:r>
            <a:r>
              <a:rPr lang="en-US" b="1" dirty="0"/>
              <a:t> transformation Rule 1 (</a:t>
            </a:r>
            <a:r>
              <a:rPr lang="en-US" b="1" dirty="0">
                <a:solidFill>
                  <a:schemeClr val="accent2"/>
                </a:solidFill>
              </a:rPr>
              <a:t>entity to table</a:t>
            </a:r>
            <a:r>
              <a:rPr lang="en-US" b="1" dirty="0"/>
              <a:t>)</a:t>
            </a:r>
          </a:p>
        </p:txBody>
      </p:sp>
      <p:grpSp>
        <p:nvGrpSpPr>
          <p:cNvPr id="7" name="Group 6"/>
          <p:cNvGrpSpPr/>
          <p:nvPr/>
        </p:nvGrpSpPr>
        <p:grpSpPr>
          <a:xfrm>
            <a:off x="1046896" y="2362200"/>
            <a:ext cx="7106504" cy="1315987"/>
            <a:chOff x="998561" y="4780013"/>
            <a:chExt cx="6850039" cy="1315987"/>
          </a:xfrm>
        </p:grpSpPr>
        <p:sp>
          <p:nvSpPr>
            <p:cNvPr id="8" name="Flowchart: Process 7"/>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mj-lt"/>
                </a:rPr>
                <a:t>Student</a:t>
              </a:r>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a:latin typeface="+mj-lt"/>
                </a:rPr>
                <a:t>sid</a:t>
              </a:r>
              <a:endParaRPr lang="en-US" sz="1400" u="sng" dirty="0">
                <a:latin typeface="+mj-lt"/>
              </a:endParaRPr>
            </a:p>
          </p:txBody>
        </p:sp>
        <p:cxnSp>
          <p:nvCxnSpPr>
            <p:cNvPr id="10" name="Straight Connector 9"/>
            <p:cNvCxnSpPr>
              <a:stCxn id="8" idx="1"/>
              <a:endCxn id="9"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953000" y="4780013"/>
              <a:ext cx="1828800" cy="496734"/>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student_name</a:t>
              </a:r>
              <a:endParaRPr lang="en-US" sz="1400" dirty="0">
                <a:latin typeface="+mj-lt"/>
              </a:endParaRPr>
            </a:p>
          </p:txBody>
        </p:sp>
        <p:cxnSp>
          <p:nvCxnSpPr>
            <p:cNvPr id="12" name="Straight Connector 11"/>
            <p:cNvCxnSpPr>
              <a:cxnSpLocks/>
              <a:stCxn id="8" idx="3"/>
              <a:endCxn id="11" idx="2"/>
            </p:cNvCxnSpPr>
            <p:nvPr/>
          </p:nvCxnSpPr>
          <p:spPr>
            <a:xfrm flipV="1">
              <a:off x="4147782" y="5028380"/>
              <a:ext cx="805218" cy="160148"/>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lname</a:t>
              </a:r>
              <a:endParaRPr lang="en-US" sz="1400" dirty="0">
                <a:latin typeface="+mj-lt"/>
              </a:endParaRPr>
            </a:p>
          </p:txBody>
        </p:sp>
        <p:cxnSp>
          <p:nvCxnSpPr>
            <p:cNvPr id="14" name="Straight Connector 13"/>
            <p:cNvCxnSpPr>
              <a:cxnSpLocks/>
              <a:stCxn id="13" idx="0"/>
              <a:endCxn id="11"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fname</a:t>
              </a:r>
              <a:endParaRPr lang="en-US" sz="1400" dirty="0">
                <a:latin typeface="+mj-lt"/>
              </a:endParaRPr>
            </a:p>
          </p:txBody>
        </p:sp>
        <p:cxnSp>
          <p:nvCxnSpPr>
            <p:cNvPr id="16" name="Straight Connector 15"/>
            <p:cNvCxnSpPr>
              <a:cxnSpLocks/>
              <a:stCxn id="15" idx="0"/>
              <a:endCxn id="11"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midinitial</a:t>
              </a:r>
              <a:endParaRPr lang="en-US" sz="1400" dirty="0">
                <a:latin typeface="+mj-lt"/>
              </a:endParaRPr>
            </a:p>
          </p:txBody>
        </p:sp>
        <p:cxnSp>
          <p:nvCxnSpPr>
            <p:cNvPr id="18" name="Straight Connector 17"/>
            <p:cNvCxnSpPr>
              <a:cxnSpLocks/>
              <a:stCxn id="17" idx="0"/>
              <a:endCxn id="11"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188528"/>
              <a:ext cx="710821" cy="457731"/>
            </a:xfrm>
            <a:prstGeom prst="line">
              <a:avLst/>
            </a:prstGeom>
            <a:ln w="114300" cmpd="dbl"/>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hobbies</a:t>
              </a:r>
            </a:p>
          </p:txBody>
        </p:sp>
      </p:grpSp>
      <p:graphicFrame>
        <p:nvGraphicFramePr>
          <p:cNvPr id="21" name="Table 20"/>
          <p:cNvGraphicFramePr>
            <a:graphicFrameLocks noGrp="1"/>
          </p:cNvGraphicFramePr>
          <p:nvPr>
            <p:extLst>
              <p:ext uri="{D42A27DB-BD31-4B8C-83A1-F6EECF244321}">
                <p14:modId xmlns:p14="http://schemas.microsoft.com/office/powerpoint/2010/main" val="2578242506"/>
              </p:ext>
            </p:extLst>
          </p:nvPr>
        </p:nvGraphicFramePr>
        <p:xfrm>
          <a:off x="1115135" y="4876800"/>
          <a:ext cx="5819066" cy="741680"/>
        </p:xfrm>
        <a:graphic>
          <a:graphicData uri="http://schemas.openxmlformats.org/drawingml/2006/table">
            <a:tbl>
              <a:tblPr firstRow="1" bandRow="1">
                <a:tableStyleId>{5C22544A-7EE6-4342-B048-85BDC9FD1C3A}</a:tableStyleId>
              </a:tblPr>
              <a:tblGrid>
                <a:gridCol w="922787">
                  <a:extLst>
                    <a:ext uri="{9D8B030D-6E8A-4147-A177-3AD203B41FA5}">
                      <a16:colId xmlns:a16="http://schemas.microsoft.com/office/drawing/2014/main" val="20000"/>
                    </a:ext>
                  </a:extLst>
                </a:gridCol>
                <a:gridCol w="1691442">
                  <a:extLst>
                    <a:ext uri="{9D8B030D-6E8A-4147-A177-3AD203B41FA5}">
                      <a16:colId xmlns:a16="http://schemas.microsoft.com/office/drawing/2014/main" val="20001"/>
                    </a:ext>
                  </a:extLst>
                </a:gridCol>
                <a:gridCol w="1780465">
                  <a:extLst>
                    <a:ext uri="{9D8B030D-6E8A-4147-A177-3AD203B41FA5}">
                      <a16:colId xmlns:a16="http://schemas.microsoft.com/office/drawing/2014/main" val="20002"/>
                    </a:ext>
                  </a:extLst>
                </a:gridCol>
                <a:gridCol w="1424372">
                  <a:extLst>
                    <a:ext uri="{9D8B030D-6E8A-4147-A177-3AD203B41FA5}">
                      <a16:colId xmlns:a16="http://schemas.microsoft.com/office/drawing/2014/main" val="20003"/>
                    </a:ext>
                  </a:extLst>
                </a:gridCol>
              </a:tblGrid>
              <a:tr h="370840">
                <a:tc>
                  <a:txBody>
                    <a:bodyPr/>
                    <a:lstStyle/>
                    <a:p>
                      <a:r>
                        <a:rPr lang="en-US" u="sng" dirty="0" err="1"/>
                        <a:t>sid</a:t>
                      </a:r>
                      <a:endParaRPr lang="en-US" u="sng" dirty="0"/>
                    </a:p>
                  </a:txBody>
                  <a:tcPr/>
                </a:tc>
                <a:tc>
                  <a:txBody>
                    <a:bodyPr/>
                    <a:lstStyle/>
                    <a:p>
                      <a:r>
                        <a:rPr lang="en-US" dirty="0" err="1"/>
                        <a:t>lname</a:t>
                      </a:r>
                      <a:endParaRPr lang="en-US" dirty="0"/>
                    </a:p>
                  </a:txBody>
                  <a:tcPr/>
                </a:tc>
                <a:tc>
                  <a:txBody>
                    <a:bodyPr/>
                    <a:lstStyle/>
                    <a:p>
                      <a:r>
                        <a:rPr lang="en-US" dirty="0" err="1"/>
                        <a:t>fname</a:t>
                      </a:r>
                      <a:endParaRPr lang="en-US" dirty="0"/>
                    </a:p>
                  </a:txBody>
                  <a:tcPr/>
                </a:tc>
                <a:tc>
                  <a:txBody>
                    <a:bodyPr/>
                    <a:lstStyle/>
                    <a:p>
                      <a:r>
                        <a:rPr lang="en-US" dirty="0" err="1"/>
                        <a:t>midinitial</a:t>
                      </a:r>
                      <a:endParaRPr lang="en-US"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22" name="TextBox 21"/>
          <p:cNvSpPr txBox="1"/>
          <p:nvPr/>
        </p:nvSpPr>
        <p:spPr>
          <a:xfrm>
            <a:off x="1046896" y="4419600"/>
            <a:ext cx="904543" cy="369332"/>
          </a:xfrm>
          <a:prstGeom prst="rect">
            <a:avLst/>
          </a:prstGeom>
          <a:noFill/>
        </p:spPr>
        <p:txBody>
          <a:bodyPr wrap="none" rtlCol="0">
            <a:spAutoFit/>
          </a:bodyPr>
          <a:lstStyle/>
          <a:p>
            <a:r>
              <a:rPr lang="en-US" dirty="0"/>
              <a:t>student</a:t>
            </a:r>
          </a:p>
        </p:txBody>
      </p:sp>
      <p:sp>
        <p:nvSpPr>
          <p:cNvPr id="23" name="Right Arrow 22"/>
          <p:cNvSpPr/>
          <p:nvPr/>
        </p:nvSpPr>
        <p:spPr>
          <a:xfrm rot="5400000">
            <a:off x="3376800" y="3702822"/>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39624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7303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500"/>
                                        <p:tgtEl>
                                          <p:spTgt spid="23"/>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Transformasi</a:t>
            </a:r>
            <a:r>
              <a:rPr lang="en-US" b="1" dirty="0">
                <a:solidFill>
                  <a:schemeClr val="accent2"/>
                </a:solidFill>
                <a:effectLst>
                  <a:outerShdw blurRad="38100" dist="38100" dir="2700000" algn="tl">
                    <a:srgbClr val="000000">
                      <a:alpha val="43137"/>
                    </a:srgbClr>
                  </a:outerShdw>
                </a:effectLst>
              </a:rPr>
              <a:t> ER </a:t>
            </a:r>
            <a:r>
              <a:rPr lang="en-US" b="1" dirty="0" err="1">
                <a:solidFill>
                  <a:schemeClr val="accent2"/>
                </a:solidFill>
                <a:effectLst>
                  <a:outerShdw blurRad="38100" dist="38100" dir="2700000" algn="tl">
                    <a:srgbClr val="000000">
                      <a:alpha val="43137"/>
                    </a:srgbClr>
                  </a:outerShdw>
                </a:effectLst>
              </a:rPr>
              <a:t>Menjadi</a:t>
            </a:r>
            <a:r>
              <a:rPr lang="en-US" b="1" dirty="0">
                <a:solidFill>
                  <a:schemeClr val="accent2"/>
                </a:solidFill>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Tabel</a:t>
            </a:r>
            <a:endParaRPr lang="en-US" dirty="0">
              <a:solidFill>
                <a:schemeClr val="accent2"/>
              </a:solidFill>
            </a:endParaRPr>
          </a:p>
        </p:txBody>
      </p:sp>
      <p:sp>
        <p:nvSpPr>
          <p:cNvPr id="3" name="Content Placeholder 2"/>
          <p:cNvSpPr>
            <a:spLocks noGrp="1"/>
          </p:cNvSpPr>
          <p:nvPr>
            <p:ph idx="1"/>
          </p:nvPr>
        </p:nvSpPr>
        <p:spPr>
          <a:xfrm>
            <a:off x="457200" y="1600201"/>
            <a:ext cx="8229600" cy="685800"/>
          </a:xfrm>
        </p:spPr>
        <p:txBody>
          <a:bodyPr>
            <a:normAutofit/>
          </a:bodyPr>
          <a:lstStyle/>
          <a:p>
            <a:r>
              <a:rPr lang="en-US" b="1" dirty="0" err="1"/>
              <a:t>Contoh</a:t>
            </a:r>
            <a:r>
              <a:rPr lang="en-US" b="1" dirty="0"/>
              <a:t> transformation Rule 1 (</a:t>
            </a:r>
            <a:r>
              <a:rPr lang="en-US" b="1" dirty="0">
                <a:solidFill>
                  <a:schemeClr val="accent2"/>
                </a:solidFill>
              </a:rPr>
              <a:t>relationship with attribute to table</a:t>
            </a:r>
            <a:r>
              <a:rPr lang="en-US" b="1" dirty="0"/>
              <a:t>)</a:t>
            </a:r>
          </a:p>
        </p:txBody>
      </p:sp>
      <p:graphicFrame>
        <p:nvGraphicFramePr>
          <p:cNvPr id="21" name="Table 20"/>
          <p:cNvGraphicFramePr>
            <a:graphicFrameLocks noGrp="1"/>
          </p:cNvGraphicFramePr>
          <p:nvPr>
            <p:extLst>
              <p:ext uri="{D42A27DB-BD31-4B8C-83A1-F6EECF244321}">
                <p14:modId xmlns:p14="http://schemas.microsoft.com/office/powerpoint/2010/main" val="2218464343"/>
              </p:ext>
            </p:extLst>
          </p:nvPr>
        </p:nvGraphicFramePr>
        <p:xfrm>
          <a:off x="1058839" y="4820920"/>
          <a:ext cx="1684488" cy="741680"/>
        </p:xfrm>
        <a:graphic>
          <a:graphicData uri="http://schemas.openxmlformats.org/drawingml/2006/table">
            <a:tbl>
              <a:tblPr firstRow="1" bandRow="1">
                <a:tableStyleId>{5C22544A-7EE6-4342-B048-85BDC9FD1C3A}</a:tableStyleId>
              </a:tblPr>
              <a:tblGrid>
                <a:gridCol w="538246">
                  <a:extLst>
                    <a:ext uri="{9D8B030D-6E8A-4147-A177-3AD203B41FA5}">
                      <a16:colId xmlns:a16="http://schemas.microsoft.com/office/drawing/2014/main" val="20000"/>
                    </a:ext>
                  </a:extLst>
                </a:gridCol>
                <a:gridCol w="1146242">
                  <a:extLst>
                    <a:ext uri="{9D8B030D-6E8A-4147-A177-3AD203B41FA5}">
                      <a16:colId xmlns:a16="http://schemas.microsoft.com/office/drawing/2014/main" val="20001"/>
                    </a:ext>
                  </a:extLst>
                </a:gridCol>
              </a:tblGrid>
              <a:tr h="370840">
                <a:tc>
                  <a:txBody>
                    <a:bodyPr/>
                    <a:lstStyle/>
                    <a:p>
                      <a:r>
                        <a:rPr lang="en-US" sz="1400" u="sng"/>
                        <a:t>eid</a:t>
                      </a:r>
                      <a:endParaRPr lang="en-US" sz="1400" u="sng" dirty="0"/>
                    </a:p>
                  </a:txBody>
                  <a:tcPr/>
                </a:tc>
                <a:tc>
                  <a:txBody>
                    <a:bodyPr/>
                    <a:lstStyle/>
                    <a:p>
                      <a:r>
                        <a:rPr lang="en-US" sz="1400"/>
                        <a:t>e_name</a:t>
                      </a:r>
                      <a:endParaRPr lang="en-US" sz="1400" dirty="0"/>
                    </a:p>
                  </a:txBody>
                  <a:tcPr/>
                </a:tc>
                <a:extLst>
                  <a:ext uri="{0D108BD9-81ED-4DB2-BD59-A6C34878D82A}">
                    <a16:rowId xmlns:a16="http://schemas.microsoft.com/office/drawing/2014/main" val="10000"/>
                  </a:ext>
                </a:extLst>
              </a:tr>
              <a:tr h="370840">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22" name="TextBox 21"/>
          <p:cNvSpPr txBox="1"/>
          <p:nvPr/>
        </p:nvSpPr>
        <p:spPr>
          <a:xfrm>
            <a:off x="990600" y="4431268"/>
            <a:ext cx="1111971" cy="369332"/>
          </a:xfrm>
          <a:prstGeom prst="rect">
            <a:avLst/>
          </a:prstGeom>
          <a:noFill/>
        </p:spPr>
        <p:txBody>
          <a:bodyPr wrap="none" rtlCol="0">
            <a:spAutoFit/>
          </a:bodyPr>
          <a:lstStyle/>
          <a:p>
            <a:r>
              <a:rPr lang="en-US"/>
              <a:t>employee</a:t>
            </a:r>
            <a:endParaRPr lang="en-US" dirty="0"/>
          </a:p>
        </p:txBody>
      </p:sp>
      <p:sp>
        <p:nvSpPr>
          <p:cNvPr id="23" name="Right Arrow 22"/>
          <p:cNvSpPr/>
          <p:nvPr/>
        </p:nvSpPr>
        <p:spPr>
          <a:xfrm rot="5400000">
            <a:off x="3734234" y="4012592"/>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41148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49" name="Table 48"/>
          <p:cNvGraphicFramePr>
            <a:graphicFrameLocks noGrp="1"/>
          </p:cNvGraphicFramePr>
          <p:nvPr>
            <p:extLst>
              <p:ext uri="{D42A27DB-BD31-4B8C-83A1-F6EECF244321}">
                <p14:modId xmlns:p14="http://schemas.microsoft.com/office/powerpoint/2010/main" val="1600546581"/>
              </p:ext>
            </p:extLst>
          </p:nvPr>
        </p:nvGraphicFramePr>
        <p:xfrm>
          <a:off x="3344839" y="4820920"/>
          <a:ext cx="2389867" cy="741680"/>
        </p:xfrm>
        <a:graphic>
          <a:graphicData uri="http://schemas.openxmlformats.org/drawingml/2006/table">
            <a:tbl>
              <a:tblPr firstRow="1" bandRow="1">
                <a:tableStyleId>{5C22544A-7EE6-4342-B048-85BDC9FD1C3A}</a:tableStyleId>
              </a:tblPr>
              <a:tblGrid>
                <a:gridCol w="626419">
                  <a:extLst>
                    <a:ext uri="{9D8B030D-6E8A-4147-A177-3AD203B41FA5}">
                      <a16:colId xmlns:a16="http://schemas.microsoft.com/office/drawing/2014/main" val="20000"/>
                    </a:ext>
                  </a:extLst>
                </a:gridCol>
                <a:gridCol w="705379">
                  <a:extLst>
                    <a:ext uri="{9D8B030D-6E8A-4147-A177-3AD203B41FA5}">
                      <a16:colId xmlns:a16="http://schemas.microsoft.com/office/drawing/2014/main" val="20001"/>
                    </a:ext>
                  </a:extLst>
                </a:gridCol>
                <a:gridCol w="1058069">
                  <a:extLst>
                    <a:ext uri="{9D8B030D-6E8A-4147-A177-3AD203B41FA5}">
                      <a16:colId xmlns:a16="http://schemas.microsoft.com/office/drawing/2014/main" val="20002"/>
                    </a:ext>
                  </a:extLst>
                </a:gridCol>
              </a:tblGrid>
              <a:tr h="370840">
                <a:tc>
                  <a:txBody>
                    <a:bodyPr/>
                    <a:lstStyle/>
                    <a:p>
                      <a:r>
                        <a:rPr lang="en-US" sz="1400" u="sng"/>
                        <a:t>eid</a:t>
                      </a:r>
                      <a:endParaRPr lang="en-US" sz="1400" u="sng" dirty="0"/>
                    </a:p>
                  </a:txBody>
                  <a:tcPr/>
                </a:tc>
                <a:tc>
                  <a:txBody>
                    <a:bodyPr/>
                    <a:lstStyle/>
                    <a:p>
                      <a:r>
                        <a:rPr lang="en-US" sz="1400"/>
                        <a:t>prjid</a:t>
                      </a:r>
                      <a:endParaRPr lang="en-US" sz="1400" dirty="0"/>
                    </a:p>
                  </a:txBody>
                  <a:tcPr/>
                </a:tc>
                <a:tc>
                  <a:txBody>
                    <a:bodyPr/>
                    <a:lstStyle/>
                    <a:p>
                      <a:r>
                        <a:rPr lang="en-US" sz="1400"/>
                        <a:t>percent</a:t>
                      </a:r>
                      <a:endParaRPr lang="en-US" sz="1400" dirty="0"/>
                    </a:p>
                  </a:txBody>
                  <a:tcPr/>
                </a:tc>
                <a:extLst>
                  <a:ext uri="{0D108BD9-81ED-4DB2-BD59-A6C34878D82A}">
                    <a16:rowId xmlns:a16="http://schemas.microsoft.com/office/drawing/2014/main" val="10000"/>
                  </a:ext>
                </a:extLst>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50" name="TextBox 49"/>
          <p:cNvSpPr txBox="1"/>
          <p:nvPr/>
        </p:nvSpPr>
        <p:spPr>
          <a:xfrm>
            <a:off x="3276600" y="4431268"/>
            <a:ext cx="1100558" cy="369332"/>
          </a:xfrm>
          <a:prstGeom prst="rect">
            <a:avLst/>
          </a:prstGeom>
          <a:noFill/>
        </p:spPr>
        <p:txBody>
          <a:bodyPr wrap="none" rtlCol="0">
            <a:spAutoFit/>
          </a:bodyPr>
          <a:lstStyle/>
          <a:p>
            <a:r>
              <a:rPr lang="en-US"/>
              <a:t>works_on</a:t>
            </a:r>
            <a:endParaRPr lang="en-US" dirty="0"/>
          </a:p>
        </p:txBody>
      </p:sp>
      <p:graphicFrame>
        <p:nvGraphicFramePr>
          <p:cNvPr id="51" name="Table 50"/>
          <p:cNvGraphicFramePr>
            <a:graphicFrameLocks noGrp="1"/>
          </p:cNvGraphicFramePr>
          <p:nvPr>
            <p:extLst>
              <p:ext uri="{D42A27DB-BD31-4B8C-83A1-F6EECF244321}">
                <p14:modId xmlns:p14="http://schemas.microsoft.com/office/powerpoint/2010/main" val="615346636"/>
              </p:ext>
            </p:extLst>
          </p:nvPr>
        </p:nvGraphicFramePr>
        <p:xfrm>
          <a:off x="6061060" y="4820920"/>
          <a:ext cx="2244740" cy="741680"/>
        </p:xfrm>
        <a:graphic>
          <a:graphicData uri="http://schemas.openxmlformats.org/drawingml/2006/table">
            <a:tbl>
              <a:tblPr firstRow="1" bandRow="1">
                <a:tableStyleId>{5C22544A-7EE6-4342-B048-85BDC9FD1C3A}</a:tableStyleId>
              </a:tblPr>
              <a:tblGrid>
                <a:gridCol w="922154">
                  <a:extLst>
                    <a:ext uri="{9D8B030D-6E8A-4147-A177-3AD203B41FA5}">
                      <a16:colId xmlns:a16="http://schemas.microsoft.com/office/drawing/2014/main" val="20000"/>
                    </a:ext>
                  </a:extLst>
                </a:gridCol>
                <a:gridCol w="1322586">
                  <a:extLst>
                    <a:ext uri="{9D8B030D-6E8A-4147-A177-3AD203B41FA5}">
                      <a16:colId xmlns:a16="http://schemas.microsoft.com/office/drawing/2014/main" val="20001"/>
                    </a:ext>
                  </a:extLst>
                </a:gridCol>
              </a:tblGrid>
              <a:tr h="370840">
                <a:tc>
                  <a:txBody>
                    <a:bodyPr/>
                    <a:lstStyle/>
                    <a:p>
                      <a:r>
                        <a:rPr lang="en-US" sz="1400" u="sng"/>
                        <a:t>prjid</a:t>
                      </a:r>
                      <a:endParaRPr lang="en-US" sz="1400" u="sng" dirty="0"/>
                    </a:p>
                  </a:txBody>
                  <a:tcPr/>
                </a:tc>
                <a:tc>
                  <a:txBody>
                    <a:bodyPr/>
                    <a:lstStyle/>
                    <a:p>
                      <a:r>
                        <a:rPr lang="en-US" sz="1400"/>
                        <a:t>prj_name</a:t>
                      </a:r>
                      <a:endParaRPr lang="en-US" sz="1400" dirty="0"/>
                    </a:p>
                  </a:txBody>
                  <a:tcPr/>
                </a:tc>
                <a:extLst>
                  <a:ext uri="{0D108BD9-81ED-4DB2-BD59-A6C34878D82A}">
                    <a16:rowId xmlns:a16="http://schemas.microsoft.com/office/drawing/2014/main" val="10000"/>
                  </a:ext>
                </a:extLst>
              </a:tr>
              <a:tr h="37084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sp>
        <p:nvSpPr>
          <p:cNvPr id="52" name="TextBox 51"/>
          <p:cNvSpPr txBox="1"/>
          <p:nvPr/>
        </p:nvSpPr>
        <p:spPr>
          <a:xfrm>
            <a:off x="5992821" y="4431268"/>
            <a:ext cx="849400" cy="369332"/>
          </a:xfrm>
          <a:prstGeom prst="rect">
            <a:avLst/>
          </a:prstGeom>
          <a:noFill/>
        </p:spPr>
        <p:txBody>
          <a:bodyPr wrap="none" rtlCol="0">
            <a:spAutoFit/>
          </a:bodyPr>
          <a:lstStyle/>
          <a:p>
            <a:r>
              <a:rPr lang="en-US"/>
              <a:t>project</a:t>
            </a:r>
            <a:endParaRPr lang="en-US" dirty="0"/>
          </a:p>
        </p:txBody>
      </p:sp>
      <p:grpSp>
        <p:nvGrpSpPr>
          <p:cNvPr id="66" name="Group 65"/>
          <p:cNvGrpSpPr/>
          <p:nvPr/>
        </p:nvGrpSpPr>
        <p:grpSpPr>
          <a:xfrm>
            <a:off x="925773" y="2260305"/>
            <a:ext cx="7761027" cy="1581439"/>
            <a:chOff x="925773" y="1905000"/>
            <a:chExt cx="7380027" cy="1321095"/>
          </a:xfrm>
        </p:grpSpPr>
        <p:grpSp>
          <p:nvGrpSpPr>
            <p:cNvPr id="67" name="Group 66"/>
            <p:cNvGrpSpPr/>
            <p:nvPr/>
          </p:nvGrpSpPr>
          <p:grpSpPr>
            <a:xfrm>
              <a:off x="925773" y="1905000"/>
              <a:ext cx="7075227" cy="762000"/>
              <a:chOff x="925773" y="1676400"/>
              <a:chExt cx="7075227" cy="762000"/>
            </a:xfrm>
          </p:grpSpPr>
          <p:sp>
            <p:nvSpPr>
              <p:cNvPr id="74" name="Flowchart: Process 73"/>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a:latin typeface="+mj-lt"/>
                  </a:rPr>
                  <a:t>Project</a:t>
                </a:r>
                <a:endParaRPr lang="en-US" sz="1400">
                  <a:latin typeface="+mj-lt"/>
                </a:endParaRPr>
              </a:p>
            </p:txBody>
          </p:sp>
          <p:sp>
            <p:nvSpPr>
              <p:cNvPr id="75" name="Flowchart: Process 74"/>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a:latin typeface="+mj-lt"/>
                  </a:rPr>
                  <a:t>Employee</a:t>
                </a:r>
                <a:endParaRPr lang="en-US" sz="1400">
                  <a:latin typeface="+mj-lt"/>
                </a:endParaRPr>
              </a:p>
            </p:txBody>
          </p:sp>
          <p:sp>
            <p:nvSpPr>
              <p:cNvPr id="76" name="Flowchart: Decision 75"/>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latin typeface="+mj-lt"/>
                  </a:rPr>
                  <a:t>works_on</a:t>
                </a:r>
                <a:endParaRPr lang="en-US" sz="1200">
                  <a:latin typeface="+mj-lt"/>
                </a:endParaRPr>
              </a:p>
            </p:txBody>
          </p:sp>
          <p:cxnSp>
            <p:nvCxnSpPr>
              <p:cNvPr id="77" name="Straight Connector 76"/>
              <p:cNvCxnSpPr>
                <a:stCxn id="75" idx="3"/>
                <a:endCxn id="76"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6" idx="3"/>
                <a:endCxn id="74"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8" name="Oval 67"/>
            <p:cNvSpPr/>
            <p:nvPr/>
          </p:nvSpPr>
          <p:spPr>
            <a:xfrm>
              <a:off x="4800600" y="2895600"/>
              <a:ext cx="1153334"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latin typeface="+mj-lt"/>
                </a:rPr>
                <a:t>percent</a:t>
              </a:r>
            </a:p>
          </p:txBody>
        </p:sp>
        <p:cxnSp>
          <p:nvCxnSpPr>
            <p:cNvPr id="69" name="Straight Connector 68"/>
            <p:cNvCxnSpPr>
              <a:stCxn id="76" idx="2"/>
              <a:endCxn id="68"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962400" y="2895600"/>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a:latin typeface="+mj-lt"/>
                </a:rPr>
                <a:t>prjid</a:t>
              </a:r>
            </a:p>
          </p:txBody>
        </p:sp>
        <p:sp>
          <p:nvSpPr>
            <p:cNvPr id="71" name="Oval 70"/>
            <p:cNvSpPr/>
            <p:nvPr/>
          </p:nvSpPr>
          <p:spPr>
            <a:xfrm>
              <a:off x="3228265"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a:latin typeface="+mj-lt"/>
                </a:rPr>
                <a:t>eid</a:t>
              </a:r>
            </a:p>
          </p:txBody>
        </p:sp>
        <p:cxnSp>
          <p:nvCxnSpPr>
            <p:cNvPr id="72" name="Straight Connector 71"/>
            <p:cNvCxnSpPr>
              <a:stCxn id="76" idx="2"/>
              <a:endCxn id="70"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6" idx="2"/>
              <a:endCxn id="71"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67553"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a:latin typeface="+mj-lt"/>
                </a:rPr>
                <a:t>eid</a:t>
              </a:r>
            </a:p>
          </p:txBody>
        </p:sp>
        <p:cxnSp>
          <p:nvCxnSpPr>
            <p:cNvPr id="80" name="Straight Connector 79"/>
            <p:cNvCxnSpPr>
              <a:stCxn id="75" idx="2"/>
              <a:endCxn id="79"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1728432" y="2895600"/>
              <a:ext cx="1090968"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e_name</a:t>
              </a:r>
              <a:endParaRPr lang="en-US" sz="1400" dirty="0">
                <a:latin typeface="+mj-lt"/>
              </a:endParaRPr>
            </a:p>
          </p:txBody>
        </p:sp>
        <p:cxnSp>
          <p:nvCxnSpPr>
            <p:cNvPr id="82" name="Straight Connector 81"/>
            <p:cNvCxnSpPr>
              <a:endCxn id="81"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6096000" y="2921295"/>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a:latin typeface="+mj-lt"/>
                </a:rPr>
                <a:t>prjid</a:t>
              </a:r>
            </a:p>
          </p:txBody>
        </p:sp>
        <p:cxnSp>
          <p:nvCxnSpPr>
            <p:cNvPr id="90" name="Straight Connector 89"/>
            <p:cNvCxnSpPr>
              <a:stCxn id="74" idx="2"/>
              <a:endCxn id="89"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7010401" y="2895600"/>
              <a:ext cx="12953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latin typeface="+mj-lt"/>
                </a:rPr>
                <a:t>prj_name</a:t>
              </a:r>
            </a:p>
          </p:txBody>
        </p:sp>
        <p:cxnSp>
          <p:nvCxnSpPr>
            <p:cNvPr id="92" name="Straight Connector 91"/>
            <p:cNvCxnSpPr>
              <a:stCxn id="74" idx="2"/>
              <a:endCxn id="91"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254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10"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50" grpId="0"/>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Transformasi</a:t>
            </a:r>
            <a:r>
              <a:rPr lang="en-US" b="1" dirty="0">
                <a:solidFill>
                  <a:schemeClr val="accent2"/>
                </a:solidFill>
                <a:effectLst>
                  <a:outerShdw blurRad="38100" dist="38100" dir="2700000" algn="tl">
                    <a:srgbClr val="000000">
                      <a:alpha val="43137"/>
                    </a:srgbClr>
                  </a:outerShdw>
                </a:effectLst>
              </a:rPr>
              <a:t> ER </a:t>
            </a:r>
            <a:r>
              <a:rPr lang="en-US" b="1" dirty="0" err="1">
                <a:solidFill>
                  <a:schemeClr val="accent2"/>
                </a:solidFill>
                <a:effectLst>
                  <a:outerShdw blurRad="38100" dist="38100" dir="2700000" algn="tl">
                    <a:srgbClr val="000000">
                      <a:alpha val="43137"/>
                    </a:srgbClr>
                  </a:outerShdw>
                </a:effectLst>
              </a:rPr>
              <a:t>Menjadi</a:t>
            </a:r>
            <a:r>
              <a:rPr lang="en-US" b="1" dirty="0">
                <a:solidFill>
                  <a:schemeClr val="accent2"/>
                </a:solidFill>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Tabel</a:t>
            </a:r>
            <a:endParaRPr lang="en-US" dirty="0"/>
          </a:p>
        </p:txBody>
      </p:sp>
      <p:sp>
        <p:nvSpPr>
          <p:cNvPr id="3" name="Content Placeholder 2"/>
          <p:cNvSpPr>
            <a:spLocks noGrp="1"/>
          </p:cNvSpPr>
          <p:nvPr>
            <p:ph idx="1"/>
          </p:nvPr>
        </p:nvSpPr>
        <p:spPr/>
        <p:txBody>
          <a:bodyPr>
            <a:normAutofit/>
          </a:bodyPr>
          <a:lstStyle/>
          <a:p>
            <a:r>
              <a:rPr lang="en-US" b="1" dirty="0"/>
              <a:t>Transformation Rule 2</a:t>
            </a:r>
            <a:r>
              <a:rPr lang="en-US" dirty="0"/>
              <a:t>: (</a:t>
            </a:r>
            <a:r>
              <a:rPr lang="en-US" b="1" dirty="0" err="1">
                <a:solidFill>
                  <a:schemeClr val="accent2"/>
                </a:solidFill>
              </a:rPr>
              <a:t>atribut</a:t>
            </a:r>
            <a:r>
              <a:rPr lang="en-US" b="1" dirty="0">
                <a:solidFill>
                  <a:schemeClr val="accent2"/>
                </a:solidFill>
              </a:rPr>
              <a:t> </a:t>
            </a:r>
            <a:r>
              <a:rPr lang="en-US" b="1" dirty="0" err="1">
                <a:solidFill>
                  <a:schemeClr val="accent2"/>
                </a:solidFill>
              </a:rPr>
              <a:t>multivalue</a:t>
            </a:r>
            <a:r>
              <a:rPr lang="en-US" b="1" dirty="0">
                <a:solidFill>
                  <a:schemeClr val="accent2"/>
                </a:solidFill>
              </a:rPr>
              <a:t> </a:t>
            </a:r>
            <a:r>
              <a:rPr lang="en-US" b="1" dirty="0" err="1">
                <a:solidFill>
                  <a:schemeClr val="accent2"/>
                </a:solidFill>
              </a:rPr>
              <a:t>menjadi</a:t>
            </a:r>
            <a:r>
              <a:rPr lang="en-US" b="1" dirty="0">
                <a:solidFill>
                  <a:schemeClr val="accent2"/>
                </a:solidFill>
              </a:rPr>
              <a:t> entity</a:t>
            </a:r>
            <a:r>
              <a:rPr lang="en-US" dirty="0"/>
              <a:t>)</a:t>
            </a:r>
          </a:p>
          <a:p>
            <a:pPr lvl="1"/>
            <a:r>
              <a:rPr lang="en-US" dirty="0" err="1"/>
              <a:t>Jika</a:t>
            </a:r>
            <a:r>
              <a:rPr lang="en-US" dirty="0"/>
              <a:t> </a:t>
            </a:r>
            <a:r>
              <a:rPr lang="en-US" dirty="0" err="1"/>
              <a:t>pada</a:t>
            </a:r>
            <a:r>
              <a:rPr lang="en-US" dirty="0"/>
              <a:t> entity </a:t>
            </a:r>
            <a:r>
              <a:rPr lang="en-US" dirty="0" err="1"/>
              <a:t>terdapat</a:t>
            </a:r>
            <a:r>
              <a:rPr lang="en-US" dirty="0"/>
              <a:t> </a:t>
            </a:r>
            <a:r>
              <a:rPr lang="en-US" dirty="0" err="1"/>
              <a:t>atribut</a:t>
            </a:r>
            <a:r>
              <a:rPr lang="en-US" dirty="0"/>
              <a:t> </a:t>
            </a:r>
            <a:r>
              <a:rPr lang="en-US" dirty="0" err="1"/>
              <a:t>multivalue</a:t>
            </a:r>
            <a:r>
              <a:rPr lang="en-US" dirty="0"/>
              <a:t>, </a:t>
            </a:r>
            <a:r>
              <a:rPr lang="en-US" dirty="0" err="1"/>
              <a:t>buatkan</a:t>
            </a:r>
            <a:r>
              <a:rPr lang="en-US" dirty="0"/>
              <a:t> entity </a:t>
            </a:r>
            <a:r>
              <a:rPr lang="en-US" dirty="0" err="1"/>
              <a:t>baru</a:t>
            </a:r>
            <a:r>
              <a:rPr lang="en-US" dirty="0"/>
              <a:t> </a:t>
            </a:r>
            <a:r>
              <a:rPr lang="en-US" dirty="0" err="1"/>
              <a:t>untuk</a:t>
            </a:r>
            <a:r>
              <a:rPr lang="en-US" dirty="0"/>
              <a:t> </a:t>
            </a:r>
            <a:r>
              <a:rPr lang="en-US" dirty="0" err="1"/>
              <a:t>menampung</a:t>
            </a:r>
            <a:r>
              <a:rPr lang="en-US" dirty="0"/>
              <a:t> </a:t>
            </a:r>
            <a:r>
              <a:rPr lang="en-US" b="1" dirty="0" err="1"/>
              <a:t>atribut</a:t>
            </a:r>
            <a:r>
              <a:rPr lang="en-US" b="1" dirty="0"/>
              <a:t> </a:t>
            </a:r>
            <a:r>
              <a:rPr lang="en-US" b="1" dirty="0" err="1"/>
              <a:t>multivalue</a:t>
            </a:r>
            <a:r>
              <a:rPr lang="en-US" dirty="0"/>
              <a:t> (</a:t>
            </a:r>
            <a:r>
              <a:rPr lang="en-US" b="1" dirty="0"/>
              <a:t>a</a:t>
            </a:r>
            <a:r>
              <a:rPr lang="en-US" dirty="0"/>
              <a:t>), </a:t>
            </a:r>
            <a:r>
              <a:rPr lang="en-US" dirty="0" err="1"/>
              <a:t>juga</a:t>
            </a:r>
            <a:r>
              <a:rPr lang="en-US" dirty="0"/>
              <a:t> </a:t>
            </a:r>
            <a:r>
              <a:rPr lang="en-US" dirty="0" err="1"/>
              <a:t>sertakan</a:t>
            </a:r>
            <a:r>
              <a:rPr lang="en-US" dirty="0"/>
              <a:t> </a:t>
            </a:r>
            <a:r>
              <a:rPr lang="en-US" dirty="0" err="1"/>
              <a:t>atribut</a:t>
            </a:r>
            <a:r>
              <a:rPr lang="en-US" dirty="0"/>
              <a:t> </a:t>
            </a:r>
            <a:r>
              <a:rPr lang="en-US" b="1" dirty="0"/>
              <a:t>primary identifier </a:t>
            </a:r>
            <a:r>
              <a:rPr lang="en-US" b="1" dirty="0" err="1"/>
              <a:t>dari</a:t>
            </a:r>
            <a:r>
              <a:rPr lang="en-US" b="1" dirty="0"/>
              <a:t> entity </a:t>
            </a:r>
            <a:r>
              <a:rPr lang="en-US" b="1" dirty="0" err="1"/>
              <a:t>asal</a:t>
            </a:r>
            <a:r>
              <a:rPr lang="en-US" dirty="0"/>
              <a:t> (</a:t>
            </a:r>
            <a:r>
              <a:rPr lang="en-US" b="1" dirty="0"/>
              <a:t>p</a:t>
            </a:r>
            <a:r>
              <a:rPr lang="en-US" dirty="0"/>
              <a:t>) </a:t>
            </a:r>
            <a:r>
              <a:rPr lang="en-US" dirty="0" err="1"/>
              <a:t>pada</a:t>
            </a:r>
            <a:r>
              <a:rPr lang="en-US" dirty="0"/>
              <a:t> entity </a:t>
            </a:r>
            <a:r>
              <a:rPr lang="en-US" dirty="0" err="1"/>
              <a:t>baru</a:t>
            </a:r>
            <a:r>
              <a:rPr lang="en-US" dirty="0"/>
              <a:t> </a:t>
            </a:r>
            <a:r>
              <a:rPr lang="en-US" dirty="0" err="1"/>
              <a:t>tersebut</a:t>
            </a:r>
            <a:r>
              <a:rPr lang="en-US" dirty="0"/>
              <a:t>.</a:t>
            </a:r>
          </a:p>
          <a:p>
            <a:pPr lvl="1"/>
            <a:r>
              <a:rPr lang="en-US" dirty="0"/>
              <a:t>Entity </a:t>
            </a:r>
            <a:r>
              <a:rPr lang="en-US" dirty="0" err="1"/>
              <a:t>baru</a:t>
            </a:r>
            <a:r>
              <a:rPr lang="en-US" dirty="0"/>
              <a:t> </a:t>
            </a:r>
            <a:r>
              <a:rPr lang="en-US" dirty="0" err="1"/>
              <a:t>tersebut</a:t>
            </a:r>
            <a:r>
              <a:rPr lang="en-US" dirty="0"/>
              <a:t> </a:t>
            </a:r>
            <a:r>
              <a:rPr lang="en-US" dirty="0" err="1"/>
              <a:t>diberi</a:t>
            </a:r>
            <a:r>
              <a:rPr lang="en-US" dirty="0"/>
              <a:t> </a:t>
            </a:r>
            <a:r>
              <a:rPr lang="en-US" b="1" dirty="0" err="1"/>
              <a:t>nama</a:t>
            </a:r>
            <a:r>
              <a:rPr lang="en-US" b="1" dirty="0"/>
              <a:t> yang </a:t>
            </a:r>
            <a:r>
              <a:rPr lang="en-US" b="1" dirty="0" err="1"/>
              <a:t>sama</a:t>
            </a:r>
            <a:r>
              <a:rPr lang="en-US" b="1" dirty="0"/>
              <a:t> </a:t>
            </a:r>
            <a:r>
              <a:rPr lang="en-US" b="1" dirty="0" err="1"/>
              <a:t>dengan</a:t>
            </a:r>
            <a:r>
              <a:rPr lang="en-US" b="1" dirty="0"/>
              <a:t> </a:t>
            </a:r>
            <a:r>
              <a:rPr lang="en-US" b="1" dirty="0" err="1"/>
              <a:t>nama</a:t>
            </a:r>
            <a:r>
              <a:rPr lang="en-US" b="1" dirty="0"/>
              <a:t> </a:t>
            </a:r>
            <a:r>
              <a:rPr lang="en-US" b="1" dirty="0" err="1"/>
              <a:t>atribut</a:t>
            </a:r>
            <a:r>
              <a:rPr lang="en-US" b="1" dirty="0"/>
              <a:t> </a:t>
            </a:r>
            <a:r>
              <a:rPr lang="en-US" b="1" dirty="0" err="1"/>
              <a:t>multivalue</a:t>
            </a:r>
            <a:r>
              <a:rPr lang="en-US" dirty="0"/>
              <a:t>.</a:t>
            </a:r>
          </a:p>
          <a:p>
            <a:pPr lvl="1"/>
            <a:r>
              <a:rPr lang="en-US" dirty="0" err="1"/>
              <a:t>Petakan</a:t>
            </a:r>
            <a:r>
              <a:rPr lang="en-US" dirty="0"/>
              <a:t> entity </a:t>
            </a:r>
            <a:r>
              <a:rPr lang="en-US" dirty="0" err="1"/>
              <a:t>baru</a:t>
            </a:r>
            <a:r>
              <a:rPr lang="en-US" dirty="0"/>
              <a:t> tersebut </a:t>
            </a:r>
            <a:r>
              <a:rPr lang="en-US" dirty="0" err="1"/>
              <a:t>menjadi</a:t>
            </a:r>
            <a:r>
              <a:rPr lang="en-US" dirty="0"/>
              <a:t> </a:t>
            </a:r>
            <a:r>
              <a:rPr lang="en-US" dirty="0" err="1"/>
              <a:t>tabel</a:t>
            </a:r>
            <a:r>
              <a:rPr lang="en-US" dirty="0"/>
              <a:t> dengan </a:t>
            </a:r>
            <a:r>
              <a:rPr lang="en-US" dirty="0" err="1"/>
              <a:t>nama</a:t>
            </a:r>
            <a:r>
              <a:rPr lang="en-US" dirty="0"/>
              <a:t> yang </a:t>
            </a:r>
            <a:r>
              <a:rPr lang="en-US" dirty="0" err="1"/>
              <a:t>sama</a:t>
            </a:r>
            <a:r>
              <a:rPr lang="en-US" dirty="0"/>
              <a:t> dengan </a:t>
            </a:r>
            <a:r>
              <a:rPr lang="en-US" dirty="0" err="1"/>
              <a:t>nama</a:t>
            </a:r>
            <a:r>
              <a:rPr lang="en-US" dirty="0"/>
              <a:t> entity-</a:t>
            </a:r>
            <a:r>
              <a:rPr lang="en-US" dirty="0" err="1"/>
              <a:t>nya</a:t>
            </a:r>
            <a:r>
              <a:rPr lang="en-US" dirty="0"/>
              <a:t>.</a:t>
            </a:r>
          </a:p>
          <a:p>
            <a:pPr lvl="1"/>
            <a:r>
              <a:rPr lang="en-US" b="1" dirty="0" err="1"/>
              <a:t>Kolom</a:t>
            </a:r>
            <a:r>
              <a:rPr lang="en-US" dirty="0"/>
              <a:t> </a:t>
            </a:r>
            <a:r>
              <a:rPr lang="en-US" dirty="0" err="1"/>
              <a:t>pada</a:t>
            </a:r>
            <a:r>
              <a:rPr lang="en-US" dirty="0"/>
              <a:t> </a:t>
            </a:r>
            <a:r>
              <a:rPr lang="en-US" dirty="0" err="1"/>
              <a:t>tabel</a:t>
            </a:r>
            <a:r>
              <a:rPr lang="en-US" dirty="0"/>
              <a:t> </a:t>
            </a:r>
            <a:r>
              <a:rPr lang="en-US" dirty="0" err="1"/>
              <a:t>merupakan</a:t>
            </a:r>
            <a:r>
              <a:rPr lang="en-US" dirty="0"/>
              <a:t> </a:t>
            </a:r>
            <a:r>
              <a:rPr lang="en-US" dirty="0" err="1"/>
              <a:t>representasi</a:t>
            </a:r>
            <a:r>
              <a:rPr lang="en-US" dirty="0"/>
              <a:t> </a:t>
            </a:r>
            <a:r>
              <a:rPr lang="en-US" dirty="0" err="1"/>
              <a:t>dari</a:t>
            </a:r>
            <a:r>
              <a:rPr lang="en-US" dirty="0"/>
              <a:t> </a:t>
            </a:r>
            <a:r>
              <a:rPr lang="en-US" b="1" dirty="0"/>
              <a:t>p</a:t>
            </a:r>
            <a:r>
              <a:rPr lang="en-US" dirty="0"/>
              <a:t> yang </a:t>
            </a:r>
            <a:r>
              <a:rPr lang="en-US" dirty="0" err="1"/>
              <a:t>diikuti</a:t>
            </a:r>
            <a:r>
              <a:rPr lang="en-US" dirty="0"/>
              <a:t> </a:t>
            </a:r>
            <a:r>
              <a:rPr lang="en-US" dirty="0" err="1"/>
              <a:t>dengan</a:t>
            </a:r>
            <a:r>
              <a:rPr lang="en-US" dirty="0"/>
              <a:t> a </a:t>
            </a:r>
            <a:r>
              <a:rPr lang="en-US" dirty="0" err="1"/>
              <a:t>secara</a:t>
            </a:r>
            <a:r>
              <a:rPr lang="en-US" dirty="0"/>
              <a:t> </a:t>
            </a:r>
            <a:r>
              <a:rPr lang="en-US" dirty="0" err="1"/>
              <a:t>berurutan</a:t>
            </a:r>
            <a:r>
              <a:rPr lang="en-US" dirty="0"/>
              <a:t>.</a:t>
            </a:r>
          </a:p>
          <a:p>
            <a:pPr lvl="1"/>
            <a:r>
              <a:rPr lang="en-US" b="1" dirty="0"/>
              <a:t>Primary key </a:t>
            </a:r>
            <a:r>
              <a:rPr lang="en-US" b="1" dirty="0" err="1"/>
              <a:t>dari</a:t>
            </a:r>
            <a:r>
              <a:rPr lang="en-US" b="1" dirty="0"/>
              <a:t> </a:t>
            </a:r>
            <a:r>
              <a:rPr lang="en-US" b="1" dirty="0" err="1"/>
              <a:t>tabel</a:t>
            </a:r>
            <a:r>
              <a:rPr lang="en-US" b="1" dirty="0"/>
              <a:t> </a:t>
            </a:r>
            <a:r>
              <a:rPr lang="en-US" dirty="0" err="1"/>
              <a:t>ini</a:t>
            </a:r>
            <a:r>
              <a:rPr lang="en-US" dirty="0"/>
              <a:t> </a:t>
            </a:r>
            <a:r>
              <a:rPr lang="en-US" dirty="0" err="1"/>
              <a:t>adalah</a:t>
            </a:r>
            <a:r>
              <a:rPr lang="en-US" dirty="0"/>
              <a:t> </a:t>
            </a:r>
            <a:r>
              <a:rPr lang="en-US" dirty="0" err="1"/>
              <a:t>kolom</a:t>
            </a:r>
            <a:r>
              <a:rPr lang="en-US" dirty="0"/>
              <a:t> </a:t>
            </a:r>
            <a:r>
              <a:rPr lang="en-US" b="1" dirty="0"/>
              <a:t>p</a:t>
            </a:r>
            <a:r>
              <a:rPr lang="en-US" dirty="0"/>
              <a:t> </a:t>
            </a:r>
            <a:r>
              <a:rPr lang="en-US" dirty="0" err="1"/>
              <a:t>dan</a:t>
            </a:r>
            <a:r>
              <a:rPr lang="en-US" dirty="0"/>
              <a:t> </a:t>
            </a:r>
            <a:r>
              <a:rPr lang="en-US" dirty="0" err="1"/>
              <a:t>kolom</a:t>
            </a:r>
            <a:r>
              <a:rPr lang="en-US" dirty="0"/>
              <a:t> </a:t>
            </a:r>
            <a:r>
              <a:rPr lang="en-US" b="1" dirty="0"/>
              <a:t>a</a:t>
            </a:r>
            <a:r>
              <a:rPr lang="en-US" dirty="0"/>
              <a:t>.</a:t>
            </a:r>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a:t>
            </a:r>
            <a:r>
              <a:rPr lang="en-US" dirty="0" err="1"/>
              <a:t>ke</a:t>
            </a:r>
            <a:r>
              <a:rPr lang="en-US" dirty="0"/>
              <a:t> </a:t>
            </a:r>
            <a:r>
              <a:rPr lang="en-US" dirty="0" err="1"/>
              <a:t>dalam</a:t>
            </a:r>
            <a:r>
              <a:rPr lang="en-US" dirty="0"/>
              <a:t> </a:t>
            </a:r>
            <a:r>
              <a:rPr lang="en-US" dirty="0" err="1"/>
              <a:t>tabel</a:t>
            </a:r>
            <a:r>
              <a:rPr lang="en-US" dirty="0"/>
              <a:t> </a:t>
            </a:r>
            <a:r>
              <a:rPr lang="en-US" dirty="0" err="1"/>
              <a:t>berupa</a:t>
            </a:r>
            <a:r>
              <a:rPr lang="en-US" dirty="0"/>
              <a:t> </a:t>
            </a:r>
            <a:r>
              <a:rPr lang="en-US" dirty="0" err="1"/>
              <a:t>baris</a:t>
            </a:r>
            <a:r>
              <a:rPr lang="en-US" dirty="0"/>
              <a:t> (row) </a:t>
            </a:r>
            <a:r>
              <a:rPr lang="en-US" dirty="0" err="1"/>
              <a:t>tabel</a:t>
            </a:r>
            <a:r>
              <a:rPr lang="en-US" dirty="0"/>
              <a:t> yang </a:t>
            </a:r>
            <a:r>
              <a:rPr lang="en-US" dirty="0" err="1"/>
              <a:t>sesuai</a:t>
            </a:r>
            <a:r>
              <a:rPr lang="en-US" dirty="0"/>
              <a:t> </a:t>
            </a:r>
            <a:r>
              <a:rPr lang="en-US" dirty="0" err="1"/>
              <a:t>pasangannya</a:t>
            </a:r>
            <a:r>
              <a:rPr lang="en-US" dirty="0"/>
              <a:t> (</a:t>
            </a:r>
            <a:r>
              <a:rPr lang="en-US" b="1" dirty="0" err="1"/>
              <a:t>p</a:t>
            </a:r>
            <a:r>
              <a:rPr lang="en-US" dirty="0" err="1"/>
              <a:t>,</a:t>
            </a:r>
            <a:r>
              <a:rPr lang="en-US" b="1" dirty="0" err="1"/>
              <a:t>a</a:t>
            </a:r>
            <a:r>
              <a:rPr lang="en-US" dirty="0"/>
              <a:t>).</a:t>
            </a:r>
            <a:endParaRPr lang="en-US" b="1" dirty="0"/>
          </a:p>
        </p:txBody>
      </p:sp>
    </p:spTree>
    <p:extLst>
      <p:ext uri="{BB962C8B-B14F-4D97-AF65-F5344CB8AC3E}">
        <p14:creationId xmlns:p14="http://schemas.microsoft.com/office/powerpoint/2010/main" val="615841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Transformasi</a:t>
            </a:r>
            <a:r>
              <a:rPr lang="en-US" b="1" dirty="0">
                <a:solidFill>
                  <a:schemeClr val="accent2"/>
                </a:solidFill>
                <a:effectLst>
                  <a:outerShdw blurRad="38100" dist="38100" dir="2700000" algn="tl">
                    <a:srgbClr val="000000">
                      <a:alpha val="43137"/>
                    </a:srgbClr>
                  </a:outerShdw>
                </a:effectLst>
              </a:rPr>
              <a:t> ER </a:t>
            </a:r>
            <a:r>
              <a:rPr lang="en-US" b="1" dirty="0" err="1">
                <a:solidFill>
                  <a:schemeClr val="accent2"/>
                </a:solidFill>
                <a:effectLst>
                  <a:outerShdw blurRad="38100" dist="38100" dir="2700000" algn="tl">
                    <a:srgbClr val="000000">
                      <a:alpha val="43137"/>
                    </a:srgbClr>
                  </a:outerShdw>
                </a:effectLst>
              </a:rPr>
              <a:t>Menjadi</a:t>
            </a:r>
            <a:r>
              <a:rPr lang="en-US" b="1" dirty="0">
                <a:solidFill>
                  <a:schemeClr val="accent2"/>
                </a:solidFill>
                <a:effectLst>
                  <a:outerShdw blurRad="38100" dist="38100" dir="2700000" algn="tl">
                    <a:srgbClr val="000000">
                      <a:alpha val="43137"/>
                    </a:srgbClr>
                  </a:outerShdw>
                </a:effectLst>
              </a:rPr>
              <a:t> </a:t>
            </a:r>
            <a:r>
              <a:rPr lang="en-US" b="1" dirty="0" err="1">
                <a:solidFill>
                  <a:schemeClr val="accent2"/>
                </a:solidFill>
                <a:effectLst>
                  <a:outerShdw blurRad="38100" dist="38100" dir="2700000" algn="tl">
                    <a:srgbClr val="000000">
                      <a:alpha val="43137"/>
                    </a:srgbClr>
                  </a:outerShdw>
                </a:effectLst>
              </a:rPr>
              <a:t>Tabel</a:t>
            </a:r>
            <a:endParaRPr lang="en-US" dirty="0"/>
          </a:p>
        </p:txBody>
      </p:sp>
      <p:sp>
        <p:nvSpPr>
          <p:cNvPr id="3" name="Content Placeholder 2"/>
          <p:cNvSpPr>
            <a:spLocks noGrp="1"/>
          </p:cNvSpPr>
          <p:nvPr>
            <p:ph idx="1"/>
          </p:nvPr>
        </p:nvSpPr>
        <p:spPr>
          <a:xfrm>
            <a:off x="381000" y="1524000"/>
            <a:ext cx="8458200" cy="533399"/>
          </a:xfrm>
        </p:spPr>
        <p:txBody>
          <a:bodyPr>
            <a:normAutofit/>
          </a:bodyPr>
          <a:lstStyle/>
          <a:p>
            <a:r>
              <a:rPr lang="en-US" b="1" dirty="0" err="1"/>
              <a:t>Contoh</a:t>
            </a:r>
            <a:r>
              <a:rPr lang="en-US" b="1" dirty="0"/>
              <a:t> transformation Rule 2 </a:t>
            </a:r>
            <a:r>
              <a:rPr lang="en-US" dirty="0"/>
              <a:t>(</a:t>
            </a:r>
            <a:r>
              <a:rPr lang="en-US" b="1" dirty="0" err="1">
                <a:solidFill>
                  <a:schemeClr val="accent2"/>
                </a:solidFill>
              </a:rPr>
              <a:t>atribut</a:t>
            </a:r>
            <a:r>
              <a:rPr lang="en-US" b="1" dirty="0">
                <a:solidFill>
                  <a:schemeClr val="accent2"/>
                </a:solidFill>
              </a:rPr>
              <a:t> </a:t>
            </a:r>
            <a:r>
              <a:rPr lang="en-US" b="1" dirty="0" err="1">
                <a:solidFill>
                  <a:schemeClr val="accent2"/>
                </a:solidFill>
              </a:rPr>
              <a:t>multivalue</a:t>
            </a:r>
            <a:r>
              <a:rPr lang="en-US" b="1" dirty="0">
                <a:solidFill>
                  <a:schemeClr val="accent2"/>
                </a:solidFill>
              </a:rPr>
              <a:t> </a:t>
            </a:r>
            <a:r>
              <a:rPr lang="en-US" b="1" dirty="0" err="1">
                <a:solidFill>
                  <a:schemeClr val="accent2"/>
                </a:solidFill>
              </a:rPr>
              <a:t>menjadi</a:t>
            </a:r>
            <a:r>
              <a:rPr lang="en-US" b="1" dirty="0">
                <a:solidFill>
                  <a:schemeClr val="accent2"/>
                </a:solidFill>
              </a:rPr>
              <a:t> entity</a:t>
            </a:r>
            <a:r>
              <a:rPr lang="en-US" dirty="0"/>
              <a:t>)</a:t>
            </a:r>
            <a:r>
              <a:rPr lang="en-US" b="1" dirty="0"/>
              <a:t> </a:t>
            </a:r>
          </a:p>
        </p:txBody>
      </p:sp>
      <p:grpSp>
        <p:nvGrpSpPr>
          <p:cNvPr id="7" name="Group 6"/>
          <p:cNvGrpSpPr/>
          <p:nvPr/>
        </p:nvGrpSpPr>
        <p:grpSpPr>
          <a:xfrm>
            <a:off x="76200" y="2057400"/>
            <a:ext cx="6850039" cy="1136072"/>
            <a:chOff x="998561" y="4679905"/>
            <a:chExt cx="6850039" cy="1136072"/>
          </a:xfrm>
        </p:grpSpPr>
        <p:sp>
          <p:nvSpPr>
            <p:cNvPr id="8" name="Flowchart: Process 7"/>
            <p:cNvSpPr/>
            <p:nvPr/>
          </p:nvSpPr>
          <p:spPr>
            <a:xfrm>
              <a:off x="2569191" y="5019341"/>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prstClr val="black"/>
                  </a:solidFill>
                  <a:latin typeface="+mj-lt"/>
                </a:rPr>
                <a:t>Student</a:t>
              </a:r>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u="sng" dirty="0" err="1">
                  <a:solidFill>
                    <a:prstClr val="black"/>
                  </a:solidFill>
                  <a:latin typeface="+mj-lt"/>
                </a:rPr>
                <a:t>sid</a:t>
              </a:r>
              <a:endParaRPr lang="en-US" sz="1200" u="sng" dirty="0">
                <a:solidFill>
                  <a:prstClr val="black"/>
                </a:solidFill>
                <a:latin typeface="+mj-lt"/>
              </a:endParaRPr>
            </a:p>
          </p:txBody>
        </p:sp>
        <p:cxnSp>
          <p:nvCxnSpPr>
            <p:cNvPr id="10" name="Straight Connector 9"/>
            <p:cNvCxnSpPr>
              <a:stCxn id="8" idx="1"/>
              <a:endCxn id="9" idx="6"/>
            </p:cNvCxnSpPr>
            <p:nvPr/>
          </p:nvCxnSpPr>
          <p:spPr>
            <a:xfrm flipH="1" flipV="1">
              <a:off x="2209800" y="4949731"/>
              <a:ext cx="359391" cy="29821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70160" y="4679905"/>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student_name</a:t>
              </a:r>
              <a:endParaRPr lang="en-US" sz="1200" dirty="0">
                <a:solidFill>
                  <a:prstClr val="black"/>
                </a:solidFill>
                <a:latin typeface="+mj-lt"/>
              </a:endParaRPr>
            </a:p>
          </p:txBody>
        </p:sp>
        <p:cxnSp>
          <p:nvCxnSpPr>
            <p:cNvPr id="12" name="Straight Connector 11"/>
            <p:cNvCxnSpPr>
              <a:stCxn id="8" idx="3"/>
              <a:endCxn id="11" idx="2"/>
            </p:cNvCxnSpPr>
            <p:nvPr/>
          </p:nvCxnSpPr>
          <p:spPr>
            <a:xfrm flipV="1">
              <a:off x="3788391" y="4849623"/>
              <a:ext cx="281769" cy="398318"/>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070160" y="530682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lname</a:t>
              </a:r>
              <a:endParaRPr lang="en-US" sz="1200" dirty="0">
                <a:solidFill>
                  <a:prstClr val="black"/>
                </a:solidFill>
                <a:latin typeface="+mj-lt"/>
              </a:endParaRPr>
            </a:p>
          </p:txBody>
        </p:sp>
        <p:cxnSp>
          <p:nvCxnSpPr>
            <p:cNvPr id="14" name="Straight Connector 13"/>
            <p:cNvCxnSpPr>
              <a:stCxn id="13" idx="0"/>
              <a:endCxn id="11" idx="4"/>
            </p:cNvCxnSpPr>
            <p:nvPr/>
          </p:nvCxnSpPr>
          <p:spPr>
            <a:xfrm flipV="1">
              <a:off x="4539302" y="5019341"/>
              <a:ext cx="445258" cy="287482"/>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07059" y="5320342"/>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fname</a:t>
              </a:r>
              <a:endParaRPr lang="en-US" sz="1200" dirty="0">
                <a:solidFill>
                  <a:prstClr val="black"/>
                </a:solidFill>
                <a:latin typeface="+mj-lt"/>
              </a:endParaRPr>
            </a:p>
          </p:txBody>
        </p:sp>
        <p:cxnSp>
          <p:nvCxnSpPr>
            <p:cNvPr id="16" name="Straight Connector 15"/>
            <p:cNvCxnSpPr>
              <a:stCxn id="15" idx="0"/>
              <a:endCxn id="11" idx="4"/>
            </p:cNvCxnSpPr>
            <p:nvPr/>
          </p:nvCxnSpPr>
          <p:spPr>
            <a:xfrm flipH="1" flipV="1">
              <a:off x="4984560" y="5019341"/>
              <a:ext cx="791641"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019341"/>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midinitial</a:t>
              </a:r>
              <a:endParaRPr lang="en-US" sz="1200" dirty="0">
                <a:solidFill>
                  <a:prstClr val="black"/>
                </a:solidFill>
                <a:latin typeface="+mj-lt"/>
              </a:endParaRPr>
            </a:p>
          </p:txBody>
        </p:sp>
        <p:cxnSp>
          <p:nvCxnSpPr>
            <p:cNvPr id="18" name="Straight Connector 17"/>
            <p:cNvCxnSpPr>
              <a:stCxn id="17" idx="2"/>
              <a:endCxn id="11" idx="4"/>
            </p:cNvCxnSpPr>
            <p:nvPr/>
          </p:nvCxnSpPr>
          <p:spPr>
            <a:xfrm flipH="1" flipV="1">
              <a:off x="4984560" y="5019341"/>
              <a:ext cx="1492440" cy="16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247941"/>
              <a:ext cx="351430" cy="398318"/>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prstClr val="black"/>
                  </a:solidFill>
                  <a:latin typeface="+mj-lt"/>
                </a:rPr>
                <a:t>hobbies</a:t>
              </a:r>
            </a:p>
          </p:txBody>
        </p:sp>
      </p:grpSp>
      <p:graphicFrame>
        <p:nvGraphicFramePr>
          <p:cNvPr id="21" name="Table 20"/>
          <p:cNvGraphicFramePr>
            <a:graphicFrameLocks noGrp="1"/>
          </p:cNvGraphicFramePr>
          <p:nvPr>
            <p:extLst>
              <p:ext uri="{D42A27DB-BD31-4B8C-83A1-F6EECF244321}">
                <p14:modId xmlns:p14="http://schemas.microsoft.com/office/powerpoint/2010/main" val="2817148782"/>
              </p:ext>
            </p:extLst>
          </p:nvPr>
        </p:nvGraphicFramePr>
        <p:xfrm>
          <a:off x="601639" y="5410200"/>
          <a:ext cx="3048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n-US" sz="1600" u="sng" dirty="0" err="1"/>
                        <a:t>sid</a:t>
                      </a:r>
                      <a:endParaRPr lang="en-US" sz="1600" u="sng" dirty="0"/>
                    </a:p>
                  </a:txBody>
                  <a:tcPr/>
                </a:tc>
                <a:tc>
                  <a:txBody>
                    <a:bodyPr/>
                    <a:lstStyle/>
                    <a:p>
                      <a:r>
                        <a:rPr lang="en-US" sz="1600" u="sng" dirty="0"/>
                        <a:t>hobbies</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22" name="TextBox 21"/>
          <p:cNvSpPr txBox="1"/>
          <p:nvPr/>
        </p:nvSpPr>
        <p:spPr>
          <a:xfrm>
            <a:off x="533400" y="4953000"/>
            <a:ext cx="930063" cy="369332"/>
          </a:xfrm>
          <a:prstGeom prst="rect">
            <a:avLst/>
          </a:prstGeom>
          <a:noFill/>
        </p:spPr>
        <p:txBody>
          <a:bodyPr wrap="none" rtlCol="0">
            <a:spAutoFit/>
          </a:bodyPr>
          <a:lstStyle/>
          <a:p>
            <a:r>
              <a:rPr lang="en-US" dirty="0">
                <a:solidFill>
                  <a:prstClr val="black"/>
                </a:solidFill>
              </a:rPr>
              <a:t>hobbies</a:t>
            </a:r>
          </a:p>
        </p:txBody>
      </p:sp>
      <p:grpSp>
        <p:nvGrpSpPr>
          <p:cNvPr id="44" name="Group 43"/>
          <p:cNvGrpSpPr/>
          <p:nvPr/>
        </p:nvGrpSpPr>
        <p:grpSpPr>
          <a:xfrm>
            <a:off x="76200" y="3775364"/>
            <a:ext cx="2667000" cy="807364"/>
            <a:chOff x="2133600" y="3840836"/>
            <a:chExt cx="2667000" cy="807364"/>
          </a:xfrm>
        </p:grpSpPr>
        <p:sp>
          <p:nvSpPr>
            <p:cNvPr id="35" name="Flowchart: Process 34"/>
            <p:cNvSpPr/>
            <p:nvPr/>
          </p:nvSpPr>
          <p:spPr>
            <a:xfrm>
              <a:off x="3581400" y="3962400"/>
              <a:ext cx="1219200" cy="457200"/>
            </a:xfrm>
            <a:prstGeom prst="flowChart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prstClr val="black"/>
                  </a:solidFill>
                  <a:latin typeface="+mj-lt"/>
                </a:rPr>
                <a:t>Hobbies</a:t>
              </a:r>
            </a:p>
          </p:txBody>
        </p:sp>
        <p:sp>
          <p:nvSpPr>
            <p:cNvPr id="36" name="Oval 35"/>
            <p:cNvSpPr/>
            <p:nvPr/>
          </p:nvSpPr>
          <p:spPr>
            <a:xfrm>
              <a:off x="2209800" y="3840836"/>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u="sng" dirty="0" err="1">
                  <a:solidFill>
                    <a:prstClr val="black"/>
                  </a:solidFill>
                  <a:latin typeface="+mj-lt"/>
                </a:rPr>
                <a:t>sid</a:t>
              </a:r>
              <a:endParaRPr lang="en-US" sz="1200" u="sng" dirty="0">
                <a:solidFill>
                  <a:prstClr val="black"/>
                </a:solidFill>
                <a:latin typeface="+mj-lt"/>
              </a:endParaRPr>
            </a:p>
          </p:txBody>
        </p:sp>
        <p:cxnSp>
          <p:nvCxnSpPr>
            <p:cNvPr id="37" name="Straight Connector 36"/>
            <p:cNvCxnSpPr>
              <a:stCxn id="35" idx="1"/>
              <a:endCxn id="36" idx="6"/>
            </p:cNvCxnSpPr>
            <p:nvPr/>
          </p:nvCxnSpPr>
          <p:spPr>
            <a:xfrm flipH="1" flipV="1">
              <a:off x="3276600" y="4010554"/>
              <a:ext cx="304800" cy="180446"/>
            </a:xfrm>
            <a:prstGeom prst="line">
              <a:avLst/>
            </a:prstGeom>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133600" y="4308764"/>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u="sng" dirty="0">
                  <a:solidFill>
                    <a:prstClr val="black"/>
                  </a:solidFill>
                  <a:latin typeface="+mj-lt"/>
                </a:rPr>
                <a:t>hobbies</a:t>
              </a:r>
            </a:p>
          </p:txBody>
        </p:sp>
        <p:cxnSp>
          <p:nvCxnSpPr>
            <p:cNvPr id="40" name="Straight Connector 39"/>
            <p:cNvCxnSpPr>
              <a:stCxn id="35" idx="1"/>
              <a:endCxn id="38" idx="6"/>
            </p:cNvCxnSpPr>
            <p:nvPr/>
          </p:nvCxnSpPr>
          <p:spPr>
            <a:xfrm flipH="1">
              <a:off x="3352800" y="4191000"/>
              <a:ext cx="228600" cy="28748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724400" y="3505200"/>
            <a:ext cx="4343400" cy="990600"/>
            <a:chOff x="4419600" y="3421426"/>
            <a:chExt cx="4343400" cy="990600"/>
          </a:xfrm>
        </p:grpSpPr>
        <p:sp>
          <p:nvSpPr>
            <p:cNvPr id="30" name="Flowchart: Process 29"/>
            <p:cNvSpPr/>
            <p:nvPr/>
          </p:nvSpPr>
          <p:spPr>
            <a:xfrm>
              <a:off x="4419600" y="3421426"/>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solidFill>
                    <a:prstClr val="black"/>
                  </a:solidFill>
                  <a:latin typeface="+mj-lt"/>
                </a:rPr>
                <a:t>Student</a:t>
              </a:r>
            </a:p>
          </p:txBody>
        </p:sp>
        <p:sp>
          <p:nvSpPr>
            <p:cNvPr id="31" name="Oval 30"/>
            <p:cNvSpPr/>
            <p:nvPr/>
          </p:nvSpPr>
          <p:spPr>
            <a:xfrm>
              <a:off x="5920569" y="3421426"/>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student_name</a:t>
              </a:r>
              <a:endParaRPr lang="en-US" sz="1200" dirty="0">
                <a:solidFill>
                  <a:prstClr val="black"/>
                </a:solidFill>
                <a:latin typeface="+mj-lt"/>
              </a:endParaRPr>
            </a:p>
          </p:txBody>
        </p:sp>
        <p:cxnSp>
          <p:nvCxnSpPr>
            <p:cNvPr id="32" name="Straight Connector 31"/>
            <p:cNvCxnSpPr>
              <a:stCxn id="30" idx="3"/>
              <a:endCxn id="31" idx="2"/>
            </p:cNvCxnSpPr>
            <p:nvPr/>
          </p:nvCxnSpPr>
          <p:spPr>
            <a:xfrm flipV="1">
              <a:off x="5638800" y="3591144"/>
              <a:ext cx="281769" cy="58882"/>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410200" y="4072590"/>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lname</a:t>
              </a:r>
              <a:endParaRPr lang="en-US" sz="1200" dirty="0">
                <a:solidFill>
                  <a:prstClr val="black"/>
                </a:solidFill>
                <a:latin typeface="+mj-lt"/>
              </a:endParaRPr>
            </a:p>
          </p:txBody>
        </p:sp>
        <p:cxnSp>
          <p:nvCxnSpPr>
            <p:cNvPr id="34" name="Straight Connector 33"/>
            <p:cNvCxnSpPr>
              <a:stCxn id="33" idx="0"/>
              <a:endCxn id="31" idx="4"/>
            </p:cNvCxnSpPr>
            <p:nvPr/>
          </p:nvCxnSpPr>
          <p:spPr>
            <a:xfrm flipV="1">
              <a:off x="5879342" y="3760862"/>
              <a:ext cx="955627" cy="311728"/>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6400800" y="406186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fname</a:t>
              </a:r>
              <a:endParaRPr lang="en-US" sz="1200" dirty="0">
                <a:solidFill>
                  <a:prstClr val="black"/>
                </a:solidFill>
                <a:latin typeface="+mj-lt"/>
              </a:endParaRPr>
            </a:p>
          </p:txBody>
        </p:sp>
        <p:cxnSp>
          <p:nvCxnSpPr>
            <p:cNvPr id="41" name="Straight Connector 40"/>
            <p:cNvCxnSpPr>
              <a:stCxn id="39" idx="0"/>
              <a:endCxn id="31" idx="4"/>
            </p:cNvCxnSpPr>
            <p:nvPr/>
          </p:nvCxnSpPr>
          <p:spPr>
            <a:xfrm flipH="1" flipV="1">
              <a:off x="6834969" y="3760862"/>
              <a:ext cx="34973"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391400" y="4072590"/>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solidFill>
                    <a:prstClr val="black"/>
                  </a:solidFill>
                  <a:latin typeface="+mj-lt"/>
                </a:rPr>
                <a:t>midinitial</a:t>
              </a:r>
              <a:endParaRPr lang="en-US" sz="1200" dirty="0">
                <a:solidFill>
                  <a:prstClr val="black"/>
                </a:solidFill>
                <a:latin typeface="+mj-lt"/>
              </a:endParaRPr>
            </a:p>
          </p:txBody>
        </p:sp>
        <p:cxnSp>
          <p:nvCxnSpPr>
            <p:cNvPr id="45" name="Straight Connector 44"/>
            <p:cNvCxnSpPr>
              <a:stCxn id="42" idx="0"/>
              <a:endCxn id="31" idx="4"/>
            </p:cNvCxnSpPr>
            <p:nvPr/>
          </p:nvCxnSpPr>
          <p:spPr>
            <a:xfrm flipH="1" flipV="1">
              <a:off x="6834969" y="3760862"/>
              <a:ext cx="1242231" cy="3117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 name="Flowchart: Decision 23"/>
          <p:cNvSpPr/>
          <p:nvPr/>
        </p:nvSpPr>
        <p:spPr>
          <a:xfrm>
            <a:off x="3147799" y="3810000"/>
            <a:ext cx="1119402" cy="633846"/>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latin typeface="+mj-lt"/>
              </a:rPr>
              <a:t>punya</a:t>
            </a:r>
            <a:endParaRPr lang="en-US" sz="1100" dirty="0">
              <a:latin typeface="+mj-lt"/>
            </a:endParaRPr>
          </a:p>
        </p:txBody>
      </p:sp>
      <p:cxnSp>
        <p:nvCxnSpPr>
          <p:cNvPr id="28" name="Elbow Connector 27"/>
          <p:cNvCxnSpPr>
            <a:stCxn id="24" idx="3"/>
            <a:endCxn id="30" idx="1"/>
          </p:cNvCxnSpPr>
          <p:nvPr/>
        </p:nvCxnSpPr>
        <p:spPr>
          <a:xfrm flipV="1">
            <a:off x="4267201" y="3733800"/>
            <a:ext cx="457199" cy="39312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5" idx="3"/>
            <a:endCxn id="24" idx="1"/>
          </p:cNvCxnSpPr>
          <p:nvPr/>
        </p:nvCxnSpPr>
        <p:spPr>
          <a:xfrm>
            <a:off x="2743200" y="4125528"/>
            <a:ext cx="404599" cy="139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9" name="Right Arrow 48"/>
          <p:cNvSpPr/>
          <p:nvPr/>
        </p:nvSpPr>
        <p:spPr>
          <a:xfrm rot="3154697">
            <a:off x="1195524" y="331470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51" name="Straight Connector 50"/>
          <p:cNvCxnSpPr/>
          <p:nvPr/>
        </p:nvCxnSpPr>
        <p:spPr>
          <a:xfrm>
            <a:off x="76200" y="33528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52" name="Straight Connector 51"/>
          <p:cNvCxnSpPr/>
          <p:nvPr/>
        </p:nvCxnSpPr>
        <p:spPr>
          <a:xfrm>
            <a:off x="76200" y="48006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53" name="Table 52"/>
          <p:cNvGraphicFramePr>
            <a:graphicFrameLocks noGrp="1"/>
          </p:cNvGraphicFramePr>
          <p:nvPr>
            <p:extLst>
              <p:ext uri="{D42A27DB-BD31-4B8C-83A1-F6EECF244321}">
                <p14:modId xmlns:p14="http://schemas.microsoft.com/office/powerpoint/2010/main" val="660508392"/>
              </p:ext>
            </p:extLst>
          </p:nvPr>
        </p:nvGraphicFramePr>
        <p:xfrm>
          <a:off x="3733801" y="5429956"/>
          <a:ext cx="5183875" cy="741680"/>
        </p:xfrm>
        <a:graphic>
          <a:graphicData uri="http://schemas.openxmlformats.org/drawingml/2006/table">
            <a:tbl>
              <a:tblPr firstRow="1" bandRow="1">
                <a:tableStyleId>{5C22544A-7EE6-4342-B048-85BDC9FD1C3A}</a:tableStyleId>
              </a:tblPr>
              <a:tblGrid>
                <a:gridCol w="822058">
                  <a:extLst>
                    <a:ext uri="{9D8B030D-6E8A-4147-A177-3AD203B41FA5}">
                      <a16:colId xmlns:a16="http://schemas.microsoft.com/office/drawing/2014/main" val="20000"/>
                    </a:ext>
                  </a:extLst>
                </a:gridCol>
                <a:gridCol w="1506810">
                  <a:extLst>
                    <a:ext uri="{9D8B030D-6E8A-4147-A177-3AD203B41FA5}">
                      <a16:colId xmlns:a16="http://schemas.microsoft.com/office/drawing/2014/main" val="20001"/>
                    </a:ext>
                  </a:extLst>
                </a:gridCol>
                <a:gridCol w="1586115">
                  <a:extLst>
                    <a:ext uri="{9D8B030D-6E8A-4147-A177-3AD203B41FA5}">
                      <a16:colId xmlns:a16="http://schemas.microsoft.com/office/drawing/2014/main" val="20002"/>
                    </a:ext>
                  </a:extLst>
                </a:gridCol>
                <a:gridCol w="1268892">
                  <a:extLst>
                    <a:ext uri="{9D8B030D-6E8A-4147-A177-3AD203B41FA5}">
                      <a16:colId xmlns:a16="http://schemas.microsoft.com/office/drawing/2014/main" val="20003"/>
                    </a:ext>
                  </a:extLst>
                </a:gridCol>
              </a:tblGrid>
              <a:tr h="370840">
                <a:tc>
                  <a:txBody>
                    <a:bodyPr/>
                    <a:lstStyle/>
                    <a:p>
                      <a:r>
                        <a:rPr lang="en-US" sz="1600" u="sng" dirty="0" err="1"/>
                        <a:t>sid</a:t>
                      </a:r>
                      <a:endParaRPr lang="en-US" sz="1600" u="sng" dirty="0"/>
                    </a:p>
                  </a:txBody>
                  <a:tcPr/>
                </a:tc>
                <a:tc>
                  <a:txBody>
                    <a:bodyPr/>
                    <a:lstStyle/>
                    <a:p>
                      <a:r>
                        <a:rPr lang="en-US" sz="1600" dirty="0" err="1"/>
                        <a:t>lname</a:t>
                      </a:r>
                      <a:endParaRPr lang="en-US" sz="1600" dirty="0"/>
                    </a:p>
                  </a:txBody>
                  <a:tcPr/>
                </a:tc>
                <a:tc>
                  <a:txBody>
                    <a:bodyPr/>
                    <a:lstStyle/>
                    <a:p>
                      <a:r>
                        <a:rPr lang="en-US" sz="1600" dirty="0" err="1"/>
                        <a:t>fname</a:t>
                      </a:r>
                      <a:endParaRPr lang="en-US" sz="1600" dirty="0"/>
                    </a:p>
                  </a:txBody>
                  <a:tcPr/>
                </a:tc>
                <a:tc>
                  <a:txBody>
                    <a:bodyPr/>
                    <a:lstStyle/>
                    <a:p>
                      <a:r>
                        <a:rPr lang="en-US" sz="1600" dirty="0" err="1"/>
                        <a:t>midinitial</a:t>
                      </a:r>
                      <a:endParaRPr lang="en-US" sz="1600"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4" name="TextBox 53"/>
          <p:cNvSpPr txBox="1"/>
          <p:nvPr/>
        </p:nvSpPr>
        <p:spPr>
          <a:xfrm>
            <a:off x="3868572" y="4972756"/>
            <a:ext cx="904543" cy="369332"/>
          </a:xfrm>
          <a:prstGeom prst="rect">
            <a:avLst/>
          </a:prstGeom>
          <a:noFill/>
        </p:spPr>
        <p:txBody>
          <a:bodyPr wrap="none" rtlCol="0">
            <a:spAutoFit/>
          </a:bodyPr>
          <a:lstStyle/>
          <a:p>
            <a:r>
              <a:rPr lang="en-US" dirty="0"/>
              <a:t>student</a:t>
            </a:r>
          </a:p>
        </p:txBody>
      </p:sp>
      <p:sp>
        <p:nvSpPr>
          <p:cNvPr id="57" name="Right Arrow 56"/>
          <p:cNvSpPr/>
          <p:nvPr/>
        </p:nvSpPr>
        <p:spPr>
          <a:xfrm rot="5400000">
            <a:off x="1818720"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Right Arrow 57"/>
          <p:cNvSpPr/>
          <p:nvPr/>
        </p:nvSpPr>
        <p:spPr>
          <a:xfrm rot="5400000">
            <a:off x="5018182"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4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barn(inVertical)">
                                      <p:cBhvr>
                                        <p:cTn id="11" dur="500"/>
                                        <p:tgtEl>
                                          <p:spTgt spid="51"/>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arn(inVertical)">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up)">
                                      <p:cBhvr>
                                        <p:cTn id="20" dur="500"/>
                                        <p:tgtEl>
                                          <p:spTgt spid="49"/>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wipe(up)">
                                      <p:cBhvr>
                                        <p:cTn id="42" dur="500"/>
                                        <p:tgtEl>
                                          <p:spTgt spid="5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wipe(up)">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animBg="1"/>
      <p:bldP spid="49" grpId="0" animBg="1"/>
      <p:bldP spid="54" grpId="0"/>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658057" y="5193268"/>
            <a:ext cx="904543" cy="369332"/>
          </a:xfrm>
          <a:prstGeom prst="rect">
            <a:avLst/>
          </a:prstGeom>
          <a:noFill/>
        </p:spPr>
        <p:txBody>
          <a:bodyPr wrap="none" rtlCol="0">
            <a:spAutoFit/>
          </a:bodyPr>
          <a:lstStyle/>
          <a:p>
            <a:r>
              <a:rPr lang="en-US" dirty="0"/>
              <a:t>student</a:t>
            </a:r>
          </a:p>
        </p:txBody>
      </p:sp>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dirty="0">
                <a:solidFill>
                  <a:schemeClr val="accent2"/>
                </a:solidFill>
                <a:effectLst>
                  <a:outerShdw blurRad="38100" dist="38100" dir="2700000" algn="tl">
                    <a:srgbClr val="000000">
                      <a:alpha val="43137"/>
                    </a:srgbClr>
                  </a:outerShdw>
                </a:effectLst>
              </a:rPr>
              <a:t>Table Key</a:t>
            </a:r>
            <a:endParaRPr lang="en-US" dirty="0">
              <a:solidFill>
                <a:schemeClr val="accent2"/>
              </a:solidFill>
            </a:endParaRPr>
          </a:p>
        </p:txBody>
      </p:sp>
      <p:sp>
        <p:nvSpPr>
          <p:cNvPr id="3" name="Content Placeholder 2"/>
          <p:cNvSpPr>
            <a:spLocks noGrp="1"/>
          </p:cNvSpPr>
          <p:nvPr>
            <p:ph idx="1"/>
          </p:nvPr>
        </p:nvSpPr>
        <p:spPr>
          <a:xfrm>
            <a:off x="457200" y="1600201"/>
            <a:ext cx="8229600" cy="3733799"/>
          </a:xfrm>
        </p:spPr>
        <p:txBody>
          <a:bodyPr>
            <a:normAutofit fontScale="92500" lnSpcReduction="10000"/>
          </a:bodyPr>
          <a:lstStyle/>
          <a:p>
            <a:r>
              <a:rPr lang="en-US" sz="1900" dirty="0" err="1"/>
              <a:t>Suatu</a:t>
            </a:r>
            <a:r>
              <a:rPr lang="en-US" sz="1900" dirty="0"/>
              <a:t> </a:t>
            </a:r>
            <a:r>
              <a:rPr lang="en-US" sz="1900" dirty="0" err="1"/>
              <a:t>atribut</a:t>
            </a:r>
            <a:r>
              <a:rPr lang="en-US" sz="1900" dirty="0"/>
              <a:t> pada entity dapat </a:t>
            </a:r>
            <a:r>
              <a:rPr lang="en-US" sz="1900" dirty="0" err="1"/>
              <a:t>dianalogikan</a:t>
            </a:r>
            <a:r>
              <a:rPr lang="en-US" sz="1900" dirty="0"/>
              <a:t> </a:t>
            </a:r>
            <a:r>
              <a:rPr lang="en-US" sz="1900" dirty="0" err="1"/>
              <a:t>sebagai</a:t>
            </a:r>
            <a:r>
              <a:rPr lang="en-US" sz="1900" dirty="0"/>
              <a:t> </a:t>
            </a:r>
            <a:r>
              <a:rPr lang="en-US" sz="1900" dirty="0" err="1"/>
              <a:t>kolom</a:t>
            </a:r>
            <a:r>
              <a:rPr lang="en-US" sz="1900" dirty="0"/>
              <a:t> pada </a:t>
            </a:r>
            <a:r>
              <a:rPr lang="en-US" sz="1900" dirty="0" err="1"/>
              <a:t>tabel</a:t>
            </a:r>
            <a:r>
              <a:rPr lang="en-US" sz="1900" dirty="0"/>
              <a:t> </a:t>
            </a:r>
            <a:r>
              <a:rPr lang="en-US" sz="1900" dirty="0" err="1"/>
              <a:t>relasi</a:t>
            </a:r>
            <a:r>
              <a:rPr lang="en-US" sz="1900" dirty="0"/>
              <a:t>. </a:t>
            </a:r>
            <a:r>
              <a:rPr lang="en-US" sz="1900" dirty="0" err="1"/>
              <a:t>Setiap</a:t>
            </a:r>
            <a:r>
              <a:rPr lang="en-US" sz="1900" dirty="0"/>
              <a:t> </a:t>
            </a:r>
            <a:r>
              <a:rPr lang="en-US" sz="1900" dirty="0" err="1"/>
              <a:t>tabel</a:t>
            </a:r>
            <a:r>
              <a:rPr lang="en-US" sz="1900" dirty="0"/>
              <a:t> </a:t>
            </a:r>
            <a:r>
              <a:rPr lang="en-US" sz="1900" dirty="0" err="1"/>
              <a:t>memiliki</a:t>
            </a:r>
            <a:r>
              <a:rPr lang="en-US" sz="1900" dirty="0"/>
              <a:t> key yang </a:t>
            </a:r>
            <a:r>
              <a:rPr lang="en-US" sz="1900" dirty="0" err="1"/>
              <a:t>akan</a:t>
            </a:r>
            <a:r>
              <a:rPr lang="en-US" sz="1900" dirty="0"/>
              <a:t> membuat </a:t>
            </a:r>
            <a:r>
              <a:rPr lang="en-US" sz="1900" dirty="0" err="1"/>
              <a:t>tiap-tiap</a:t>
            </a:r>
            <a:r>
              <a:rPr lang="en-US" sz="1900" dirty="0"/>
              <a:t> baris (row) pada </a:t>
            </a:r>
            <a:r>
              <a:rPr lang="en-US" sz="1900" dirty="0" err="1"/>
              <a:t>tabel</a:t>
            </a:r>
            <a:r>
              <a:rPr lang="en-US" sz="1900" dirty="0"/>
              <a:t> tersebut </a:t>
            </a:r>
            <a:r>
              <a:rPr lang="en-US" sz="1900" dirty="0" err="1"/>
              <a:t>berbeda</a:t>
            </a:r>
            <a:r>
              <a:rPr lang="en-US" sz="1900" dirty="0"/>
              <a:t> (</a:t>
            </a:r>
            <a:r>
              <a:rPr lang="en-US" sz="1900" dirty="0" err="1"/>
              <a:t>unik</a:t>
            </a:r>
            <a:r>
              <a:rPr lang="en-US" sz="1900" dirty="0"/>
              <a:t>).</a:t>
            </a:r>
          </a:p>
          <a:p>
            <a:r>
              <a:rPr lang="en-US" sz="1900" dirty="0"/>
              <a:t>Berikut ini adalah </a:t>
            </a:r>
            <a:r>
              <a:rPr lang="en-US" sz="1900" dirty="0" err="1"/>
              <a:t>tipe</a:t>
            </a:r>
            <a:r>
              <a:rPr lang="en-US" sz="1900" dirty="0"/>
              <a:t> key dan </a:t>
            </a:r>
            <a:r>
              <a:rPr lang="en-US" sz="1900" dirty="0" err="1"/>
              <a:t>penjelasannya</a:t>
            </a:r>
            <a:r>
              <a:rPr lang="en-US" sz="1900" dirty="0"/>
              <a:t>:</a:t>
            </a:r>
          </a:p>
          <a:p>
            <a:pPr marL="400050" lvl="1" indent="0">
              <a:buNone/>
            </a:pPr>
            <a:r>
              <a:rPr lang="en-US" sz="1800" b="1" dirty="0"/>
              <a:t>Candidate key </a:t>
            </a:r>
            <a:r>
              <a:rPr lang="en-US" sz="1800" dirty="0"/>
              <a:t>adalah:</a:t>
            </a:r>
          </a:p>
          <a:p>
            <a:pPr marL="741363" lvl="1" indent="0">
              <a:buNone/>
            </a:pPr>
            <a:r>
              <a:rPr lang="en-US" sz="1800" dirty="0" err="1"/>
              <a:t>Kolom</a:t>
            </a:r>
            <a:r>
              <a:rPr lang="en-US" sz="1800" dirty="0"/>
              <a:t> </a:t>
            </a:r>
            <a:r>
              <a:rPr lang="en-US" sz="1800" dirty="0" err="1"/>
              <a:t>atau</a:t>
            </a:r>
            <a:r>
              <a:rPr lang="en-US" sz="1800" dirty="0"/>
              <a:t> </a:t>
            </a:r>
            <a:r>
              <a:rPr lang="en-US" sz="1800" dirty="0" err="1"/>
              <a:t>satu</a:t>
            </a:r>
            <a:r>
              <a:rPr lang="en-US" sz="1800" dirty="0"/>
              <a:t> set </a:t>
            </a:r>
            <a:r>
              <a:rPr lang="en-US" sz="1800" dirty="0" err="1"/>
              <a:t>kolom</a:t>
            </a:r>
            <a:r>
              <a:rPr lang="en-US" sz="1800" dirty="0"/>
              <a:t> </a:t>
            </a:r>
            <a:r>
              <a:rPr lang="en-US" sz="1800" dirty="0" err="1"/>
              <a:t>pada</a:t>
            </a:r>
            <a:r>
              <a:rPr lang="en-US" sz="1800" dirty="0"/>
              <a:t> </a:t>
            </a:r>
            <a:r>
              <a:rPr lang="en-US" sz="1800" dirty="0" err="1"/>
              <a:t>suatu</a:t>
            </a:r>
            <a:r>
              <a:rPr lang="en-US" sz="1800" dirty="0"/>
              <a:t> </a:t>
            </a:r>
            <a:r>
              <a:rPr lang="en-US" sz="1800" dirty="0" err="1"/>
              <a:t>tabel</a:t>
            </a:r>
            <a:r>
              <a:rPr lang="en-US" sz="1800" dirty="0"/>
              <a:t> yang </a:t>
            </a:r>
            <a:r>
              <a:rPr lang="en-US" sz="1800" dirty="0" err="1"/>
              <a:t>nilai-nya</a:t>
            </a:r>
            <a:r>
              <a:rPr lang="en-US" sz="1800" dirty="0"/>
              <a:t> </a:t>
            </a:r>
            <a:r>
              <a:rPr lang="en-US" sz="1800" dirty="0" err="1"/>
              <a:t>unik</a:t>
            </a:r>
            <a:r>
              <a:rPr lang="en-US" sz="1800" dirty="0"/>
              <a:t> (</a:t>
            </a:r>
            <a:r>
              <a:rPr lang="en-US" sz="1800" dirty="0" err="1"/>
              <a:t>tidak</a:t>
            </a:r>
            <a:r>
              <a:rPr lang="en-US" sz="1800" dirty="0"/>
              <a:t> </a:t>
            </a:r>
            <a:r>
              <a:rPr lang="en-US" sz="1800" dirty="0" err="1"/>
              <a:t>terjadi</a:t>
            </a:r>
            <a:r>
              <a:rPr lang="en-US" sz="1800" dirty="0"/>
              <a:t> </a:t>
            </a:r>
            <a:r>
              <a:rPr lang="en-US" sz="1800" dirty="0" err="1"/>
              <a:t>duplikat</a:t>
            </a:r>
            <a:r>
              <a:rPr lang="en-US" sz="1800" dirty="0"/>
              <a:t>  </a:t>
            </a:r>
            <a:r>
              <a:rPr lang="en-US" sz="1800" dirty="0" err="1"/>
              <a:t>atau</a:t>
            </a:r>
            <a:r>
              <a:rPr lang="en-US" sz="1800" dirty="0"/>
              <a:t> </a:t>
            </a:r>
            <a:r>
              <a:rPr lang="en-US" sz="1800" dirty="0" err="1"/>
              <a:t>nilai</a:t>
            </a:r>
            <a:r>
              <a:rPr lang="en-US" sz="1800" dirty="0"/>
              <a:t> </a:t>
            </a:r>
            <a:r>
              <a:rPr lang="en-US" sz="1800" dirty="0" err="1"/>
              <a:t>kolom</a:t>
            </a:r>
            <a:r>
              <a:rPr lang="en-US" sz="1800" dirty="0"/>
              <a:t> </a:t>
            </a:r>
            <a:r>
              <a:rPr lang="en-US" sz="1800" dirty="0" err="1"/>
              <a:t>tersebut</a:t>
            </a:r>
            <a:r>
              <a:rPr lang="en-US" sz="1800" dirty="0"/>
              <a:t> </a:t>
            </a:r>
            <a:r>
              <a:rPr lang="en-US" sz="1800" dirty="0" err="1"/>
              <a:t>pada</a:t>
            </a:r>
            <a:r>
              <a:rPr lang="en-US" sz="1800" dirty="0"/>
              <a:t> </a:t>
            </a:r>
            <a:r>
              <a:rPr lang="en-US" sz="1800" dirty="0" err="1"/>
              <a:t>tiap</a:t>
            </a:r>
            <a:r>
              <a:rPr lang="en-US" sz="1800" dirty="0"/>
              <a:t> </a:t>
            </a:r>
            <a:r>
              <a:rPr lang="en-US" sz="1800" dirty="0" err="1"/>
              <a:t>baris</a:t>
            </a:r>
            <a:r>
              <a:rPr lang="en-US" sz="1800" dirty="0"/>
              <a:t> </a:t>
            </a:r>
            <a:r>
              <a:rPr lang="en-US" sz="1800" dirty="0" err="1"/>
              <a:t>dalam</a:t>
            </a:r>
            <a:r>
              <a:rPr lang="en-US" sz="1800" dirty="0"/>
              <a:t> </a:t>
            </a:r>
            <a:r>
              <a:rPr lang="en-US" sz="1800" dirty="0" err="1"/>
              <a:t>tabel</a:t>
            </a:r>
            <a:r>
              <a:rPr lang="en-US" sz="1800" dirty="0"/>
              <a:t> </a:t>
            </a:r>
            <a:r>
              <a:rPr lang="en-US" sz="1800" dirty="0" err="1"/>
              <a:t>tidak</a:t>
            </a:r>
            <a:r>
              <a:rPr lang="en-US" sz="1800" dirty="0"/>
              <a:t> </a:t>
            </a:r>
            <a:r>
              <a:rPr lang="en-US" sz="1800" dirty="0" err="1"/>
              <a:t>boleh</a:t>
            </a:r>
            <a:r>
              <a:rPr lang="en-US" sz="1800" dirty="0"/>
              <a:t> </a:t>
            </a:r>
            <a:r>
              <a:rPr lang="en-US" sz="1800" dirty="0" err="1"/>
              <a:t>sama</a:t>
            </a:r>
            <a:r>
              <a:rPr lang="en-US" sz="1800" dirty="0"/>
              <a:t>), </a:t>
            </a:r>
            <a:r>
              <a:rPr lang="en-US" sz="1800" dirty="0" err="1"/>
              <a:t>dan</a:t>
            </a:r>
            <a:r>
              <a:rPr lang="en-US" sz="1800" dirty="0"/>
              <a:t> </a:t>
            </a:r>
            <a:r>
              <a:rPr lang="en-US" sz="1800" dirty="0" err="1"/>
              <a:t>kolom</a:t>
            </a:r>
            <a:r>
              <a:rPr lang="en-US" sz="1800" dirty="0"/>
              <a:t> </a:t>
            </a:r>
            <a:r>
              <a:rPr lang="en-US" sz="1800" dirty="0" err="1"/>
              <a:t>tersebut</a:t>
            </a:r>
            <a:r>
              <a:rPr lang="en-US" sz="1800" dirty="0"/>
              <a:t> </a:t>
            </a:r>
            <a:r>
              <a:rPr lang="en-US" sz="1800" dirty="0" err="1"/>
              <a:t>tidak</a:t>
            </a:r>
            <a:r>
              <a:rPr lang="en-US" sz="1800" dirty="0"/>
              <a:t> </a:t>
            </a:r>
            <a:r>
              <a:rPr lang="en-US" sz="1800" dirty="0" err="1"/>
              <a:t>memiliki</a:t>
            </a:r>
            <a:r>
              <a:rPr lang="en-US" sz="1800" dirty="0"/>
              <a:t> subset.</a:t>
            </a:r>
          </a:p>
          <a:p>
            <a:pPr marL="457200" lvl="1" indent="0">
              <a:buNone/>
            </a:pPr>
            <a:endParaRPr lang="en-US" sz="900" dirty="0"/>
          </a:p>
          <a:p>
            <a:pPr marL="400050" lvl="1" indent="0" algn="just">
              <a:buNone/>
            </a:pPr>
            <a:r>
              <a:rPr lang="en-US" sz="1800" b="1" dirty="0"/>
              <a:t>Primary</a:t>
            </a:r>
            <a:r>
              <a:rPr lang="en-US" sz="1800" dirty="0"/>
              <a:t> </a:t>
            </a:r>
            <a:r>
              <a:rPr lang="en-US" sz="1800" b="1" dirty="0"/>
              <a:t>key </a:t>
            </a:r>
            <a:r>
              <a:rPr lang="en-US" sz="1800" dirty="0"/>
              <a:t>adalah:</a:t>
            </a:r>
          </a:p>
          <a:p>
            <a:pPr marL="741363" lvl="1" indent="0" algn="just">
              <a:buNone/>
            </a:pPr>
            <a:r>
              <a:rPr lang="en-US" sz="1800" dirty="0"/>
              <a:t>Candidate key yang </a:t>
            </a:r>
            <a:r>
              <a:rPr lang="en-US" sz="1800" dirty="0" err="1"/>
              <a:t>ditentukan</a:t>
            </a:r>
            <a:r>
              <a:rPr lang="en-US" sz="1800" dirty="0"/>
              <a:t> untuk </a:t>
            </a:r>
            <a:r>
              <a:rPr lang="en-US" sz="1800" dirty="0" err="1"/>
              <a:t>menjadi</a:t>
            </a:r>
            <a:r>
              <a:rPr lang="en-US" sz="1800" dirty="0"/>
              <a:t> </a:t>
            </a:r>
            <a:r>
              <a:rPr lang="en-US" sz="1800" dirty="0" err="1"/>
              <a:t>referensi</a:t>
            </a:r>
            <a:r>
              <a:rPr lang="en-US" sz="1800" dirty="0"/>
              <a:t> </a:t>
            </a:r>
            <a:r>
              <a:rPr lang="en-US" sz="1800" dirty="0" err="1"/>
              <a:t>eksternal</a:t>
            </a:r>
            <a:r>
              <a:rPr lang="en-US" sz="1800" dirty="0"/>
              <a:t> oleh </a:t>
            </a:r>
            <a:r>
              <a:rPr lang="en-US" sz="1800" dirty="0" err="1"/>
              <a:t>tabel</a:t>
            </a:r>
            <a:r>
              <a:rPr lang="en-US" sz="1800" dirty="0"/>
              <a:t> lain. </a:t>
            </a:r>
          </a:p>
          <a:p>
            <a:pPr marL="457200" lvl="1" indent="0" algn="just">
              <a:buNone/>
            </a:pPr>
            <a:endParaRPr lang="en-US" sz="900" dirty="0"/>
          </a:p>
          <a:p>
            <a:pPr marL="400050" lvl="1" indent="0" algn="just">
              <a:buNone/>
            </a:pPr>
            <a:r>
              <a:rPr lang="en-US" sz="1600" b="1" dirty="0"/>
              <a:t>Unique key</a:t>
            </a:r>
            <a:r>
              <a:rPr lang="en-US" sz="1600" dirty="0"/>
              <a:t> </a:t>
            </a:r>
            <a:r>
              <a:rPr lang="en-US" sz="1600" dirty="0" err="1"/>
              <a:t>adalah</a:t>
            </a:r>
            <a:r>
              <a:rPr lang="en-US" sz="1600" dirty="0"/>
              <a:t>:</a:t>
            </a:r>
          </a:p>
          <a:p>
            <a:pPr marL="741363" lvl="1" indent="0" algn="just">
              <a:buNone/>
            </a:pPr>
            <a:r>
              <a:rPr lang="en-US" sz="1600" dirty="0"/>
              <a:t>Candidate key yang </a:t>
            </a:r>
            <a:r>
              <a:rPr lang="en-US" sz="1600" dirty="0" err="1"/>
              <a:t>bukan</a:t>
            </a:r>
            <a:r>
              <a:rPr lang="en-US" sz="1600" dirty="0"/>
              <a:t> primary key.</a:t>
            </a:r>
          </a:p>
        </p:txBody>
      </p:sp>
      <p:graphicFrame>
        <p:nvGraphicFramePr>
          <p:cNvPr id="7" name="Table 6"/>
          <p:cNvGraphicFramePr>
            <a:graphicFrameLocks noGrp="1"/>
          </p:cNvGraphicFramePr>
          <p:nvPr>
            <p:extLst>
              <p:ext uri="{D42A27DB-BD31-4B8C-83A1-F6EECF244321}">
                <p14:modId xmlns:p14="http://schemas.microsoft.com/office/powerpoint/2010/main" val="51784707"/>
              </p:ext>
            </p:extLst>
          </p:nvPr>
        </p:nvGraphicFramePr>
        <p:xfrm>
          <a:off x="1973239" y="5562600"/>
          <a:ext cx="1989161" cy="741680"/>
        </p:xfrm>
        <a:graphic>
          <a:graphicData uri="http://schemas.openxmlformats.org/drawingml/2006/table">
            <a:tbl>
              <a:tblPr firstRow="1" bandRow="1">
                <a:tableStyleId>{5C22544A-7EE6-4342-B048-85BDC9FD1C3A}</a:tableStyleId>
              </a:tblPr>
              <a:tblGrid>
                <a:gridCol w="69376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370840">
                <a:tc>
                  <a:txBody>
                    <a:bodyPr/>
                    <a:lstStyle/>
                    <a:p>
                      <a:r>
                        <a:rPr lang="en-US" sz="1400" u="sng" dirty="0" err="1"/>
                        <a:t>sid</a:t>
                      </a:r>
                      <a:endParaRPr lang="en-US" sz="1400" u="sng" dirty="0"/>
                    </a:p>
                  </a:txBody>
                  <a:tcPr/>
                </a:tc>
                <a:tc>
                  <a:txBody>
                    <a:bodyPr/>
                    <a:lstStyle/>
                    <a:p>
                      <a:r>
                        <a:rPr lang="en-US" sz="1400" u="sng" dirty="0"/>
                        <a:t>hobbies</a:t>
                      </a:r>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endParaRPr lang="en-US" sz="1400" dirty="0"/>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15619603"/>
              </p:ext>
            </p:extLst>
          </p:nvPr>
        </p:nvGraphicFramePr>
        <p:xfrm>
          <a:off x="4724400" y="5582356"/>
          <a:ext cx="3581400" cy="741680"/>
        </p:xfrm>
        <a:graphic>
          <a:graphicData uri="http://schemas.openxmlformats.org/drawingml/2006/table">
            <a:tbl>
              <a:tblPr firstRow="1" bandRow="1">
                <a:tableStyleId>{5C22544A-7EE6-4342-B048-85BDC9FD1C3A}</a:tableStyleId>
              </a:tblPr>
              <a:tblGrid>
                <a:gridCol w="789865">
                  <a:extLst>
                    <a:ext uri="{9D8B030D-6E8A-4147-A177-3AD203B41FA5}">
                      <a16:colId xmlns:a16="http://schemas.microsoft.com/office/drawing/2014/main" val="20000"/>
                    </a:ext>
                  </a:extLst>
                </a:gridCol>
                <a:gridCol w="810335">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70840">
                <a:tc>
                  <a:txBody>
                    <a:bodyPr/>
                    <a:lstStyle/>
                    <a:p>
                      <a:r>
                        <a:rPr lang="en-US" sz="1400" u="sng" dirty="0" err="1"/>
                        <a:t>sid</a:t>
                      </a:r>
                      <a:endParaRPr lang="en-US" sz="1400" u="sng" dirty="0"/>
                    </a:p>
                  </a:txBody>
                  <a:tcPr/>
                </a:tc>
                <a:tc>
                  <a:txBody>
                    <a:bodyPr/>
                    <a:lstStyle/>
                    <a:p>
                      <a:r>
                        <a:rPr lang="en-US" sz="1400" dirty="0" err="1"/>
                        <a:t>lname</a:t>
                      </a:r>
                      <a:endParaRPr lang="en-US" sz="1400" dirty="0"/>
                    </a:p>
                  </a:txBody>
                  <a:tcPr/>
                </a:tc>
                <a:tc>
                  <a:txBody>
                    <a:bodyPr/>
                    <a:lstStyle/>
                    <a:p>
                      <a:r>
                        <a:rPr lang="en-US" sz="1400" dirty="0" err="1"/>
                        <a:t>fname</a:t>
                      </a:r>
                      <a:endParaRPr lang="en-US" sz="1400" dirty="0"/>
                    </a:p>
                  </a:txBody>
                  <a:tcPr/>
                </a:tc>
                <a:tc>
                  <a:txBody>
                    <a:bodyPr/>
                    <a:lstStyle/>
                    <a:p>
                      <a:r>
                        <a:rPr lang="en-US" sz="1400" dirty="0" err="1"/>
                        <a:t>midinitial</a:t>
                      </a:r>
                      <a:endParaRPr lang="en-US" sz="1400"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9" name="Oval 8"/>
          <p:cNvSpPr/>
          <p:nvPr/>
        </p:nvSpPr>
        <p:spPr>
          <a:xfrm>
            <a:off x="4572000" y="5562600"/>
            <a:ext cx="838200" cy="38100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Line Callout 1 (No Border) 9"/>
          <p:cNvSpPr/>
          <p:nvPr/>
        </p:nvSpPr>
        <p:spPr>
          <a:xfrm>
            <a:off x="6096000" y="4944912"/>
            <a:ext cx="1219200" cy="457200"/>
          </a:xfrm>
          <a:prstGeom prst="callout1">
            <a:avLst>
              <a:gd name="adj1" fmla="val 57526"/>
              <a:gd name="adj2" fmla="val 851"/>
              <a:gd name="adj3" fmla="val 161851"/>
              <a:gd name="adj4" fmla="val -58788"/>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latin typeface="+mj-lt"/>
              </a:rPr>
              <a:t>Primary key</a:t>
            </a:r>
          </a:p>
        </p:txBody>
      </p:sp>
      <p:sp>
        <p:nvSpPr>
          <p:cNvPr id="11" name="Oval 10"/>
          <p:cNvSpPr/>
          <p:nvPr/>
        </p:nvSpPr>
        <p:spPr>
          <a:xfrm>
            <a:off x="1828800" y="5562600"/>
            <a:ext cx="762000" cy="27808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Line Callout 1 (No Border) 11"/>
          <p:cNvSpPr/>
          <p:nvPr/>
        </p:nvSpPr>
        <p:spPr>
          <a:xfrm flipH="1">
            <a:off x="152400" y="5208320"/>
            <a:ext cx="1219200" cy="457200"/>
          </a:xfrm>
          <a:prstGeom prst="callout1">
            <a:avLst>
              <a:gd name="adj1" fmla="val 45281"/>
              <a:gd name="adj2" fmla="val 1616"/>
              <a:gd name="adj3" fmla="val 112500"/>
              <a:gd name="adj4" fmla="val -38333"/>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latin typeface="+mj-lt"/>
              </a:rPr>
              <a:t>Candidate key</a:t>
            </a:r>
          </a:p>
        </p:txBody>
      </p:sp>
      <p:sp>
        <p:nvSpPr>
          <p:cNvPr id="13" name="Oval 12"/>
          <p:cNvSpPr/>
          <p:nvPr/>
        </p:nvSpPr>
        <p:spPr>
          <a:xfrm>
            <a:off x="1600200" y="5461660"/>
            <a:ext cx="2209800" cy="48194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 name="Line Callout 1 (No Border) 13"/>
          <p:cNvSpPr/>
          <p:nvPr/>
        </p:nvSpPr>
        <p:spPr>
          <a:xfrm flipH="1">
            <a:off x="152400" y="5867400"/>
            <a:ext cx="1219200" cy="457200"/>
          </a:xfrm>
          <a:prstGeom prst="callout1">
            <a:avLst>
              <a:gd name="adj1" fmla="val 49362"/>
              <a:gd name="adj2" fmla="val -680"/>
              <a:gd name="adj3" fmla="val -6980"/>
              <a:gd name="adj4" fmla="val -32489"/>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latin typeface="+mj-lt"/>
              </a:rPr>
              <a:t>Primary key</a:t>
            </a:r>
          </a:p>
        </p:txBody>
      </p:sp>
      <p:sp>
        <p:nvSpPr>
          <p:cNvPr id="15" name="TextBox 14"/>
          <p:cNvSpPr txBox="1"/>
          <p:nvPr/>
        </p:nvSpPr>
        <p:spPr>
          <a:xfrm>
            <a:off x="1905000" y="5173512"/>
            <a:ext cx="930063" cy="369332"/>
          </a:xfrm>
          <a:prstGeom prst="rect">
            <a:avLst/>
          </a:prstGeom>
          <a:noFill/>
        </p:spPr>
        <p:txBody>
          <a:bodyPr wrap="none" rtlCol="0">
            <a:spAutoFit/>
          </a:bodyPr>
          <a:lstStyle/>
          <a:p>
            <a:r>
              <a:rPr lang="en-US" dirty="0">
                <a:solidFill>
                  <a:prstClr val="black"/>
                </a:solidFill>
              </a:rPr>
              <a:t>hobbies</a:t>
            </a:r>
          </a:p>
        </p:txBody>
      </p:sp>
    </p:spTree>
    <p:extLst>
      <p:ext uri="{BB962C8B-B14F-4D97-AF65-F5344CB8AC3E}">
        <p14:creationId xmlns:p14="http://schemas.microsoft.com/office/powerpoint/2010/main" val="31411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righ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err="1"/>
              <a:t>Buat</a:t>
            </a:r>
            <a:r>
              <a:rPr lang="en-US" dirty="0"/>
              <a:t> ER Diagram untuk proses </a:t>
            </a:r>
            <a:r>
              <a:rPr lang="en-US" dirty="0" err="1"/>
              <a:t>bisnis</a:t>
            </a:r>
            <a:r>
              <a:rPr lang="en-US" dirty="0"/>
              <a:t> sesuai diagram proses yang </a:t>
            </a:r>
            <a:r>
              <a:rPr lang="en-US" dirty="0" err="1"/>
              <a:t>diberikan</a:t>
            </a:r>
            <a:r>
              <a:rPr lang="en-US" dirty="0"/>
              <a:t> </a:t>
            </a:r>
            <a:r>
              <a:rPr lang="en-US" dirty="0" err="1"/>
              <a:t>berikut</a:t>
            </a:r>
            <a:r>
              <a:rPr lang="en-US" dirty="0"/>
              <a:t>:</a:t>
            </a:r>
          </a:p>
        </p:txBody>
      </p:sp>
    </p:spTree>
    <p:extLst>
      <p:ext uri="{BB962C8B-B14F-4D97-AF65-F5344CB8AC3E}">
        <p14:creationId xmlns:p14="http://schemas.microsoft.com/office/powerpoint/2010/main" val="847190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a:t>Proses Peminjaman Buku Sederhana</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248400" cy="4830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921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nn-NO"/>
              <a:t>Mahasiswa akan mampu menjelaskan konsep dasar, istilah-istilah dan komponen ER (Entity Relationship) pada perancangan basis data</a:t>
            </a:r>
            <a:r>
              <a:rPr lang="en-US"/>
              <a:t>.</a:t>
            </a:r>
          </a:p>
          <a:p>
            <a:r>
              <a:rPr lang="nn-NO"/>
              <a:t>Mahasiswa akan mampu membuat Diagram ER sederhana.</a:t>
            </a:r>
          </a:p>
          <a:p>
            <a:r>
              <a:rPr lang="nn-NO"/>
              <a:t>Mahasiswa akan mampu </a:t>
            </a:r>
            <a:r>
              <a:rPr lang="en-US"/>
              <a:t>melakukan pemetaan Entity ke dalam tabel relasi.</a:t>
            </a:r>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pPr marL="514350" indent="-514350">
              <a:buFont typeface="+mj-lt"/>
              <a:buAutoNum type="arabicPeriod" startAt="2"/>
            </a:pPr>
            <a:r>
              <a:rPr lang="en-US" sz="4400" dirty="0" err="1"/>
              <a:t>Buat</a:t>
            </a:r>
            <a:r>
              <a:rPr lang="en-US" sz="4400" dirty="0"/>
              <a:t> ER Diagram untuk proses </a:t>
            </a:r>
            <a:r>
              <a:rPr lang="en-US" sz="4400" dirty="0" err="1"/>
              <a:t>bisnis</a:t>
            </a:r>
            <a:r>
              <a:rPr lang="en-US" sz="4400" dirty="0"/>
              <a:t> sesuai </a:t>
            </a:r>
            <a:r>
              <a:rPr lang="en-US" sz="4400" dirty="0" err="1"/>
              <a:t>narasi</a:t>
            </a:r>
            <a:r>
              <a:rPr lang="en-US" sz="4400" dirty="0"/>
              <a:t> yang </a:t>
            </a:r>
            <a:r>
              <a:rPr lang="en-US" sz="4400" dirty="0" err="1"/>
              <a:t>diberikan</a:t>
            </a:r>
            <a:r>
              <a:rPr lang="en-US" sz="4400" dirty="0"/>
              <a:t> </a:t>
            </a:r>
            <a:r>
              <a:rPr lang="en-US" sz="4400" dirty="0" err="1"/>
              <a:t>berikut</a:t>
            </a:r>
            <a:r>
              <a:rPr lang="en-US" sz="4400" dirty="0"/>
              <a:t>:</a:t>
            </a:r>
          </a:p>
          <a:p>
            <a:pPr marL="0" indent="0">
              <a:buNone/>
            </a:pPr>
            <a:endParaRPr lang="en-US" sz="2500" dirty="0"/>
          </a:p>
          <a:p>
            <a:pPr marL="0" indent="0">
              <a:buNone/>
            </a:pPr>
            <a:r>
              <a:rPr lang="en-US" sz="4400" dirty="0" err="1"/>
              <a:t>Bisnis</a:t>
            </a:r>
            <a:r>
              <a:rPr lang="en-US" sz="4400" dirty="0"/>
              <a:t> Proses di </a:t>
            </a:r>
            <a:r>
              <a:rPr lang="en-US" sz="4400" dirty="0" err="1"/>
              <a:t>Perpustakaan</a:t>
            </a:r>
            <a:r>
              <a:rPr lang="en-US" sz="4400" dirty="0"/>
              <a:t> </a:t>
            </a:r>
            <a:r>
              <a:rPr lang="en-US" sz="4400" b="1" dirty="0"/>
              <a:t>UNIVERSITAS XYZ</a:t>
            </a:r>
          </a:p>
          <a:p>
            <a:pPr marL="0" indent="0">
              <a:buNone/>
            </a:pPr>
            <a:endParaRPr lang="en-US" sz="2900" dirty="0"/>
          </a:p>
          <a:p>
            <a:pPr marL="0" indent="0">
              <a:buNone/>
            </a:pPr>
            <a:r>
              <a:rPr lang="en-US" b="1" dirty="0" err="1"/>
              <a:t>Pendaftaran</a:t>
            </a:r>
            <a:r>
              <a:rPr lang="en-US" dirty="0"/>
              <a:t>:</a:t>
            </a:r>
          </a:p>
          <a:p>
            <a:r>
              <a:rPr lang="en-US" dirty="0" err="1"/>
              <a:t>Bertanya</a:t>
            </a:r>
            <a:r>
              <a:rPr lang="en-US" dirty="0"/>
              <a:t> kepada </a:t>
            </a:r>
            <a:r>
              <a:rPr lang="en-US" dirty="0" err="1"/>
              <a:t>petugas</a:t>
            </a:r>
            <a:r>
              <a:rPr lang="en-US" dirty="0"/>
              <a:t> </a:t>
            </a:r>
            <a:r>
              <a:rPr lang="en-US" dirty="0" err="1"/>
              <a:t>perpustakaan</a:t>
            </a:r>
            <a:r>
              <a:rPr lang="en-US" dirty="0"/>
              <a:t> </a:t>
            </a:r>
            <a:r>
              <a:rPr lang="en-US" dirty="0" err="1"/>
              <a:t>mengenai</a:t>
            </a:r>
            <a:r>
              <a:rPr lang="en-US" dirty="0"/>
              <a:t> </a:t>
            </a:r>
            <a:r>
              <a:rPr lang="en-US" dirty="0" err="1"/>
              <a:t>pendaftaran</a:t>
            </a:r>
            <a:r>
              <a:rPr lang="en-US" dirty="0"/>
              <a:t> </a:t>
            </a:r>
            <a:r>
              <a:rPr lang="en-US" dirty="0" err="1"/>
              <a:t>sebagai</a:t>
            </a:r>
            <a:r>
              <a:rPr lang="en-US" dirty="0"/>
              <a:t> </a:t>
            </a:r>
            <a:r>
              <a:rPr lang="en-US" dirty="0" err="1"/>
              <a:t>anggota</a:t>
            </a:r>
            <a:r>
              <a:rPr lang="en-US" dirty="0"/>
              <a:t> </a:t>
            </a:r>
            <a:r>
              <a:rPr lang="en-US" dirty="0" err="1"/>
              <a:t>perpustakaan</a:t>
            </a:r>
            <a:r>
              <a:rPr lang="en-US" dirty="0"/>
              <a:t>. </a:t>
            </a:r>
          </a:p>
          <a:p>
            <a:r>
              <a:rPr lang="en-US" dirty="0" err="1"/>
              <a:t>Mendaftar</a:t>
            </a:r>
            <a:r>
              <a:rPr lang="en-US" dirty="0"/>
              <a:t> </a:t>
            </a:r>
            <a:r>
              <a:rPr lang="en-US" dirty="0" err="1"/>
              <a:t>sebagai</a:t>
            </a:r>
            <a:r>
              <a:rPr lang="en-US" dirty="0"/>
              <a:t> </a:t>
            </a:r>
            <a:r>
              <a:rPr lang="en-US" dirty="0" err="1"/>
              <a:t>anggota</a:t>
            </a:r>
            <a:r>
              <a:rPr lang="en-US" dirty="0"/>
              <a:t> </a:t>
            </a:r>
            <a:r>
              <a:rPr lang="en-US" dirty="0" err="1"/>
              <a:t>perpustakaan</a:t>
            </a:r>
            <a:r>
              <a:rPr lang="en-US" dirty="0"/>
              <a:t>.</a:t>
            </a:r>
          </a:p>
          <a:p>
            <a:r>
              <a:rPr lang="en-US" dirty="0" err="1"/>
              <a:t>syarat-syarat</a:t>
            </a:r>
            <a:r>
              <a:rPr lang="en-US" dirty="0"/>
              <a:t> </a:t>
            </a:r>
            <a:r>
              <a:rPr lang="en-US" dirty="0" err="1"/>
              <a:t>pendaftarMelampirkan</a:t>
            </a:r>
            <a:r>
              <a:rPr lang="en-US" dirty="0"/>
              <a:t> Foto </a:t>
            </a:r>
            <a:r>
              <a:rPr lang="en-US" dirty="0" err="1"/>
              <a:t>ukuran</a:t>
            </a:r>
            <a:r>
              <a:rPr lang="en-US" dirty="0"/>
              <a:t> 2 x 2 </a:t>
            </a:r>
            <a:r>
              <a:rPr lang="en-US" dirty="0" err="1"/>
              <a:t>sebanyak</a:t>
            </a:r>
            <a:r>
              <a:rPr lang="en-US" dirty="0"/>
              <a:t> 2 (</a:t>
            </a:r>
            <a:r>
              <a:rPr lang="en-US" dirty="0" err="1"/>
              <a:t>dua</a:t>
            </a:r>
            <a:r>
              <a:rPr lang="en-US" dirty="0"/>
              <a:t>) </a:t>
            </a:r>
            <a:r>
              <a:rPr lang="en-US" dirty="0" err="1"/>
              <a:t>lembar</a:t>
            </a:r>
            <a:r>
              <a:rPr lang="en-US" dirty="0"/>
              <a:t>.</a:t>
            </a:r>
          </a:p>
          <a:p>
            <a:r>
              <a:rPr lang="en-US" dirty="0" err="1"/>
              <a:t>Melampirkan</a:t>
            </a:r>
            <a:r>
              <a:rPr lang="en-US" dirty="0"/>
              <a:t> </a:t>
            </a:r>
            <a:r>
              <a:rPr lang="en-US" dirty="0" err="1"/>
              <a:t>fotokopi</a:t>
            </a:r>
            <a:r>
              <a:rPr lang="en-US" dirty="0"/>
              <a:t> KTM (</a:t>
            </a:r>
            <a:r>
              <a:rPr lang="en-US" dirty="0" err="1"/>
              <a:t>Kartu</a:t>
            </a:r>
            <a:r>
              <a:rPr lang="en-US" dirty="0"/>
              <a:t> Tanda </a:t>
            </a:r>
            <a:r>
              <a:rPr lang="en-US" dirty="0" err="1"/>
              <a:t>Mahasiswa</a:t>
            </a:r>
            <a:r>
              <a:rPr lang="en-US" dirty="0"/>
              <a:t>) </a:t>
            </a:r>
            <a:r>
              <a:rPr lang="en-US" dirty="0" err="1"/>
              <a:t>sebanyak</a:t>
            </a:r>
            <a:r>
              <a:rPr lang="en-US" dirty="0"/>
              <a:t> 1 (</a:t>
            </a:r>
            <a:r>
              <a:rPr lang="en-US" dirty="0" err="1"/>
              <a:t>satu</a:t>
            </a:r>
            <a:r>
              <a:rPr lang="en-US" dirty="0"/>
              <a:t>) </a:t>
            </a:r>
            <a:r>
              <a:rPr lang="en-US" dirty="0" err="1"/>
              <a:t>lembar</a:t>
            </a:r>
            <a:r>
              <a:rPr lang="en-US" dirty="0"/>
              <a:t>.</a:t>
            </a:r>
          </a:p>
          <a:p>
            <a:r>
              <a:rPr lang="en-US" dirty="0" err="1"/>
              <a:t>Menyerahkan</a:t>
            </a:r>
            <a:r>
              <a:rPr lang="en-US" dirty="0"/>
              <a:t> an kepada </a:t>
            </a:r>
            <a:r>
              <a:rPr lang="en-US" dirty="0" err="1"/>
              <a:t>petugas</a:t>
            </a:r>
            <a:r>
              <a:rPr lang="en-US" dirty="0"/>
              <a:t> </a:t>
            </a:r>
            <a:r>
              <a:rPr lang="en-US" dirty="0" err="1"/>
              <a:t>perpustakaan</a:t>
            </a:r>
            <a:r>
              <a:rPr lang="en-US" dirty="0"/>
              <a:t>.</a:t>
            </a:r>
          </a:p>
          <a:p>
            <a:r>
              <a:rPr lang="en-US" dirty="0" err="1"/>
              <a:t>Membayar</a:t>
            </a:r>
            <a:r>
              <a:rPr lang="en-US" dirty="0"/>
              <a:t> uang </a:t>
            </a:r>
            <a:r>
              <a:rPr lang="en-US" dirty="0" err="1"/>
              <a:t>pendaftaran</a:t>
            </a:r>
            <a:r>
              <a:rPr lang="en-US" dirty="0"/>
              <a:t> kepada </a:t>
            </a:r>
            <a:r>
              <a:rPr lang="en-US" dirty="0" err="1"/>
              <a:t>petugas</a:t>
            </a:r>
            <a:r>
              <a:rPr lang="en-US" dirty="0"/>
              <a:t> </a:t>
            </a:r>
            <a:r>
              <a:rPr lang="en-US" dirty="0" err="1"/>
              <a:t>perpustakaan</a:t>
            </a:r>
            <a:r>
              <a:rPr lang="en-US" dirty="0"/>
              <a:t>.</a:t>
            </a:r>
          </a:p>
          <a:p>
            <a:r>
              <a:rPr lang="en-US" dirty="0" err="1"/>
              <a:t>Petugas</a:t>
            </a:r>
            <a:r>
              <a:rPr lang="en-US" dirty="0"/>
              <a:t> </a:t>
            </a:r>
            <a:r>
              <a:rPr lang="en-US" dirty="0" err="1"/>
              <a:t>memberitahukan</a:t>
            </a:r>
            <a:r>
              <a:rPr lang="en-US" dirty="0"/>
              <a:t> </a:t>
            </a:r>
            <a:r>
              <a:rPr lang="en-US" dirty="0" err="1"/>
              <a:t>kartu</a:t>
            </a:r>
            <a:r>
              <a:rPr lang="en-US" dirty="0"/>
              <a:t> </a:t>
            </a:r>
            <a:r>
              <a:rPr lang="en-US" dirty="0" err="1"/>
              <a:t>anggota</a:t>
            </a:r>
            <a:r>
              <a:rPr lang="en-US" dirty="0"/>
              <a:t> </a:t>
            </a:r>
            <a:r>
              <a:rPr lang="en-US" dirty="0" err="1"/>
              <a:t>perpustakaan</a:t>
            </a:r>
            <a:r>
              <a:rPr lang="en-US" dirty="0"/>
              <a:t> </a:t>
            </a:r>
            <a:r>
              <a:rPr lang="en-US" dirty="0" err="1"/>
              <a:t>jadi</a:t>
            </a:r>
            <a:r>
              <a:rPr lang="en-US" dirty="0"/>
              <a:t> dalam </a:t>
            </a:r>
            <a:r>
              <a:rPr lang="en-US" dirty="0" err="1"/>
              <a:t>waktu</a:t>
            </a:r>
            <a:r>
              <a:rPr lang="en-US" dirty="0"/>
              <a:t> 2 hari.</a:t>
            </a:r>
          </a:p>
          <a:p>
            <a:r>
              <a:rPr lang="en-US" dirty="0" err="1"/>
              <a:t>Keluar</a:t>
            </a:r>
            <a:r>
              <a:rPr lang="en-US" dirty="0"/>
              <a:t> </a:t>
            </a:r>
            <a:r>
              <a:rPr lang="en-US" dirty="0" err="1"/>
              <a:t>dari</a:t>
            </a:r>
            <a:r>
              <a:rPr lang="en-US" dirty="0"/>
              <a:t> </a:t>
            </a:r>
            <a:r>
              <a:rPr lang="en-US" dirty="0" err="1"/>
              <a:t>perpustakaan</a:t>
            </a:r>
            <a:r>
              <a:rPr lang="en-US" dirty="0"/>
              <a:t>.</a:t>
            </a:r>
          </a:p>
        </p:txBody>
      </p:sp>
    </p:spTree>
    <p:extLst>
      <p:ext uri="{BB962C8B-B14F-4D97-AF65-F5344CB8AC3E}">
        <p14:creationId xmlns:p14="http://schemas.microsoft.com/office/powerpoint/2010/main" val="1472247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dirty="0" err="1"/>
              <a:t>Peminjaman</a:t>
            </a:r>
            <a:r>
              <a:rPr lang="en-US" sz="1800" b="1" dirty="0"/>
              <a:t>:</a:t>
            </a:r>
          </a:p>
          <a:p>
            <a:r>
              <a:rPr lang="en-US" sz="1800" dirty="0"/>
              <a:t> </a:t>
            </a:r>
            <a:r>
              <a:rPr lang="en-US" sz="1800" dirty="0" err="1"/>
              <a:t>Menuju</a:t>
            </a:r>
            <a:r>
              <a:rPr lang="en-US" sz="1800" dirty="0"/>
              <a:t> </a:t>
            </a:r>
            <a:r>
              <a:rPr lang="en-US" sz="1800" dirty="0" err="1"/>
              <a:t>perpustakaan</a:t>
            </a:r>
            <a:r>
              <a:rPr lang="en-US" sz="1800" dirty="0"/>
              <a:t> universitas.</a:t>
            </a:r>
          </a:p>
          <a:p>
            <a:r>
              <a:rPr lang="en-US" sz="1800" dirty="0" err="1"/>
              <a:t>Mengisi</a:t>
            </a:r>
            <a:r>
              <a:rPr lang="en-US" sz="1800" dirty="0"/>
              <a:t>  </a:t>
            </a:r>
            <a:r>
              <a:rPr lang="en-US" sz="1800" dirty="0" err="1"/>
              <a:t>buku</a:t>
            </a:r>
            <a:r>
              <a:rPr lang="en-US" sz="1800" dirty="0"/>
              <a:t> </a:t>
            </a:r>
            <a:r>
              <a:rPr lang="en-US" sz="1800" dirty="0" err="1"/>
              <a:t>catatan</a:t>
            </a:r>
            <a:r>
              <a:rPr lang="en-US" sz="1800" dirty="0"/>
              <a:t> </a:t>
            </a:r>
            <a:r>
              <a:rPr lang="en-US" sz="1800" dirty="0" err="1"/>
              <a:t>kunjungan</a:t>
            </a:r>
            <a:r>
              <a:rPr lang="en-US" sz="1800" dirty="0"/>
              <a:t>.</a:t>
            </a:r>
          </a:p>
          <a:p>
            <a:r>
              <a:rPr lang="en-US" sz="1800" dirty="0" err="1"/>
              <a:t>Bertanya</a:t>
            </a:r>
            <a:r>
              <a:rPr lang="en-US" sz="1800" dirty="0"/>
              <a:t> kepada </a:t>
            </a:r>
            <a:r>
              <a:rPr lang="en-US" sz="1800" dirty="0" err="1"/>
              <a:t>penjaga</a:t>
            </a:r>
            <a:r>
              <a:rPr lang="en-US" sz="1800" dirty="0"/>
              <a:t> </a:t>
            </a:r>
            <a:r>
              <a:rPr lang="en-US" sz="1800" dirty="0" err="1"/>
              <a:t>perpustakaan</a:t>
            </a:r>
            <a:r>
              <a:rPr lang="en-US" sz="1800" dirty="0"/>
              <a:t> </a:t>
            </a:r>
            <a:r>
              <a:rPr lang="en-US" sz="1800" dirty="0" err="1"/>
              <a:t>letak</a:t>
            </a:r>
            <a:r>
              <a:rPr lang="en-US" sz="1800" dirty="0"/>
              <a:t> </a:t>
            </a:r>
            <a:r>
              <a:rPr lang="en-US" sz="1800" dirty="0" err="1"/>
              <a:t>buku</a:t>
            </a:r>
            <a:r>
              <a:rPr lang="en-US" sz="1800" dirty="0"/>
              <a:t> yang </a:t>
            </a:r>
            <a:r>
              <a:rPr lang="en-US" sz="1800" dirty="0" err="1"/>
              <a:t>akan</a:t>
            </a:r>
            <a:r>
              <a:rPr lang="en-US" sz="1800" dirty="0"/>
              <a:t> di </a:t>
            </a:r>
            <a:r>
              <a:rPr lang="en-US" sz="1800" dirty="0" err="1"/>
              <a:t>pinjam</a:t>
            </a:r>
            <a:r>
              <a:rPr lang="en-US" sz="1800" dirty="0"/>
              <a:t>.</a:t>
            </a:r>
          </a:p>
          <a:p>
            <a:r>
              <a:rPr lang="en-US" sz="1800" dirty="0" err="1"/>
              <a:t>Memilah-milah</a:t>
            </a:r>
            <a:r>
              <a:rPr lang="en-US" sz="1800" dirty="0"/>
              <a:t> </a:t>
            </a:r>
            <a:r>
              <a:rPr lang="en-US" sz="1800" dirty="0" err="1"/>
              <a:t>buku</a:t>
            </a:r>
            <a:r>
              <a:rPr lang="en-US" sz="1800" dirty="0"/>
              <a:t> dan </a:t>
            </a:r>
            <a:r>
              <a:rPr lang="en-US" sz="1800" dirty="0" err="1"/>
              <a:t>mengambil</a:t>
            </a:r>
            <a:r>
              <a:rPr lang="en-US" sz="1800" dirty="0"/>
              <a:t> </a:t>
            </a:r>
            <a:r>
              <a:rPr lang="en-US" sz="1800" dirty="0" err="1"/>
              <a:t>buku</a:t>
            </a:r>
            <a:r>
              <a:rPr lang="en-US" sz="1800" dirty="0"/>
              <a:t> yang di </a:t>
            </a:r>
            <a:r>
              <a:rPr lang="en-US" sz="1800" dirty="0" err="1"/>
              <a:t>cari</a:t>
            </a:r>
            <a:r>
              <a:rPr lang="en-US" sz="1800" dirty="0"/>
              <a:t>.</a:t>
            </a:r>
          </a:p>
          <a:p>
            <a:r>
              <a:rPr lang="en-US" sz="1800" dirty="0" err="1"/>
              <a:t>Membawa</a:t>
            </a:r>
            <a:r>
              <a:rPr lang="en-US" sz="1800" dirty="0"/>
              <a:t> </a:t>
            </a:r>
            <a:r>
              <a:rPr lang="en-US" sz="1800" dirty="0" err="1"/>
              <a:t>buku</a:t>
            </a:r>
            <a:r>
              <a:rPr lang="en-US" sz="1800" dirty="0"/>
              <a:t> kepada </a:t>
            </a:r>
            <a:r>
              <a:rPr lang="en-US" sz="1800" dirty="0" err="1"/>
              <a:t>petugas</a:t>
            </a:r>
            <a:r>
              <a:rPr lang="en-US" sz="1800" dirty="0"/>
              <a:t> </a:t>
            </a:r>
            <a:r>
              <a:rPr lang="en-US" sz="1800" dirty="0" err="1"/>
              <a:t>perpustakaan</a:t>
            </a:r>
            <a:r>
              <a:rPr lang="en-US" sz="1800" dirty="0"/>
              <a:t>.</a:t>
            </a:r>
          </a:p>
          <a:p>
            <a:r>
              <a:rPr lang="en-US" sz="1800" dirty="0" err="1"/>
              <a:t>Peminjam</a:t>
            </a:r>
            <a:r>
              <a:rPr lang="en-US" sz="1800" dirty="0"/>
              <a:t> </a:t>
            </a:r>
            <a:r>
              <a:rPr lang="en-US" sz="1800" dirty="0" err="1"/>
              <a:t>mengisi</a:t>
            </a:r>
            <a:r>
              <a:rPr lang="en-US" sz="1800" dirty="0"/>
              <a:t> </a:t>
            </a:r>
            <a:r>
              <a:rPr lang="en-US" sz="1800" dirty="0" err="1"/>
              <a:t>kartu</a:t>
            </a:r>
            <a:r>
              <a:rPr lang="en-US" sz="1800" dirty="0"/>
              <a:t> </a:t>
            </a:r>
            <a:r>
              <a:rPr lang="en-US" sz="1800" dirty="0" err="1"/>
              <a:t>buku</a:t>
            </a:r>
            <a:r>
              <a:rPr lang="en-US" sz="1800" dirty="0"/>
              <a:t> (yang </a:t>
            </a:r>
            <a:r>
              <a:rPr lang="en-US" sz="1800" dirty="0" err="1"/>
              <a:t>ada</a:t>
            </a:r>
            <a:r>
              <a:rPr lang="en-US" sz="1800" dirty="0"/>
              <a:t> </a:t>
            </a:r>
            <a:r>
              <a:rPr lang="en-US" sz="1800" dirty="0" err="1"/>
              <a:t>disampul</a:t>
            </a:r>
            <a:r>
              <a:rPr lang="en-US" sz="1800" dirty="0"/>
              <a:t> </a:t>
            </a:r>
            <a:r>
              <a:rPr lang="en-US" sz="1800" dirty="0" err="1"/>
              <a:t>buku</a:t>
            </a:r>
            <a:r>
              <a:rPr lang="en-US" sz="1800" dirty="0"/>
              <a:t> </a:t>
            </a:r>
            <a:r>
              <a:rPr lang="en-US" sz="1800" dirty="0" err="1"/>
              <a:t>bagian</a:t>
            </a:r>
            <a:r>
              <a:rPr lang="en-US" sz="1800" dirty="0"/>
              <a:t> </a:t>
            </a:r>
            <a:r>
              <a:rPr lang="en-US" sz="1800" dirty="0" err="1"/>
              <a:t>belakang</a:t>
            </a:r>
            <a:r>
              <a:rPr lang="en-US" sz="1800" dirty="0"/>
              <a:t>) </a:t>
            </a:r>
            <a:r>
              <a:rPr lang="en-US" sz="1800" dirty="0" err="1"/>
              <a:t>menulis</a:t>
            </a:r>
            <a:r>
              <a:rPr lang="en-US" sz="1800" dirty="0"/>
              <a:t> </a:t>
            </a:r>
            <a:r>
              <a:rPr lang="en-US" sz="1800" dirty="0" err="1"/>
              <a:t>nama</a:t>
            </a:r>
            <a:r>
              <a:rPr lang="en-US" sz="1800" dirty="0"/>
              <a:t> dan </a:t>
            </a:r>
            <a:r>
              <a:rPr lang="en-US" sz="1800" dirty="0" err="1"/>
              <a:t>nomor</a:t>
            </a:r>
            <a:r>
              <a:rPr lang="en-US" sz="1800" dirty="0"/>
              <a:t> </a:t>
            </a:r>
            <a:r>
              <a:rPr lang="en-US" sz="1800" dirty="0" err="1"/>
              <a:t>mahasiswa</a:t>
            </a:r>
            <a:r>
              <a:rPr lang="en-US" sz="1800" dirty="0"/>
              <a:t>.</a:t>
            </a:r>
          </a:p>
          <a:p>
            <a:r>
              <a:rPr lang="en-US" sz="1800" dirty="0" err="1"/>
              <a:t>Menyerahkan</a:t>
            </a:r>
            <a:r>
              <a:rPr lang="en-US" sz="1800" dirty="0"/>
              <a:t> </a:t>
            </a:r>
            <a:r>
              <a:rPr lang="en-US" sz="1800" dirty="0" err="1"/>
              <a:t>semua</a:t>
            </a:r>
            <a:r>
              <a:rPr lang="en-US" sz="1800" dirty="0"/>
              <a:t> yang telah di </a:t>
            </a:r>
            <a:r>
              <a:rPr lang="en-US" sz="1800" dirty="0" err="1"/>
              <a:t>isi</a:t>
            </a:r>
            <a:r>
              <a:rPr lang="en-US" sz="1800" dirty="0"/>
              <a:t> tersebut dan </a:t>
            </a:r>
            <a:r>
              <a:rPr lang="en-US" sz="1800" dirty="0" err="1"/>
              <a:t>menunjukkan</a:t>
            </a:r>
            <a:r>
              <a:rPr lang="en-US" sz="1800" dirty="0"/>
              <a:t> KTM/ </a:t>
            </a:r>
            <a:r>
              <a:rPr lang="en-US" sz="1800" dirty="0" err="1"/>
              <a:t>Kartu</a:t>
            </a:r>
            <a:r>
              <a:rPr lang="en-US" sz="1800" dirty="0"/>
              <a:t> </a:t>
            </a:r>
            <a:r>
              <a:rPr lang="en-US" sz="1800" dirty="0" err="1"/>
              <a:t>Anggota</a:t>
            </a:r>
            <a:r>
              <a:rPr lang="en-US" sz="1800" dirty="0"/>
              <a:t> </a:t>
            </a:r>
            <a:r>
              <a:rPr lang="en-US" sz="1800" dirty="0" err="1"/>
              <a:t>Perpustakaan</a:t>
            </a:r>
            <a:r>
              <a:rPr lang="en-US" sz="1800" dirty="0"/>
              <a:t> ke </a:t>
            </a:r>
            <a:r>
              <a:rPr lang="en-US" sz="1800" dirty="0" err="1"/>
              <a:t>Petugas</a:t>
            </a:r>
            <a:r>
              <a:rPr lang="en-US" sz="1800" dirty="0"/>
              <a:t> </a:t>
            </a:r>
            <a:r>
              <a:rPr lang="en-US" sz="1800" dirty="0" err="1"/>
              <a:t>perpustakaan</a:t>
            </a:r>
            <a:r>
              <a:rPr lang="en-US" sz="1800" dirty="0"/>
              <a:t>.</a:t>
            </a:r>
          </a:p>
          <a:p>
            <a:r>
              <a:rPr lang="en-US" sz="1800" dirty="0" err="1"/>
              <a:t>Buku</a:t>
            </a:r>
            <a:r>
              <a:rPr lang="en-US" sz="1800" dirty="0"/>
              <a:t> </a:t>
            </a:r>
            <a:r>
              <a:rPr lang="en-US" sz="1800" dirty="0" err="1"/>
              <a:t>dicatat</a:t>
            </a:r>
            <a:r>
              <a:rPr lang="en-US" sz="1800" dirty="0"/>
              <a:t> dan di cap tanggal </a:t>
            </a:r>
            <a:r>
              <a:rPr lang="en-US" sz="1800" dirty="0" err="1"/>
              <a:t>kembali</a:t>
            </a:r>
            <a:r>
              <a:rPr lang="en-US" sz="1800" dirty="0"/>
              <a:t> oleh </a:t>
            </a:r>
            <a:r>
              <a:rPr lang="en-US" sz="1800" dirty="0" err="1"/>
              <a:t>petugas</a:t>
            </a:r>
            <a:r>
              <a:rPr lang="en-US" sz="1800" dirty="0"/>
              <a:t> </a:t>
            </a:r>
            <a:r>
              <a:rPr lang="en-US" sz="1800" dirty="0" err="1"/>
              <a:t>perpustakaan</a:t>
            </a:r>
            <a:r>
              <a:rPr lang="en-US" sz="1800" dirty="0"/>
              <a:t>.</a:t>
            </a:r>
          </a:p>
          <a:p>
            <a:r>
              <a:rPr lang="en-US" sz="1800" dirty="0" err="1"/>
              <a:t>Petugas</a:t>
            </a:r>
            <a:r>
              <a:rPr lang="en-US" sz="1800" dirty="0"/>
              <a:t> </a:t>
            </a:r>
            <a:r>
              <a:rPr lang="en-US" sz="1800" dirty="0" err="1"/>
              <a:t>memberikan</a:t>
            </a:r>
            <a:r>
              <a:rPr lang="en-US" sz="1800" dirty="0"/>
              <a:t> </a:t>
            </a:r>
            <a:r>
              <a:rPr lang="en-US" sz="1800" dirty="0" err="1"/>
              <a:t>buku</a:t>
            </a:r>
            <a:r>
              <a:rPr lang="en-US" sz="1800" dirty="0"/>
              <a:t> yang di </a:t>
            </a:r>
            <a:r>
              <a:rPr lang="en-US" sz="1800" dirty="0" err="1"/>
              <a:t>pinjam</a:t>
            </a:r>
            <a:r>
              <a:rPr lang="en-US" sz="1800" dirty="0"/>
              <a:t>, </a:t>
            </a:r>
            <a:r>
              <a:rPr lang="en-US" sz="1800" dirty="0" err="1"/>
              <a:t>beserta</a:t>
            </a:r>
            <a:r>
              <a:rPr lang="en-US" sz="1800" dirty="0"/>
              <a:t> </a:t>
            </a:r>
            <a:r>
              <a:rPr lang="en-US" sz="1800" dirty="0" err="1"/>
              <a:t>kartu</a:t>
            </a:r>
            <a:r>
              <a:rPr lang="en-US" sz="1800" dirty="0"/>
              <a:t> </a:t>
            </a:r>
            <a:r>
              <a:rPr lang="en-US" sz="1800" dirty="0" err="1"/>
              <a:t>anggota</a:t>
            </a:r>
            <a:r>
              <a:rPr lang="en-US" sz="1800" dirty="0"/>
              <a:t> </a:t>
            </a:r>
            <a:r>
              <a:rPr lang="en-US" sz="1800" dirty="0" err="1"/>
              <a:t>perpustakaan</a:t>
            </a:r>
            <a:r>
              <a:rPr lang="en-US" sz="1800" dirty="0"/>
              <a:t>.</a:t>
            </a:r>
          </a:p>
          <a:p>
            <a:r>
              <a:rPr lang="en-US" sz="1800" dirty="0" err="1"/>
              <a:t>Mengucapkan</a:t>
            </a:r>
            <a:r>
              <a:rPr lang="en-US" sz="1800" dirty="0"/>
              <a:t> </a:t>
            </a:r>
            <a:r>
              <a:rPr lang="en-US" sz="1800" dirty="0" err="1"/>
              <a:t>terima</a:t>
            </a:r>
            <a:r>
              <a:rPr lang="en-US" sz="1800" dirty="0"/>
              <a:t> kasih kepada </a:t>
            </a:r>
            <a:r>
              <a:rPr lang="en-US" sz="1800" dirty="0" err="1"/>
              <a:t>petugas</a:t>
            </a:r>
            <a:r>
              <a:rPr lang="en-US" sz="1800" dirty="0"/>
              <a:t> </a:t>
            </a:r>
            <a:r>
              <a:rPr lang="en-US" sz="1800" dirty="0" err="1"/>
              <a:t>perpustakaan</a:t>
            </a:r>
            <a:r>
              <a:rPr lang="en-US" sz="1800" dirty="0"/>
              <a:t>.</a:t>
            </a:r>
          </a:p>
          <a:p>
            <a:r>
              <a:rPr lang="en-US" sz="1800" dirty="0" err="1"/>
              <a:t>Keluar</a:t>
            </a:r>
            <a:r>
              <a:rPr lang="en-US" sz="1800" dirty="0"/>
              <a:t> </a:t>
            </a:r>
            <a:r>
              <a:rPr lang="en-US" sz="1800" dirty="0" err="1"/>
              <a:t>dari</a:t>
            </a:r>
            <a:r>
              <a:rPr lang="en-US" sz="1800" dirty="0"/>
              <a:t> </a:t>
            </a:r>
            <a:r>
              <a:rPr lang="en-US" sz="1800" dirty="0" err="1"/>
              <a:t>perpustakaan</a:t>
            </a:r>
            <a:r>
              <a:rPr lang="en-US" sz="1800" dirty="0"/>
              <a:t>.</a:t>
            </a:r>
          </a:p>
        </p:txBody>
      </p:sp>
    </p:spTree>
    <p:extLst>
      <p:ext uri="{BB962C8B-B14F-4D97-AF65-F5344CB8AC3E}">
        <p14:creationId xmlns:p14="http://schemas.microsoft.com/office/powerpoint/2010/main" val="368794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dirty="0" err="1"/>
              <a:t>Pengembalian</a:t>
            </a:r>
            <a:r>
              <a:rPr lang="en-US" sz="1800" dirty="0"/>
              <a:t>:</a:t>
            </a:r>
          </a:p>
          <a:p>
            <a:r>
              <a:rPr lang="en-US" sz="1800" dirty="0" err="1"/>
              <a:t>Mempersiapkan</a:t>
            </a:r>
            <a:r>
              <a:rPr lang="en-US" sz="1800" dirty="0"/>
              <a:t> </a:t>
            </a:r>
            <a:r>
              <a:rPr lang="en-US" sz="1800" dirty="0" err="1"/>
              <a:t>buku</a:t>
            </a:r>
            <a:r>
              <a:rPr lang="en-US" sz="1800" dirty="0"/>
              <a:t> yang </a:t>
            </a:r>
            <a:r>
              <a:rPr lang="en-US" sz="1800" dirty="0" err="1"/>
              <a:t>akan</a:t>
            </a:r>
            <a:r>
              <a:rPr lang="en-US" sz="1800" dirty="0"/>
              <a:t> di </a:t>
            </a:r>
            <a:r>
              <a:rPr lang="en-US" sz="1800" dirty="0" err="1"/>
              <a:t>kembalikan</a:t>
            </a:r>
            <a:r>
              <a:rPr lang="en-US" sz="1800" dirty="0"/>
              <a:t> </a:t>
            </a:r>
            <a:r>
              <a:rPr lang="en-US" sz="1800" dirty="0" err="1"/>
              <a:t>serta</a:t>
            </a:r>
            <a:r>
              <a:rPr lang="en-US" sz="1800" dirty="0"/>
              <a:t> </a:t>
            </a:r>
            <a:r>
              <a:rPr lang="en-US" sz="1800" dirty="0" err="1"/>
              <a:t>membawa</a:t>
            </a:r>
            <a:r>
              <a:rPr lang="en-US" sz="1800" dirty="0"/>
              <a:t> </a:t>
            </a:r>
            <a:r>
              <a:rPr lang="en-US" sz="1800" dirty="0" err="1"/>
              <a:t>kartu</a:t>
            </a:r>
            <a:r>
              <a:rPr lang="en-US" sz="1800" dirty="0"/>
              <a:t> </a:t>
            </a:r>
            <a:r>
              <a:rPr lang="en-US" sz="1800" dirty="0" err="1"/>
              <a:t>anggota</a:t>
            </a:r>
            <a:r>
              <a:rPr lang="en-US" sz="1800" dirty="0"/>
              <a:t> </a:t>
            </a:r>
            <a:r>
              <a:rPr lang="en-US" sz="1800" dirty="0" err="1"/>
              <a:t>perpustakaan</a:t>
            </a:r>
            <a:r>
              <a:rPr lang="en-US" sz="1800" dirty="0"/>
              <a:t> dan </a:t>
            </a:r>
            <a:r>
              <a:rPr lang="en-US" sz="1800" dirty="0" err="1"/>
              <a:t>Kartu</a:t>
            </a:r>
            <a:r>
              <a:rPr lang="en-US" sz="1800" dirty="0"/>
              <a:t> Tanda </a:t>
            </a:r>
            <a:r>
              <a:rPr lang="en-US" sz="1800" dirty="0" err="1"/>
              <a:t>Mahasiswa</a:t>
            </a:r>
            <a:r>
              <a:rPr lang="en-US" sz="1800" dirty="0"/>
              <a:t> (KTM).</a:t>
            </a:r>
          </a:p>
          <a:p>
            <a:r>
              <a:rPr lang="en-US" sz="1800" dirty="0" err="1"/>
              <a:t>Mendatangi</a:t>
            </a:r>
            <a:r>
              <a:rPr lang="en-US" sz="1800" dirty="0"/>
              <a:t> </a:t>
            </a:r>
            <a:r>
              <a:rPr lang="en-US" sz="1800" dirty="0" err="1"/>
              <a:t>perpustakaan</a:t>
            </a:r>
            <a:r>
              <a:rPr lang="en-US" sz="1800" dirty="0"/>
              <a:t> universitas.</a:t>
            </a:r>
          </a:p>
          <a:p>
            <a:r>
              <a:rPr lang="en-US" sz="1800" dirty="0" err="1"/>
              <a:t>Menuju</a:t>
            </a:r>
            <a:r>
              <a:rPr lang="en-US" sz="1800" dirty="0"/>
              <a:t> ke </a:t>
            </a:r>
            <a:r>
              <a:rPr lang="en-US" sz="1800" dirty="0" err="1"/>
              <a:t>petugas</a:t>
            </a:r>
            <a:r>
              <a:rPr lang="en-US" sz="1800" dirty="0"/>
              <a:t> </a:t>
            </a:r>
            <a:r>
              <a:rPr lang="en-US" sz="1800" dirty="0" err="1"/>
              <a:t>perpustakaan</a:t>
            </a:r>
            <a:r>
              <a:rPr lang="en-US" sz="1800" dirty="0"/>
              <a:t>.</a:t>
            </a:r>
          </a:p>
          <a:p>
            <a:r>
              <a:rPr lang="en-US" sz="1800" dirty="0" err="1"/>
              <a:t>Menyerahkan</a:t>
            </a:r>
            <a:r>
              <a:rPr lang="en-US" sz="1800" dirty="0"/>
              <a:t> </a:t>
            </a:r>
            <a:r>
              <a:rPr lang="en-US" sz="1800" dirty="0" err="1"/>
              <a:t>buku</a:t>
            </a:r>
            <a:r>
              <a:rPr lang="en-US" sz="1800" dirty="0"/>
              <a:t> </a:t>
            </a:r>
            <a:r>
              <a:rPr lang="en-US" sz="1800" dirty="0" err="1"/>
              <a:t>perpustakaan</a:t>
            </a:r>
            <a:r>
              <a:rPr lang="en-US" sz="1800" dirty="0"/>
              <a:t> yang telah di </a:t>
            </a:r>
            <a:r>
              <a:rPr lang="en-US" sz="1800" dirty="0" err="1"/>
              <a:t>pinjam</a:t>
            </a:r>
            <a:r>
              <a:rPr lang="en-US" sz="1800" dirty="0"/>
              <a:t> kepada </a:t>
            </a:r>
            <a:r>
              <a:rPr lang="en-US" sz="1800" dirty="0" err="1"/>
              <a:t>petugas</a:t>
            </a:r>
            <a:r>
              <a:rPr lang="en-US" sz="1800" dirty="0"/>
              <a:t> </a:t>
            </a:r>
            <a:r>
              <a:rPr lang="en-US" sz="1800" dirty="0" err="1"/>
              <a:t>serta</a:t>
            </a:r>
            <a:r>
              <a:rPr lang="en-US" sz="1800" dirty="0"/>
              <a:t> </a:t>
            </a:r>
            <a:r>
              <a:rPr lang="en-US" sz="1800" dirty="0" err="1"/>
              <a:t>kartu</a:t>
            </a:r>
            <a:r>
              <a:rPr lang="en-US" sz="1800" dirty="0"/>
              <a:t>  </a:t>
            </a:r>
            <a:r>
              <a:rPr lang="en-US" sz="1800" dirty="0" err="1"/>
              <a:t>anggota</a:t>
            </a:r>
            <a:r>
              <a:rPr lang="en-US" sz="1800" dirty="0"/>
              <a:t> </a:t>
            </a:r>
            <a:r>
              <a:rPr lang="en-US" sz="1800" dirty="0" err="1"/>
              <a:t>perpustakaan</a:t>
            </a:r>
            <a:r>
              <a:rPr lang="en-US" sz="1800" dirty="0"/>
              <a:t> dan </a:t>
            </a:r>
            <a:r>
              <a:rPr lang="en-US" sz="1800" dirty="0" err="1"/>
              <a:t>Kartu</a:t>
            </a:r>
            <a:r>
              <a:rPr lang="en-US" sz="1800" dirty="0"/>
              <a:t> Tanda </a:t>
            </a:r>
            <a:r>
              <a:rPr lang="en-US" sz="1800" dirty="0" err="1"/>
              <a:t>Mahasiswa</a:t>
            </a:r>
            <a:r>
              <a:rPr lang="en-US" sz="1800" dirty="0"/>
              <a:t> (KTM).</a:t>
            </a:r>
          </a:p>
          <a:p>
            <a:r>
              <a:rPr lang="en-US" sz="1800" dirty="0" err="1"/>
              <a:t>Petugas</a:t>
            </a:r>
            <a:r>
              <a:rPr lang="en-US" sz="1800" dirty="0"/>
              <a:t> </a:t>
            </a:r>
            <a:r>
              <a:rPr lang="en-US" sz="1800" dirty="0" err="1"/>
              <a:t>perpustakaan</a:t>
            </a:r>
            <a:r>
              <a:rPr lang="en-US" sz="1800" dirty="0"/>
              <a:t> </a:t>
            </a:r>
            <a:r>
              <a:rPr lang="en-US" sz="1800" dirty="0" err="1"/>
              <a:t>mengecek</a:t>
            </a:r>
            <a:r>
              <a:rPr lang="en-US" sz="1800" dirty="0"/>
              <a:t> </a:t>
            </a:r>
            <a:r>
              <a:rPr lang="en-US" sz="1800" dirty="0" err="1"/>
              <a:t>kelengkapan</a:t>
            </a:r>
            <a:r>
              <a:rPr lang="en-US" sz="1800" dirty="0"/>
              <a:t> </a:t>
            </a:r>
            <a:r>
              <a:rPr lang="en-US" sz="1800" dirty="0" err="1"/>
              <a:t>buku</a:t>
            </a:r>
            <a:r>
              <a:rPr lang="en-US" sz="1800" dirty="0"/>
              <a:t> dan </a:t>
            </a:r>
            <a:r>
              <a:rPr lang="en-US" sz="1800" dirty="0" err="1"/>
              <a:t>jumlah</a:t>
            </a:r>
            <a:r>
              <a:rPr lang="en-US" sz="1800" dirty="0"/>
              <a:t> </a:t>
            </a:r>
            <a:r>
              <a:rPr lang="en-US" sz="1800" dirty="0" err="1"/>
              <a:t>buku</a:t>
            </a:r>
            <a:r>
              <a:rPr lang="en-US" sz="1800" dirty="0"/>
              <a:t> yang </a:t>
            </a:r>
            <a:r>
              <a:rPr lang="en-US" sz="1800" dirty="0" err="1"/>
              <a:t>pinjam</a:t>
            </a:r>
            <a:r>
              <a:rPr lang="en-US" sz="1800" dirty="0"/>
              <a:t>.</a:t>
            </a:r>
          </a:p>
          <a:p>
            <a:r>
              <a:rPr lang="en-US" sz="1800" dirty="0" err="1"/>
              <a:t>Petugas</a:t>
            </a:r>
            <a:r>
              <a:rPr lang="en-US" sz="1800" dirty="0"/>
              <a:t> </a:t>
            </a:r>
            <a:r>
              <a:rPr lang="en-US" sz="1800" dirty="0" err="1"/>
              <a:t>mencocokkan</a:t>
            </a:r>
            <a:r>
              <a:rPr lang="en-US" sz="1800" dirty="0"/>
              <a:t> tanggal </a:t>
            </a:r>
            <a:r>
              <a:rPr lang="en-US" sz="1800" dirty="0" err="1"/>
              <a:t>pengembalian</a:t>
            </a:r>
            <a:r>
              <a:rPr lang="en-US" sz="1800" dirty="0"/>
              <a:t> dengan tanggal </a:t>
            </a:r>
            <a:r>
              <a:rPr lang="en-US" sz="1800" dirty="0" err="1"/>
              <a:t>peminjaman</a:t>
            </a:r>
            <a:r>
              <a:rPr lang="en-US" sz="1800" dirty="0"/>
              <a:t>.</a:t>
            </a:r>
          </a:p>
          <a:p>
            <a:r>
              <a:rPr lang="en-US" sz="1800" dirty="0"/>
              <a:t>Setelah </a:t>
            </a:r>
            <a:r>
              <a:rPr lang="en-US" sz="1800" dirty="0" err="1"/>
              <a:t>selesai</a:t>
            </a:r>
            <a:r>
              <a:rPr lang="en-US" sz="1800" dirty="0"/>
              <a:t> </a:t>
            </a:r>
            <a:r>
              <a:rPr lang="en-US" sz="1800" dirty="0" err="1"/>
              <a:t>melengkapi</a:t>
            </a:r>
            <a:r>
              <a:rPr lang="en-US" sz="1800" dirty="0"/>
              <a:t> </a:t>
            </a:r>
            <a:r>
              <a:rPr lang="en-US" sz="1800" dirty="0" err="1"/>
              <a:t>syarat</a:t>
            </a:r>
            <a:r>
              <a:rPr lang="en-US" sz="1800" dirty="0"/>
              <a:t> </a:t>
            </a:r>
            <a:r>
              <a:rPr lang="en-US" sz="1800" dirty="0" err="1"/>
              <a:t>pengembalian</a:t>
            </a:r>
            <a:r>
              <a:rPr lang="en-US" sz="1800" dirty="0"/>
              <a:t> </a:t>
            </a:r>
            <a:r>
              <a:rPr lang="en-US" sz="1800" dirty="0" err="1"/>
              <a:t>buku</a:t>
            </a:r>
            <a:r>
              <a:rPr lang="en-US" sz="1800" dirty="0"/>
              <a:t>, </a:t>
            </a:r>
            <a:r>
              <a:rPr lang="en-US" sz="1800" dirty="0" err="1"/>
              <a:t>petugas</a:t>
            </a:r>
            <a:r>
              <a:rPr lang="en-US" sz="1800" dirty="0"/>
              <a:t> </a:t>
            </a:r>
            <a:r>
              <a:rPr lang="en-US" sz="1800" dirty="0" err="1"/>
              <a:t>mengembalikankartu</a:t>
            </a:r>
            <a:r>
              <a:rPr lang="en-US" sz="1800" dirty="0"/>
              <a:t> </a:t>
            </a:r>
            <a:r>
              <a:rPr lang="en-US" sz="1800" dirty="0" err="1"/>
              <a:t>anggota</a:t>
            </a:r>
            <a:r>
              <a:rPr lang="en-US" sz="1800" dirty="0"/>
              <a:t> </a:t>
            </a:r>
            <a:r>
              <a:rPr lang="en-US" sz="1800" dirty="0" err="1"/>
              <a:t>perpustakaan</a:t>
            </a:r>
            <a:r>
              <a:rPr lang="en-US" sz="1800" dirty="0"/>
              <a:t> dan </a:t>
            </a:r>
            <a:r>
              <a:rPr lang="en-US" sz="1800" dirty="0" err="1"/>
              <a:t>Kartu</a:t>
            </a:r>
            <a:r>
              <a:rPr lang="en-US" sz="1800" dirty="0"/>
              <a:t> Tanda </a:t>
            </a:r>
            <a:r>
              <a:rPr lang="en-US" sz="1800" dirty="0" err="1"/>
              <a:t>Mahasiswa</a:t>
            </a:r>
            <a:r>
              <a:rPr lang="en-US" sz="1800" dirty="0"/>
              <a:t> (KTM).</a:t>
            </a:r>
          </a:p>
          <a:p>
            <a:r>
              <a:rPr lang="en-US" sz="1800" dirty="0" err="1"/>
              <a:t>Mengucapkan</a:t>
            </a:r>
            <a:r>
              <a:rPr lang="en-US" sz="1800" dirty="0"/>
              <a:t> </a:t>
            </a:r>
            <a:r>
              <a:rPr lang="en-US" sz="1800" dirty="0" err="1"/>
              <a:t>terima</a:t>
            </a:r>
            <a:r>
              <a:rPr lang="en-US" sz="1800" dirty="0"/>
              <a:t> kasih kepada </a:t>
            </a:r>
            <a:r>
              <a:rPr lang="en-US" sz="1800" dirty="0" err="1"/>
              <a:t>petugas</a:t>
            </a:r>
            <a:r>
              <a:rPr lang="en-US" sz="1800" dirty="0"/>
              <a:t> </a:t>
            </a:r>
            <a:r>
              <a:rPr lang="en-US" sz="1800" dirty="0" err="1"/>
              <a:t>perpustakaan</a:t>
            </a:r>
            <a:r>
              <a:rPr lang="en-US" sz="1800" dirty="0"/>
              <a:t>.</a:t>
            </a:r>
          </a:p>
          <a:p>
            <a:r>
              <a:rPr lang="en-US" sz="1800" dirty="0" err="1"/>
              <a:t>Keluar</a:t>
            </a:r>
            <a:r>
              <a:rPr lang="en-US" sz="1800" dirty="0"/>
              <a:t> </a:t>
            </a:r>
            <a:r>
              <a:rPr lang="en-US" sz="1800" dirty="0" err="1"/>
              <a:t>dari</a:t>
            </a:r>
            <a:r>
              <a:rPr lang="en-US" sz="1800" dirty="0"/>
              <a:t> </a:t>
            </a:r>
            <a:r>
              <a:rPr lang="en-US" sz="1800" dirty="0" err="1"/>
              <a:t>perpustakaan</a:t>
            </a:r>
            <a:r>
              <a:rPr lang="en-US" sz="1800" dirty="0"/>
              <a:t>.</a:t>
            </a:r>
          </a:p>
          <a:p>
            <a:endParaRPr lang="en-US" sz="1800" dirty="0"/>
          </a:p>
          <a:p>
            <a:pPr marL="0" indent="0">
              <a:buNone/>
            </a:pPr>
            <a:r>
              <a:rPr lang="en-US" sz="1400" i="1" dirty="0"/>
              <a:t>(data </a:t>
            </a:r>
            <a:r>
              <a:rPr lang="en-US" sz="1400" i="1" dirty="0" err="1"/>
              <a:t>dari</a:t>
            </a:r>
            <a:r>
              <a:rPr lang="en-US" sz="1400" i="1" dirty="0"/>
              <a:t>: </a:t>
            </a:r>
            <a:r>
              <a:rPr lang="en-US" sz="1400" i="1" u="sng" dirty="0">
                <a:hlinkClick r:id="rId2"/>
              </a:rPr>
              <a:t>http://naelashofa.blogspot.com/2012/11/contoh-studi-kasus-apb-analisis-proses.html</a:t>
            </a:r>
            <a:r>
              <a:rPr lang="en-US" sz="1400" i="1" dirty="0"/>
              <a:t> )</a:t>
            </a:r>
            <a:endParaRPr lang="en-US" sz="1400" dirty="0"/>
          </a:p>
        </p:txBody>
      </p:sp>
    </p:spTree>
    <p:extLst>
      <p:ext uri="{BB962C8B-B14F-4D97-AF65-F5344CB8AC3E}">
        <p14:creationId xmlns:p14="http://schemas.microsoft.com/office/powerpoint/2010/main" val="1929317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See You Next Session</a:t>
            </a:r>
          </a:p>
        </p:txBody>
      </p:sp>
      <p:sp>
        <p:nvSpPr>
          <p:cNvPr id="3" name="Content Placeholder 2"/>
          <p:cNvSpPr>
            <a:spLocks noGrp="1"/>
          </p:cNvSpPr>
          <p:nvPr>
            <p:ph idx="1"/>
          </p:nvPr>
        </p:nvSpPr>
        <p:spPr/>
        <p:txBody>
          <a:bodyPr/>
          <a:lstStyle/>
          <a:p>
            <a:r>
              <a:rPr lang="en-US" b="1">
                <a:effectLst>
                  <a:outerShdw blurRad="38100" dist="38100" dir="2700000" algn="tl">
                    <a:srgbClr val="000000">
                      <a:alpha val="43137"/>
                    </a:srgbClr>
                  </a:outerShdw>
                </a:effectLst>
              </a:rPr>
              <a:t>Thank’s</a:t>
            </a:r>
          </a:p>
        </p:txBody>
      </p:sp>
    </p:spTree>
    <p:extLst>
      <p:ext uri="{BB962C8B-B14F-4D97-AF65-F5344CB8AC3E}">
        <p14:creationId xmlns:p14="http://schemas.microsoft.com/office/powerpoint/2010/main" val="13062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Pemodelan</a:t>
            </a:r>
            <a:r>
              <a:rPr lang="en-US" dirty="0">
                <a:effectLst>
                  <a:outerShdw blurRad="38100" dist="38100" dir="2700000" algn="tl">
                    <a:srgbClr val="000000">
                      <a:alpha val="43137"/>
                    </a:srgbClr>
                  </a:outerShdw>
                </a:effectLst>
              </a:rPr>
              <a:t> Database (Database Modelling)</a:t>
            </a:r>
            <a:endParaRPr lang="en-US" dirty="0"/>
          </a:p>
        </p:txBody>
      </p:sp>
      <p:sp>
        <p:nvSpPr>
          <p:cNvPr id="3" name="Content Placeholder 2"/>
          <p:cNvSpPr>
            <a:spLocks noGrp="1"/>
          </p:cNvSpPr>
          <p:nvPr>
            <p:ph idx="1"/>
          </p:nvPr>
        </p:nvSpPr>
        <p:spPr/>
        <p:txBody>
          <a:bodyPr>
            <a:normAutofit/>
          </a:bodyPr>
          <a:lstStyle/>
          <a:p>
            <a:pPr algn="just"/>
            <a:endParaRPr lang="en-US" dirty="0"/>
          </a:p>
          <a:p>
            <a:pPr algn="just"/>
            <a:r>
              <a:rPr lang="en-US" dirty="0" err="1"/>
              <a:t>Disain</a:t>
            </a:r>
            <a:r>
              <a:rPr lang="en-US" dirty="0"/>
              <a:t> logical database </a:t>
            </a:r>
            <a:r>
              <a:rPr lang="en-US" dirty="0">
                <a:sym typeface="Wingdings" pitchFamily="2" charset="2"/>
              </a:rPr>
              <a:t> </a:t>
            </a:r>
            <a:r>
              <a:rPr lang="en-US" dirty="0" err="1"/>
              <a:t>disain</a:t>
            </a:r>
            <a:r>
              <a:rPr lang="en-US" dirty="0"/>
              <a:t> database </a:t>
            </a:r>
            <a:r>
              <a:rPr lang="en-US" dirty="0">
                <a:sym typeface="Wingdings" pitchFamily="2" charset="2"/>
              </a:rPr>
              <a:t></a:t>
            </a:r>
            <a:r>
              <a:rPr lang="en-US" dirty="0"/>
              <a:t> </a:t>
            </a:r>
            <a:r>
              <a:rPr lang="en-US" b="1" dirty="0" err="1"/>
              <a:t>pemodelan</a:t>
            </a:r>
            <a:r>
              <a:rPr lang="en-US" b="1" dirty="0"/>
              <a:t> database</a:t>
            </a:r>
            <a:r>
              <a:rPr lang="en-US" dirty="0"/>
              <a:t>; </a:t>
            </a:r>
          </a:p>
          <a:p>
            <a:pPr marL="400050" lvl="1" indent="0" algn="just">
              <a:buNone/>
            </a:pPr>
            <a:r>
              <a:rPr lang="en-US" dirty="0"/>
              <a:t>“</a:t>
            </a:r>
            <a:r>
              <a:rPr lang="en-US" dirty="0" err="1"/>
              <a:t>mempelajari</a:t>
            </a:r>
            <a:r>
              <a:rPr lang="en-US" dirty="0"/>
              <a:t> </a:t>
            </a:r>
            <a:r>
              <a:rPr lang="en-US" dirty="0" err="1"/>
              <a:t>sifat</a:t>
            </a:r>
            <a:r>
              <a:rPr lang="en-US" dirty="0"/>
              <a:t> </a:t>
            </a:r>
            <a:r>
              <a:rPr lang="en-US" dirty="0" err="1"/>
              <a:t>dasar</a:t>
            </a:r>
            <a:r>
              <a:rPr lang="en-US" dirty="0"/>
              <a:t> </a:t>
            </a:r>
            <a:r>
              <a:rPr lang="en-US" dirty="0" err="1"/>
              <a:t>dan</a:t>
            </a:r>
            <a:r>
              <a:rPr lang="en-US" dirty="0"/>
              <a:t> </a:t>
            </a:r>
            <a:r>
              <a:rPr lang="en-US" dirty="0" err="1"/>
              <a:t>hubungan</a:t>
            </a:r>
            <a:r>
              <a:rPr lang="en-US" dirty="0"/>
              <a:t> </a:t>
            </a:r>
            <a:r>
              <a:rPr lang="en-US" dirty="0" err="1"/>
              <a:t>antara</a:t>
            </a:r>
            <a:r>
              <a:rPr lang="en-US" dirty="0"/>
              <a:t> item data, </a:t>
            </a:r>
            <a:r>
              <a:rPr lang="en-US" dirty="0" err="1"/>
              <a:t>dengan</a:t>
            </a:r>
            <a:r>
              <a:rPr lang="en-US" dirty="0"/>
              <a:t> </a:t>
            </a:r>
            <a:r>
              <a:rPr lang="en-US" dirty="0" err="1"/>
              <a:t>tujuan</a:t>
            </a:r>
            <a:r>
              <a:rPr lang="en-US" dirty="0"/>
              <a:t> </a:t>
            </a:r>
            <a:r>
              <a:rPr lang="en-US" dirty="0" err="1"/>
              <a:t>untuk</a:t>
            </a:r>
            <a:r>
              <a:rPr lang="en-US" dirty="0"/>
              <a:t> </a:t>
            </a:r>
            <a:r>
              <a:rPr lang="en-US" dirty="0" err="1"/>
              <a:t>mendapatkan</a:t>
            </a:r>
            <a:r>
              <a:rPr lang="en-US" dirty="0"/>
              <a:t> </a:t>
            </a:r>
            <a:r>
              <a:rPr lang="en-US" dirty="0" err="1"/>
              <a:t>representasi</a:t>
            </a:r>
            <a:r>
              <a:rPr lang="en-US" dirty="0"/>
              <a:t> </a:t>
            </a:r>
            <a:r>
              <a:rPr lang="en-US" dirty="0" err="1"/>
              <a:t>setiap</a:t>
            </a:r>
            <a:r>
              <a:rPr lang="en-US" dirty="0"/>
              <a:t> item </a:t>
            </a:r>
            <a:r>
              <a:rPr lang="en-US" dirty="0" err="1"/>
              <a:t>dalam</a:t>
            </a:r>
            <a:r>
              <a:rPr lang="en-US" dirty="0"/>
              <a:t> database”.</a:t>
            </a:r>
          </a:p>
          <a:p>
            <a:pPr marL="400050" lvl="1" indent="0" algn="just">
              <a:buNone/>
            </a:pPr>
            <a:endParaRPr lang="en-US" dirty="0"/>
          </a:p>
          <a:p>
            <a:pPr algn="just"/>
            <a:r>
              <a:rPr lang="en-US" dirty="0" err="1"/>
              <a:t>Dalam</a:t>
            </a:r>
            <a:r>
              <a:rPr lang="en-US" dirty="0"/>
              <a:t> </a:t>
            </a:r>
            <a:r>
              <a:rPr lang="en-US" dirty="0" err="1"/>
              <a:t>membuat</a:t>
            </a:r>
            <a:r>
              <a:rPr lang="en-US" dirty="0"/>
              <a:t> model database, DBA </a:t>
            </a:r>
            <a:r>
              <a:rPr lang="en-US" dirty="0" err="1"/>
              <a:t>melakukan</a:t>
            </a:r>
            <a:r>
              <a:rPr lang="en-US" dirty="0"/>
              <a:t> </a:t>
            </a:r>
            <a:r>
              <a:rPr lang="en-US" b="1" dirty="0"/>
              <a:t>interview/</a:t>
            </a:r>
            <a:r>
              <a:rPr lang="en-US" b="1" dirty="0" err="1"/>
              <a:t>diskusi</a:t>
            </a:r>
            <a:r>
              <a:rPr lang="en-US" dirty="0"/>
              <a:t> (</a:t>
            </a:r>
            <a:r>
              <a:rPr lang="en-US" dirty="0" err="1"/>
              <a:t>bekerja</a:t>
            </a:r>
            <a:r>
              <a:rPr lang="en-US" dirty="0"/>
              <a:t> </a:t>
            </a:r>
            <a:r>
              <a:rPr lang="en-US" dirty="0" err="1"/>
              <a:t>sama</a:t>
            </a:r>
            <a:r>
              <a:rPr lang="en-US" dirty="0"/>
              <a:t>) </a:t>
            </a:r>
            <a:r>
              <a:rPr lang="en-US" dirty="0" err="1"/>
              <a:t>dengan</a:t>
            </a:r>
            <a:r>
              <a:rPr lang="en-US" dirty="0"/>
              <a:t> orang yang </a:t>
            </a:r>
            <a:r>
              <a:rPr lang="en-US" dirty="0" err="1"/>
              <a:t>menguasai</a:t>
            </a:r>
            <a:r>
              <a:rPr lang="en-US" dirty="0"/>
              <a:t> </a:t>
            </a:r>
            <a:r>
              <a:rPr lang="en-US" dirty="0" err="1"/>
              <a:t>detil</a:t>
            </a:r>
            <a:r>
              <a:rPr lang="en-US" dirty="0"/>
              <a:t> </a:t>
            </a:r>
            <a:r>
              <a:rPr lang="en-US" dirty="0" err="1"/>
              <a:t>dari</a:t>
            </a:r>
            <a:r>
              <a:rPr lang="en-US" dirty="0"/>
              <a:t> </a:t>
            </a:r>
            <a:r>
              <a:rPr lang="en-US" dirty="0" err="1"/>
              <a:t>perusahaan</a:t>
            </a:r>
            <a:r>
              <a:rPr lang="en-US" dirty="0"/>
              <a:t> </a:t>
            </a:r>
            <a:r>
              <a:rPr lang="en-US" dirty="0" err="1"/>
              <a:t>tersebut</a:t>
            </a:r>
            <a:r>
              <a:rPr lang="en-US" dirty="0"/>
              <a:t>, </a:t>
            </a:r>
            <a:r>
              <a:rPr lang="en-US" dirty="0" err="1"/>
              <a:t>selain</a:t>
            </a:r>
            <a:r>
              <a:rPr lang="en-US" dirty="0"/>
              <a:t> </a:t>
            </a:r>
            <a:r>
              <a:rPr lang="en-US" dirty="0" err="1"/>
              <a:t>itu</a:t>
            </a:r>
            <a:r>
              <a:rPr lang="en-US" dirty="0"/>
              <a:t> </a:t>
            </a:r>
            <a:r>
              <a:rPr lang="en-US" dirty="0" err="1"/>
              <a:t>jika</a:t>
            </a:r>
            <a:r>
              <a:rPr lang="en-US" dirty="0"/>
              <a:t> </a:t>
            </a:r>
            <a:r>
              <a:rPr lang="en-US" dirty="0" err="1"/>
              <a:t>ada</a:t>
            </a:r>
            <a:r>
              <a:rPr lang="en-US" dirty="0"/>
              <a:t> </a:t>
            </a:r>
            <a:r>
              <a:rPr lang="en-US" b="1" dirty="0"/>
              <a:t>diagram proses </a:t>
            </a:r>
            <a:r>
              <a:rPr lang="en-US" b="1" dirty="0" err="1"/>
              <a:t>bisnis</a:t>
            </a:r>
            <a:r>
              <a:rPr lang="en-US" b="1" dirty="0"/>
              <a:t> </a:t>
            </a:r>
            <a:r>
              <a:rPr lang="en-US" dirty="0" err="1"/>
              <a:t>dapat</a:t>
            </a:r>
            <a:r>
              <a:rPr lang="en-US" dirty="0"/>
              <a:t> </a:t>
            </a:r>
            <a:r>
              <a:rPr lang="en-US" dirty="0" err="1"/>
              <a:t>digunakan</a:t>
            </a:r>
            <a:r>
              <a:rPr lang="en-US" dirty="0"/>
              <a:t> </a:t>
            </a:r>
            <a:r>
              <a:rPr lang="en-US" dirty="0" err="1"/>
              <a:t>untuk</a:t>
            </a:r>
            <a:r>
              <a:rPr lang="en-US" dirty="0"/>
              <a:t> </a:t>
            </a:r>
            <a:r>
              <a:rPr lang="en-US" dirty="0" err="1"/>
              <a:t>mempermudah</a:t>
            </a:r>
            <a:r>
              <a:rPr lang="en-US" dirty="0"/>
              <a:t> proses </a:t>
            </a:r>
            <a:r>
              <a:rPr lang="en-US" dirty="0" err="1"/>
              <a:t>pemodelan</a:t>
            </a:r>
            <a:r>
              <a:rPr lang="en-US" dirty="0"/>
              <a:t> database.</a:t>
            </a:r>
          </a:p>
          <a:p>
            <a:pPr algn="just"/>
            <a:endParaRPr lang="en-US" dirty="0"/>
          </a:p>
          <a:p>
            <a:pPr marL="341313" indent="0">
              <a:buNone/>
            </a:pPr>
            <a:r>
              <a:rPr lang="en-US" dirty="0"/>
              <a:t>Dari </a:t>
            </a:r>
            <a:r>
              <a:rPr lang="en-US" dirty="0" err="1"/>
              <a:t>hasil</a:t>
            </a:r>
            <a:r>
              <a:rPr lang="en-US" dirty="0"/>
              <a:t> interview </a:t>
            </a:r>
            <a:r>
              <a:rPr lang="en-US" dirty="0" err="1"/>
              <a:t>atau</a:t>
            </a:r>
            <a:r>
              <a:rPr lang="en-US" dirty="0"/>
              <a:t> </a:t>
            </a:r>
            <a:r>
              <a:rPr lang="en-US" dirty="0" err="1"/>
              <a:t>diskusi</a:t>
            </a:r>
            <a:r>
              <a:rPr lang="en-US" dirty="0"/>
              <a:t> </a:t>
            </a:r>
            <a:r>
              <a:rPr lang="en-US" dirty="0" err="1"/>
              <a:t>tersebut</a:t>
            </a:r>
            <a:r>
              <a:rPr lang="en-US" dirty="0"/>
              <a:t>  DBA </a:t>
            </a:r>
            <a:r>
              <a:rPr lang="en-US" dirty="0" err="1"/>
              <a:t>akan</a:t>
            </a:r>
            <a:r>
              <a:rPr lang="en-US" dirty="0"/>
              <a:t> </a:t>
            </a:r>
            <a:r>
              <a:rPr lang="en-US" dirty="0" err="1"/>
              <a:t>mendapatkan</a:t>
            </a:r>
            <a:r>
              <a:rPr lang="en-US" dirty="0"/>
              <a:t> </a:t>
            </a:r>
            <a:r>
              <a:rPr lang="en-US" b="1" dirty="0" err="1"/>
              <a:t>daftar</a:t>
            </a:r>
            <a:r>
              <a:rPr lang="en-US" b="1" dirty="0"/>
              <a:t> item data </a:t>
            </a:r>
            <a:r>
              <a:rPr lang="en-US" dirty="0" err="1"/>
              <a:t>dan</a:t>
            </a:r>
            <a:r>
              <a:rPr lang="en-US" dirty="0"/>
              <a:t> </a:t>
            </a:r>
            <a:r>
              <a:rPr lang="en-US" b="1" dirty="0"/>
              <a:t>object data </a:t>
            </a:r>
            <a:r>
              <a:rPr lang="en-US" dirty="0"/>
              <a:t>yang </a:t>
            </a:r>
            <a:r>
              <a:rPr lang="en-US" dirty="0" err="1"/>
              <a:t>disertai</a:t>
            </a:r>
            <a:r>
              <a:rPr lang="en-US" dirty="0"/>
              <a:t> </a:t>
            </a:r>
            <a:r>
              <a:rPr lang="en-US" dirty="0" err="1"/>
              <a:t>dengan</a:t>
            </a:r>
            <a:r>
              <a:rPr lang="en-US" dirty="0"/>
              <a:t> </a:t>
            </a:r>
            <a:r>
              <a:rPr lang="en-US" b="1" dirty="0"/>
              <a:t>rules</a:t>
            </a:r>
            <a:r>
              <a:rPr lang="en-US" dirty="0"/>
              <a:t> (</a:t>
            </a:r>
            <a:r>
              <a:rPr lang="en-US" dirty="0" err="1"/>
              <a:t>aturan</a:t>
            </a:r>
            <a:r>
              <a:rPr lang="en-US" dirty="0"/>
              <a:t>), </a:t>
            </a:r>
            <a:r>
              <a:rPr lang="en-US" b="1" dirty="0"/>
              <a:t>constraints</a:t>
            </a:r>
            <a:r>
              <a:rPr lang="en-US" dirty="0"/>
              <a:t> (</a:t>
            </a:r>
            <a:r>
              <a:rPr lang="en-US" dirty="0" err="1"/>
              <a:t>batasan-batasan</a:t>
            </a:r>
            <a:r>
              <a:rPr lang="en-US" dirty="0"/>
              <a:t>) </a:t>
            </a:r>
            <a:r>
              <a:rPr lang="en-US" dirty="0" err="1"/>
              <a:t>sehubungan</a:t>
            </a:r>
            <a:r>
              <a:rPr lang="en-US" dirty="0"/>
              <a:t> </a:t>
            </a:r>
            <a:r>
              <a:rPr lang="en-US" dirty="0" err="1"/>
              <a:t>dengan</a:t>
            </a:r>
            <a:r>
              <a:rPr lang="en-US" dirty="0"/>
              <a:t> </a:t>
            </a:r>
            <a:r>
              <a:rPr lang="en-US" dirty="0" err="1"/>
              <a:t>interelasi</a:t>
            </a:r>
            <a:r>
              <a:rPr lang="en-US" dirty="0"/>
              <a:t> item-item data </a:t>
            </a:r>
            <a:r>
              <a:rPr lang="en-US" dirty="0" err="1"/>
              <a:t>tersebut</a:t>
            </a:r>
            <a:r>
              <a:rPr lang="en-US" dirty="0"/>
              <a:t>.</a:t>
            </a:r>
          </a:p>
        </p:txBody>
      </p:sp>
    </p:spTree>
    <p:extLst>
      <p:ext uri="{BB962C8B-B14F-4D97-AF65-F5344CB8AC3E}">
        <p14:creationId xmlns:p14="http://schemas.microsoft.com/office/powerpoint/2010/main" val="2395316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Pemodelan</a:t>
            </a:r>
            <a:r>
              <a:rPr lang="en-US" dirty="0">
                <a:effectLst>
                  <a:outerShdw blurRad="38100" dist="38100" dir="2700000" algn="tl">
                    <a:srgbClr val="000000">
                      <a:alpha val="43137"/>
                    </a:srgbClr>
                  </a:outerShdw>
                </a:effectLst>
              </a:rPr>
              <a:t> Database (Database Modelling)</a:t>
            </a:r>
          </a:p>
        </p:txBody>
      </p:sp>
      <p:sp>
        <p:nvSpPr>
          <p:cNvPr id="3" name="Content Placeholder 2"/>
          <p:cNvSpPr>
            <a:spLocks noGrp="1"/>
          </p:cNvSpPr>
          <p:nvPr>
            <p:ph idx="1"/>
          </p:nvPr>
        </p:nvSpPr>
        <p:spPr/>
        <p:txBody>
          <a:bodyPr>
            <a:normAutofit lnSpcReduction="10000"/>
          </a:bodyPr>
          <a:lstStyle/>
          <a:p>
            <a:pPr algn="just"/>
            <a:r>
              <a:rPr lang="en-US"/>
              <a:t>Berikut </a:t>
            </a:r>
            <a:r>
              <a:rPr lang="en-US" dirty="0" err="1"/>
              <a:t>contoh</a:t>
            </a:r>
            <a:r>
              <a:rPr lang="en-US" dirty="0"/>
              <a:t> rules (</a:t>
            </a:r>
            <a:r>
              <a:rPr lang="en-US" dirty="0" err="1"/>
              <a:t>aturan-aturan</a:t>
            </a:r>
            <a:r>
              <a:rPr lang="en-US" dirty="0"/>
              <a:t>) </a:t>
            </a:r>
            <a:r>
              <a:rPr lang="en-US" dirty="0" err="1"/>
              <a:t>terkait</a:t>
            </a:r>
            <a:r>
              <a:rPr lang="en-US" dirty="0"/>
              <a:t> </a:t>
            </a:r>
            <a:r>
              <a:rPr lang="en-US" dirty="0" err="1"/>
              <a:t>registrasi</a:t>
            </a:r>
            <a:r>
              <a:rPr lang="en-US" dirty="0"/>
              <a:t> </a:t>
            </a:r>
            <a:r>
              <a:rPr lang="en-US" dirty="0" err="1"/>
              <a:t>siswa</a:t>
            </a:r>
            <a:r>
              <a:rPr lang="en-US" dirty="0"/>
              <a:t>;</a:t>
            </a:r>
          </a:p>
          <a:p>
            <a:pPr lvl="1" algn="just"/>
            <a:r>
              <a:rPr lang="en-US" dirty="0" err="1"/>
              <a:t>Setiap</a:t>
            </a:r>
            <a:r>
              <a:rPr lang="en-US" dirty="0"/>
              <a:t> </a:t>
            </a:r>
            <a:r>
              <a:rPr lang="en-US" dirty="0" err="1"/>
              <a:t>siiswa</a:t>
            </a:r>
            <a:r>
              <a:rPr lang="en-US" dirty="0"/>
              <a:t> yang </a:t>
            </a:r>
            <a:r>
              <a:rPr lang="en-US" dirty="0" err="1"/>
              <a:t>sudah</a:t>
            </a:r>
            <a:r>
              <a:rPr lang="en-US" dirty="0"/>
              <a:t> </a:t>
            </a:r>
            <a:r>
              <a:rPr lang="en-US" dirty="0" err="1"/>
              <a:t>terdaftar</a:t>
            </a:r>
            <a:r>
              <a:rPr lang="en-US" dirty="0"/>
              <a:t> </a:t>
            </a:r>
            <a:r>
              <a:rPr lang="en-US" dirty="0" err="1"/>
              <a:t>memiliki</a:t>
            </a:r>
            <a:r>
              <a:rPr lang="en-US" dirty="0"/>
              <a:t> </a:t>
            </a:r>
            <a:r>
              <a:rPr lang="en-US" dirty="0" err="1"/>
              <a:t>satu</a:t>
            </a:r>
            <a:r>
              <a:rPr lang="en-US" dirty="0"/>
              <a:t> </a:t>
            </a:r>
            <a:r>
              <a:rPr lang="en-US" dirty="0" err="1"/>
              <a:t>nomer</a:t>
            </a:r>
            <a:r>
              <a:rPr lang="en-US" dirty="0"/>
              <a:t> ID </a:t>
            </a:r>
            <a:r>
              <a:rPr lang="en-US" dirty="0" err="1"/>
              <a:t>Siswa</a:t>
            </a:r>
            <a:r>
              <a:rPr lang="en-US" dirty="0"/>
              <a:t> (</a:t>
            </a:r>
            <a:r>
              <a:rPr lang="en-US" dirty="0" err="1"/>
              <a:t>sid</a:t>
            </a:r>
            <a:r>
              <a:rPr lang="en-US"/>
              <a:t>) yang unik</a:t>
            </a:r>
            <a:r>
              <a:rPr lang="en-US" dirty="0"/>
              <a:t>.</a:t>
            </a:r>
          </a:p>
          <a:p>
            <a:pPr lvl="1" algn="just"/>
            <a:r>
              <a:rPr lang="en-US" dirty="0" err="1"/>
              <a:t>Seorang</a:t>
            </a:r>
            <a:r>
              <a:rPr lang="en-US" dirty="0"/>
              <a:t> </a:t>
            </a:r>
            <a:r>
              <a:rPr lang="en-US" dirty="0" err="1"/>
              <a:t>siswa</a:t>
            </a:r>
            <a:r>
              <a:rPr lang="en-US" dirty="0"/>
              <a:t> </a:t>
            </a:r>
            <a:r>
              <a:rPr lang="en-US" dirty="0" err="1"/>
              <a:t>bisa</a:t>
            </a:r>
            <a:r>
              <a:rPr lang="en-US" dirty="0"/>
              <a:t> </a:t>
            </a:r>
            <a:r>
              <a:rPr lang="en-US" dirty="0" err="1"/>
              <a:t>terdaftar</a:t>
            </a:r>
            <a:r>
              <a:rPr lang="en-US" dirty="0"/>
              <a:t> </a:t>
            </a:r>
            <a:r>
              <a:rPr lang="en-US" err="1"/>
              <a:t>untuk</a:t>
            </a:r>
            <a:r>
              <a:rPr lang="en-US"/>
              <a:t> (maksimal) satu </a:t>
            </a:r>
            <a:r>
              <a:rPr lang="en-US" err="1"/>
              <a:t>kursus</a:t>
            </a:r>
            <a:r>
              <a:rPr lang="en-US"/>
              <a:t> pada </a:t>
            </a:r>
            <a:r>
              <a:rPr lang="en-US" dirty="0" err="1"/>
              <a:t>satu</a:t>
            </a:r>
            <a:r>
              <a:rPr lang="en-US" dirty="0"/>
              <a:t> </a:t>
            </a:r>
            <a:r>
              <a:rPr lang="en-US" dirty="0" err="1"/>
              <a:t>periode</a:t>
            </a:r>
            <a:r>
              <a:rPr lang="en-US" dirty="0"/>
              <a:t> </a:t>
            </a:r>
            <a:r>
              <a:rPr lang="en-US" dirty="0" err="1"/>
              <a:t>kelas</a:t>
            </a:r>
            <a:r>
              <a:rPr lang="en-US" dirty="0"/>
              <a:t>.</a:t>
            </a:r>
          </a:p>
          <a:p>
            <a:pPr lvl="1" algn="just"/>
            <a:r>
              <a:rPr lang="en-US" dirty="0" err="1"/>
              <a:t>Ruang</a:t>
            </a:r>
            <a:r>
              <a:rPr lang="en-US" dirty="0"/>
              <a:t> </a:t>
            </a:r>
            <a:r>
              <a:rPr lang="en-US" dirty="0" err="1"/>
              <a:t>kelas</a:t>
            </a:r>
            <a:r>
              <a:rPr lang="en-US" dirty="0"/>
              <a:t> </a:t>
            </a:r>
            <a:r>
              <a:rPr lang="en-US" dirty="0" err="1"/>
              <a:t>dapat</a:t>
            </a:r>
            <a:r>
              <a:rPr lang="en-US" dirty="0"/>
              <a:t> </a:t>
            </a:r>
            <a:r>
              <a:rPr lang="en-US" err="1"/>
              <a:t>ditempati</a:t>
            </a:r>
            <a:r>
              <a:rPr lang="en-US"/>
              <a:t> (maksimal) </a:t>
            </a:r>
            <a:r>
              <a:rPr lang="en-US" err="1"/>
              <a:t>satu</a:t>
            </a:r>
            <a:r>
              <a:rPr lang="en-US"/>
              <a:t> kursus </a:t>
            </a:r>
            <a:r>
              <a:rPr lang="en-US" dirty="0" err="1"/>
              <a:t>pada</a:t>
            </a:r>
            <a:r>
              <a:rPr lang="en-US" dirty="0"/>
              <a:t> </a:t>
            </a:r>
            <a:r>
              <a:rPr lang="en-US" dirty="0" err="1"/>
              <a:t>satu</a:t>
            </a:r>
            <a:r>
              <a:rPr lang="en-US" dirty="0"/>
              <a:t> </a:t>
            </a:r>
            <a:r>
              <a:rPr lang="en-US" dirty="0" err="1"/>
              <a:t>periode</a:t>
            </a:r>
            <a:r>
              <a:rPr lang="en-US" dirty="0"/>
              <a:t> </a:t>
            </a:r>
            <a:r>
              <a:rPr lang="en-US" dirty="0" err="1"/>
              <a:t>kelas</a:t>
            </a:r>
            <a:r>
              <a:rPr lang="en-US" dirty="0"/>
              <a:t>.</a:t>
            </a:r>
          </a:p>
          <a:p>
            <a:pPr lvl="1" algn="just"/>
            <a:endParaRPr lang="en-US" dirty="0"/>
          </a:p>
          <a:p>
            <a:r>
              <a:rPr lang="en-US" dirty="0" err="1"/>
              <a:t>Berdasarkan</a:t>
            </a:r>
            <a:r>
              <a:rPr lang="en-US" dirty="0"/>
              <a:t> item-item data, constraints </a:t>
            </a:r>
            <a:r>
              <a:rPr lang="en-US" dirty="0" err="1"/>
              <a:t>dan</a:t>
            </a:r>
            <a:r>
              <a:rPr lang="en-US" dirty="0"/>
              <a:t> rules </a:t>
            </a:r>
            <a:r>
              <a:rPr lang="en-US" dirty="0" err="1"/>
              <a:t>ini</a:t>
            </a:r>
            <a:r>
              <a:rPr lang="en-US" dirty="0"/>
              <a:t>, DBA </a:t>
            </a:r>
            <a:r>
              <a:rPr lang="en-US" dirty="0" err="1"/>
              <a:t>kemudian</a:t>
            </a:r>
            <a:r>
              <a:rPr lang="en-US" dirty="0"/>
              <a:t> </a:t>
            </a:r>
            <a:r>
              <a:rPr lang="en-US" dirty="0" err="1"/>
              <a:t>melakukan</a:t>
            </a:r>
            <a:r>
              <a:rPr lang="en-US" dirty="0"/>
              <a:t> logical design database.</a:t>
            </a:r>
          </a:p>
          <a:p>
            <a:endParaRPr lang="en-US" dirty="0"/>
          </a:p>
          <a:p>
            <a:r>
              <a:rPr lang="en-US"/>
              <a:t>Berikut ini adalah dua </a:t>
            </a:r>
            <a:r>
              <a:rPr lang="en-US" dirty="0" err="1"/>
              <a:t>teknik</a:t>
            </a:r>
            <a:r>
              <a:rPr lang="en-US" dirty="0"/>
              <a:t> yang </a:t>
            </a:r>
            <a:r>
              <a:rPr lang="en-US" dirty="0" err="1"/>
              <a:t>umum</a:t>
            </a:r>
            <a:r>
              <a:rPr lang="en-US" dirty="0"/>
              <a:t> </a:t>
            </a:r>
            <a:r>
              <a:rPr lang="en-US" dirty="0" err="1"/>
              <a:t>dilakukan</a:t>
            </a:r>
            <a:r>
              <a:rPr lang="en-US" dirty="0"/>
              <a:t> </a:t>
            </a:r>
            <a:r>
              <a:rPr lang="en-US" dirty="0" err="1"/>
              <a:t>dalam</a:t>
            </a:r>
            <a:r>
              <a:rPr lang="en-US" dirty="0"/>
              <a:t> </a:t>
            </a:r>
            <a:r>
              <a:rPr lang="en-US" dirty="0" err="1"/>
              <a:t>melakukan</a:t>
            </a:r>
            <a:r>
              <a:rPr lang="en-US" dirty="0"/>
              <a:t> logical design database;</a:t>
            </a:r>
          </a:p>
          <a:p>
            <a:pPr lvl="1"/>
            <a:r>
              <a:rPr lang="en-US" b="1" dirty="0" err="1"/>
              <a:t>Pendekatan</a:t>
            </a:r>
            <a:r>
              <a:rPr lang="en-US" b="1" dirty="0"/>
              <a:t> ER</a:t>
            </a:r>
            <a:r>
              <a:rPr lang="en-US" dirty="0"/>
              <a:t> (Entity Relationship)</a:t>
            </a:r>
          </a:p>
          <a:p>
            <a:pPr lvl="1"/>
            <a:r>
              <a:rPr lang="en-US" b="1" dirty="0"/>
              <a:t>Normalization</a:t>
            </a:r>
          </a:p>
          <a:p>
            <a:endParaRPr lang="en-US" dirty="0"/>
          </a:p>
        </p:txBody>
      </p:sp>
    </p:spTree>
    <p:extLst>
      <p:ext uri="{BB962C8B-B14F-4D97-AF65-F5344CB8AC3E}">
        <p14:creationId xmlns:p14="http://schemas.microsoft.com/office/powerpoint/2010/main" val="202705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Entity</a:t>
            </a:r>
          </a:p>
        </p:txBody>
      </p:sp>
      <p:sp>
        <p:nvSpPr>
          <p:cNvPr id="3" name="Content Placeholder 2"/>
          <p:cNvSpPr>
            <a:spLocks noGrp="1"/>
          </p:cNvSpPr>
          <p:nvPr>
            <p:ph idx="1"/>
          </p:nvPr>
        </p:nvSpPr>
        <p:spPr>
          <a:xfrm>
            <a:off x="457200" y="1722437"/>
            <a:ext cx="8229600" cy="4525963"/>
          </a:xfrm>
        </p:spPr>
        <p:txBody>
          <a:bodyPr>
            <a:noAutofit/>
          </a:bodyPr>
          <a:lstStyle/>
          <a:p>
            <a:pPr marL="0" indent="0">
              <a:buNone/>
            </a:pPr>
            <a:r>
              <a:rPr lang="en-US" sz="2400" b="1" dirty="0"/>
              <a:t>Entity (</a:t>
            </a:r>
            <a:r>
              <a:rPr lang="en-US" sz="2400" b="1" dirty="0" err="1"/>
              <a:t>Entitas</a:t>
            </a:r>
            <a:r>
              <a:rPr lang="en-US" sz="2400" b="1" dirty="0"/>
              <a:t>)</a:t>
            </a:r>
          </a:p>
          <a:p>
            <a:pPr marL="231775" indent="0">
              <a:buNone/>
            </a:pPr>
            <a:r>
              <a:rPr lang="en-US" sz="2400" dirty="0"/>
              <a:t>“</a:t>
            </a:r>
            <a:r>
              <a:rPr lang="en-US" sz="2400" dirty="0" err="1"/>
              <a:t>Sekumpulan</a:t>
            </a:r>
            <a:r>
              <a:rPr lang="en-US" sz="2400" dirty="0"/>
              <a:t> object </a:t>
            </a:r>
            <a:r>
              <a:rPr lang="en-US" sz="2400" dirty="0" err="1"/>
              <a:t>dunia</a:t>
            </a:r>
            <a:r>
              <a:rPr lang="en-US" sz="2400" dirty="0"/>
              <a:t> </a:t>
            </a:r>
            <a:r>
              <a:rPr lang="en-US" sz="2400" dirty="0" err="1"/>
              <a:t>nyata</a:t>
            </a:r>
            <a:r>
              <a:rPr lang="en-US" sz="2400" dirty="0"/>
              <a:t> </a:t>
            </a:r>
            <a:r>
              <a:rPr lang="en-US" sz="2400" dirty="0" err="1"/>
              <a:t>atau</a:t>
            </a:r>
            <a:r>
              <a:rPr lang="en-US" sz="2400" dirty="0"/>
              <a:t> </a:t>
            </a:r>
            <a:r>
              <a:rPr lang="en-US" sz="2400" dirty="0" err="1"/>
              <a:t>kejadian</a:t>
            </a:r>
            <a:r>
              <a:rPr lang="en-US" sz="2400" dirty="0"/>
              <a:t> yang </a:t>
            </a:r>
            <a:r>
              <a:rPr lang="en-US" sz="2400" dirty="0" err="1"/>
              <a:t>dapat</a:t>
            </a:r>
            <a:r>
              <a:rPr lang="en-US" sz="2400" dirty="0"/>
              <a:t> </a:t>
            </a:r>
            <a:r>
              <a:rPr lang="en-US" sz="2400" dirty="0" err="1"/>
              <a:t>dibedakan</a:t>
            </a:r>
            <a:r>
              <a:rPr lang="en-US" sz="2400" dirty="0"/>
              <a:t>, </a:t>
            </a:r>
            <a:r>
              <a:rPr lang="en-US" sz="2400" dirty="0" err="1"/>
              <a:t>tapi</a:t>
            </a:r>
            <a:r>
              <a:rPr lang="en-US" sz="2400" dirty="0"/>
              <a:t> object-object </a:t>
            </a:r>
            <a:r>
              <a:rPr lang="en-US" sz="2400" dirty="0" err="1"/>
              <a:t>tersebut</a:t>
            </a:r>
            <a:r>
              <a:rPr lang="en-US" sz="2400" dirty="0"/>
              <a:t> </a:t>
            </a:r>
            <a:r>
              <a:rPr lang="en-US" sz="2400" dirty="0" err="1"/>
              <a:t>memiliki</a:t>
            </a:r>
            <a:r>
              <a:rPr lang="en-US" sz="2400" dirty="0"/>
              <a:t> </a:t>
            </a:r>
            <a:r>
              <a:rPr lang="en-US" sz="2400" dirty="0" err="1"/>
              <a:t>atribut</a:t>
            </a:r>
            <a:r>
              <a:rPr lang="en-US" sz="2400" dirty="0"/>
              <a:t> </a:t>
            </a:r>
            <a:r>
              <a:rPr lang="en-US" sz="2400" dirty="0" err="1"/>
              <a:t>sama</a:t>
            </a:r>
            <a:r>
              <a:rPr lang="en-US" sz="2400" dirty="0"/>
              <a:t>”</a:t>
            </a:r>
          </a:p>
          <a:p>
            <a:endParaRPr lang="en-US" sz="2000" dirty="0"/>
          </a:p>
          <a:p>
            <a:pPr marL="0" indent="0">
              <a:buNone/>
            </a:pPr>
            <a:r>
              <a:rPr lang="en-US" sz="2000" dirty="0" err="1"/>
              <a:t>Contoh</a:t>
            </a:r>
            <a:r>
              <a:rPr lang="en-US" sz="2000" dirty="0"/>
              <a:t>;</a:t>
            </a:r>
          </a:p>
          <a:p>
            <a:pPr marL="0" indent="0">
              <a:buNone/>
            </a:pPr>
            <a:r>
              <a:rPr lang="en-US" sz="2000" dirty="0" err="1"/>
              <a:t>Pada</a:t>
            </a:r>
            <a:r>
              <a:rPr lang="en-US" sz="2000" dirty="0"/>
              <a:t> </a:t>
            </a:r>
            <a:r>
              <a:rPr lang="en-US" sz="2000" dirty="0" err="1"/>
              <a:t>registrasi</a:t>
            </a:r>
            <a:r>
              <a:rPr lang="en-US" sz="2000" dirty="0"/>
              <a:t> </a:t>
            </a:r>
            <a:r>
              <a:rPr lang="en-US" sz="2000" dirty="0" err="1"/>
              <a:t>kampus</a:t>
            </a:r>
            <a:r>
              <a:rPr lang="en-US" sz="2000" dirty="0"/>
              <a:t>, </a:t>
            </a:r>
            <a:r>
              <a:rPr lang="en-US" sz="2000" dirty="0" err="1"/>
              <a:t>dapat</a:t>
            </a:r>
            <a:r>
              <a:rPr lang="en-US" sz="2000" dirty="0"/>
              <a:t> </a:t>
            </a:r>
            <a:r>
              <a:rPr lang="en-US" sz="2000" dirty="0" err="1"/>
              <a:t>dikatakan</a:t>
            </a:r>
            <a:r>
              <a:rPr lang="en-US" sz="2000" dirty="0"/>
              <a:t> </a:t>
            </a:r>
            <a:r>
              <a:rPr lang="en-US" sz="2000" dirty="0" err="1"/>
              <a:t>memiliki</a:t>
            </a:r>
            <a:r>
              <a:rPr lang="en-US" sz="2000" dirty="0"/>
              <a:t> object </a:t>
            </a:r>
            <a:r>
              <a:rPr lang="en-US" sz="2000" dirty="0" err="1"/>
              <a:t>seperti</a:t>
            </a:r>
            <a:r>
              <a:rPr lang="en-US" sz="2000" dirty="0"/>
              <a:t> </a:t>
            </a:r>
            <a:r>
              <a:rPr lang="en-US" sz="2000" dirty="0" err="1"/>
              <a:t>berikut</a:t>
            </a:r>
            <a:r>
              <a:rPr lang="en-US" sz="2000" dirty="0"/>
              <a:t>;</a:t>
            </a:r>
          </a:p>
          <a:p>
            <a:r>
              <a:rPr lang="en-US" sz="2000" dirty="0"/>
              <a:t>Students , Instructors , Class rooms , Courses , Course sections , Class periods, </a:t>
            </a:r>
            <a:r>
              <a:rPr lang="en-US" sz="2000" dirty="0" err="1"/>
              <a:t>dst</a:t>
            </a:r>
            <a:r>
              <a:rPr lang="en-US" sz="2000" dirty="0"/>
              <a:t>…</a:t>
            </a:r>
          </a:p>
          <a:p>
            <a:pPr marL="0" indent="0">
              <a:buNone/>
            </a:pPr>
            <a:r>
              <a:rPr lang="en-US" sz="2000" dirty="0" err="1"/>
              <a:t>Penulisan</a:t>
            </a:r>
            <a:r>
              <a:rPr lang="en-US" sz="2000" dirty="0"/>
              <a:t> </a:t>
            </a:r>
            <a:r>
              <a:rPr lang="en-US" sz="2000" dirty="0" err="1"/>
              <a:t>nama</a:t>
            </a:r>
            <a:r>
              <a:rPr lang="en-US" sz="2000" dirty="0"/>
              <a:t> entity-</a:t>
            </a:r>
            <a:r>
              <a:rPr lang="en-US" sz="2000" dirty="0" err="1"/>
              <a:t>nya</a:t>
            </a:r>
            <a:r>
              <a:rPr lang="en-US" sz="2000" dirty="0"/>
              <a:t> </a:t>
            </a:r>
            <a:r>
              <a:rPr lang="en-US" sz="2000" dirty="0" err="1"/>
              <a:t>adalah</a:t>
            </a:r>
            <a:r>
              <a:rPr lang="en-US" sz="2000" dirty="0"/>
              <a:t> </a:t>
            </a:r>
            <a:r>
              <a:rPr lang="en-US" sz="2000" dirty="0" err="1"/>
              <a:t>sebagai</a:t>
            </a:r>
            <a:r>
              <a:rPr lang="en-US" sz="2000" dirty="0"/>
              <a:t> </a:t>
            </a:r>
            <a:r>
              <a:rPr lang="en-US" sz="2000" dirty="0" err="1"/>
              <a:t>berikut</a:t>
            </a:r>
            <a:r>
              <a:rPr lang="en-US" sz="2000" dirty="0"/>
              <a:t>;</a:t>
            </a:r>
          </a:p>
          <a:p>
            <a:r>
              <a:rPr lang="en-US" sz="2000" b="1" dirty="0"/>
              <a:t>Student</a:t>
            </a:r>
            <a:r>
              <a:rPr lang="en-US" sz="2000" dirty="0"/>
              <a:t> , </a:t>
            </a:r>
            <a:r>
              <a:rPr lang="en-US" sz="2000" b="1" dirty="0"/>
              <a:t>Instructor</a:t>
            </a:r>
            <a:r>
              <a:rPr lang="en-US" sz="2000" dirty="0"/>
              <a:t>, </a:t>
            </a:r>
            <a:r>
              <a:rPr lang="en-US" sz="2000" b="1" dirty="0" err="1"/>
              <a:t>Class_room</a:t>
            </a:r>
            <a:r>
              <a:rPr lang="en-US" sz="2000" dirty="0"/>
              <a:t>, </a:t>
            </a:r>
            <a:r>
              <a:rPr lang="en-US" sz="2000" b="1" dirty="0"/>
              <a:t>Course</a:t>
            </a:r>
            <a:r>
              <a:rPr lang="en-US" sz="2000" dirty="0"/>
              <a:t>, </a:t>
            </a:r>
            <a:r>
              <a:rPr lang="en-US" sz="2000" b="1" dirty="0" err="1"/>
              <a:t>Course_section</a:t>
            </a:r>
            <a:r>
              <a:rPr lang="en-US" sz="2000" dirty="0"/>
              <a:t>, </a:t>
            </a:r>
            <a:r>
              <a:rPr lang="en-US" sz="2000" b="1" dirty="0" err="1"/>
              <a:t>Class_period</a:t>
            </a:r>
            <a:r>
              <a:rPr lang="en-US" sz="2000" dirty="0"/>
              <a:t>, </a:t>
            </a:r>
            <a:r>
              <a:rPr lang="en-US" sz="2000" dirty="0" err="1"/>
              <a:t>dst</a:t>
            </a:r>
            <a:r>
              <a:rPr lang="en-US" sz="2000" dirty="0"/>
              <a:t>…</a:t>
            </a:r>
            <a:endParaRPr lang="en-US" sz="2400" dirty="0"/>
          </a:p>
          <a:p>
            <a:pPr marL="0" indent="0">
              <a:buNone/>
            </a:pPr>
            <a:endParaRPr lang="en-US" sz="1200" dirty="0"/>
          </a:p>
          <a:p>
            <a:pPr marL="0" indent="0">
              <a:buNone/>
            </a:pPr>
            <a:r>
              <a:rPr lang="en-US" sz="1600" dirty="0"/>
              <a:t>(</a:t>
            </a:r>
            <a:r>
              <a:rPr lang="en-US" sz="1600" b="1" i="1" u="sng" dirty="0" err="1"/>
              <a:t>catatan</a:t>
            </a:r>
            <a:r>
              <a:rPr lang="en-US" sz="1600" i="1" dirty="0"/>
              <a:t>; </a:t>
            </a:r>
            <a:r>
              <a:rPr lang="en-US" sz="1600" i="1" dirty="0" err="1"/>
              <a:t>nama</a:t>
            </a:r>
            <a:r>
              <a:rPr lang="en-US" sz="1600" i="1" dirty="0"/>
              <a:t> entity </a:t>
            </a:r>
            <a:r>
              <a:rPr lang="en-US" sz="1600" i="1" dirty="0" err="1"/>
              <a:t>diawali</a:t>
            </a:r>
            <a:r>
              <a:rPr lang="en-US" sz="1600" i="1" dirty="0"/>
              <a:t> </a:t>
            </a:r>
            <a:r>
              <a:rPr lang="en-US" sz="1600" i="1" dirty="0" err="1"/>
              <a:t>dengan</a:t>
            </a:r>
            <a:r>
              <a:rPr lang="en-US" sz="1600" i="1" dirty="0"/>
              <a:t> </a:t>
            </a:r>
            <a:r>
              <a:rPr lang="en-US" sz="1600" i="1" dirty="0" err="1"/>
              <a:t>huruf</a:t>
            </a:r>
            <a:r>
              <a:rPr lang="en-US" sz="1600" i="1" dirty="0"/>
              <a:t> </a:t>
            </a:r>
            <a:r>
              <a:rPr lang="en-US" sz="1600" i="1" dirty="0" err="1"/>
              <a:t>besar</a:t>
            </a:r>
            <a:r>
              <a:rPr lang="en-US" sz="1600" i="1" dirty="0"/>
              <a:t>/</a:t>
            </a:r>
            <a:r>
              <a:rPr lang="en-US" sz="1600" i="1" dirty="0" err="1"/>
              <a:t>kapital</a:t>
            </a:r>
            <a:r>
              <a:rPr lang="en-US" sz="1600" i="1" dirty="0"/>
              <a:t> </a:t>
            </a:r>
            <a:r>
              <a:rPr lang="en-US" sz="1600" i="1" dirty="0" err="1"/>
              <a:t>dan</a:t>
            </a:r>
            <a:r>
              <a:rPr lang="en-US" sz="1600" i="1" dirty="0"/>
              <a:t> </a:t>
            </a:r>
            <a:r>
              <a:rPr lang="en-US" sz="1600" i="1" dirty="0" err="1"/>
              <a:t>tidak</a:t>
            </a:r>
            <a:r>
              <a:rPr lang="en-US" sz="1600" i="1" dirty="0"/>
              <a:t> </a:t>
            </a:r>
            <a:r>
              <a:rPr lang="en-US" sz="1600" i="1" dirty="0" err="1"/>
              <a:t>ada</a:t>
            </a:r>
            <a:r>
              <a:rPr lang="en-US" sz="1600" i="1" dirty="0"/>
              <a:t> </a:t>
            </a:r>
            <a:r>
              <a:rPr lang="en-US" sz="1600" i="1" dirty="0" err="1"/>
              <a:t>spasi</a:t>
            </a:r>
            <a:r>
              <a:rPr lang="en-US" sz="1600" dirty="0"/>
              <a:t>)</a:t>
            </a:r>
          </a:p>
        </p:txBody>
      </p:sp>
      <p:sp>
        <p:nvSpPr>
          <p:cNvPr id="7" name="Flowchart: Process 6"/>
          <p:cNvSpPr/>
          <p:nvPr/>
        </p:nvSpPr>
        <p:spPr>
          <a:xfrm>
            <a:off x="2971800" y="1524000"/>
            <a:ext cx="1828800" cy="5334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a:latin typeface="+mj-lt"/>
              </a:rPr>
              <a:t>Nama_entity</a:t>
            </a:r>
            <a:endParaRPr lang="en-US" dirty="0">
              <a:latin typeface="+mj-lt"/>
            </a:endParaRPr>
          </a:p>
        </p:txBody>
      </p:sp>
    </p:spTree>
    <p:extLst>
      <p:ext uri="{BB962C8B-B14F-4D97-AF65-F5344CB8AC3E}">
        <p14:creationId xmlns:p14="http://schemas.microsoft.com/office/powerpoint/2010/main" val="1254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Attribute</a:t>
            </a:r>
          </a:p>
        </p:txBody>
      </p:sp>
      <p:sp>
        <p:nvSpPr>
          <p:cNvPr id="3" name="Content Placeholder 2"/>
          <p:cNvSpPr>
            <a:spLocks noGrp="1"/>
          </p:cNvSpPr>
          <p:nvPr>
            <p:ph idx="1"/>
          </p:nvPr>
        </p:nvSpPr>
        <p:spPr>
          <a:xfrm>
            <a:off x="457201" y="1722437"/>
            <a:ext cx="5334000" cy="4525963"/>
          </a:xfrm>
        </p:spPr>
        <p:txBody>
          <a:bodyPr>
            <a:normAutofit fontScale="70000" lnSpcReduction="20000"/>
          </a:bodyPr>
          <a:lstStyle/>
          <a:p>
            <a:pPr marL="0" indent="0">
              <a:buNone/>
            </a:pPr>
            <a:r>
              <a:rPr lang="en-US" sz="2600" b="1" dirty="0"/>
              <a:t>Attribute (</a:t>
            </a:r>
            <a:r>
              <a:rPr lang="en-US" sz="2600" b="1" dirty="0" err="1"/>
              <a:t>atribut</a:t>
            </a:r>
            <a:r>
              <a:rPr lang="en-US" sz="2600" b="1" dirty="0"/>
              <a:t>)</a:t>
            </a:r>
          </a:p>
          <a:p>
            <a:pPr marL="231775" indent="0">
              <a:buNone/>
            </a:pPr>
            <a:r>
              <a:rPr lang="en-US" sz="2600" dirty="0"/>
              <a:t>“Item data yang </a:t>
            </a:r>
            <a:r>
              <a:rPr lang="en-US" sz="2600" dirty="0" err="1"/>
              <a:t>mendeskripsikan</a:t>
            </a:r>
            <a:r>
              <a:rPr lang="en-US" sz="2600" dirty="0"/>
              <a:t> property/</a:t>
            </a:r>
            <a:r>
              <a:rPr lang="en-US" sz="2600" dirty="0" err="1"/>
              <a:t>atribut</a:t>
            </a:r>
            <a:r>
              <a:rPr lang="en-US" sz="2600" dirty="0"/>
              <a:t> </a:t>
            </a:r>
            <a:r>
              <a:rPr lang="en-US" sz="2600" dirty="0" err="1"/>
              <a:t>suatu</a:t>
            </a:r>
            <a:r>
              <a:rPr lang="en-US" sz="2600" dirty="0"/>
              <a:t> entity </a:t>
            </a:r>
            <a:r>
              <a:rPr lang="en-US" sz="2600" dirty="0" err="1"/>
              <a:t>atau</a:t>
            </a:r>
            <a:r>
              <a:rPr lang="en-US" sz="2600" dirty="0"/>
              <a:t> relationship”</a:t>
            </a:r>
          </a:p>
          <a:p>
            <a:endParaRPr lang="en-US" sz="2600" dirty="0"/>
          </a:p>
          <a:p>
            <a:pPr marL="0" indent="0">
              <a:buNone/>
            </a:pPr>
            <a:r>
              <a:rPr lang="en-US" sz="2600" b="1" dirty="0" err="1"/>
              <a:t>Setiap</a:t>
            </a:r>
            <a:r>
              <a:rPr lang="en-US" sz="2600" b="1" dirty="0"/>
              <a:t> entity </a:t>
            </a:r>
            <a:r>
              <a:rPr lang="en-US" sz="2600" b="1" dirty="0" err="1"/>
              <a:t>memiliki</a:t>
            </a:r>
            <a:r>
              <a:rPr lang="en-US" sz="2600" b="1" dirty="0"/>
              <a:t> identifier</a:t>
            </a:r>
            <a:r>
              <a:rPr lang="en-US" sz="2600" dirty="0"/>
              <a:t>, </a:t>
            </a:r>
            <a:r>
              <a:rPr lang="en-US" sz="2600" dirty="0" err="1"/>
              <a:t>yaitu</a:t>
            </a:r>
            <a:r>
              <a:rPr lang="en-US" sz="2600" dirty="0"/>
              <a:t>; </a:t>
            </a:r>
            <a:r>
              <a:rPr lang="en-US" sz="2600" dirty="0" err="1"/>
              <a:t>atribut</a:t>
            </a:r>
            <a:r>
              <a:rPr lang="en-US" sz="2600" dirty="0"/>
              <a:t> </a:t>
            </a:r>
            <a:r>
              <a:rPr lang="en-US" sz="2600" dirty="0" err="1"/>
              <a:t>atau</a:t>
            </a:r>
            <a:r>
              <a:rPr lang="en-US" sz="2600" dirty="0"/>
              <a:t> </a:t>
            </a:r>
            <a:r>
              <a:rPr lang="en-US" sz="2600" dirty="0" err="1"/>
              <a:t>satu</a:t>
            </a:r>
            <a:r>
              <a:rPr lang="en-US" sz="2600" dirty="0"/>
              <a:t> set </a:t>
            </a:r>
            <a:r>
              <a:rPr lang="en-US" sz="2600" dirty="0" err="1"/>
              <a:t>atribut</a:t>
            </a:r>
            <a:r>
              <a:rPr lang="en-US" sz="2600" dirty="0"/>
              <a:t> yang </a:t>
            </a:r>
            <a:r>
              <a:rPr lang="en-US" sz="2600" dirty="0" err="1"/>
              <a:t>akan</a:t>
            </a:r>
            <a:r>
              <a:rPr lang="en-US" sz="2600" dirty="0"/>
              <a:t> membuat nilai </a:t>
            </a:r>
            <a:r>
              <a:rPr lang="en-US" sz="2600" dirty="0" err="1"/>
              <a:t>dari</a:t>
            </a:r>
            <a:r>
              <a:rPr lang="en-US" sz="2600" dirty="0"/>
              <a:t> </a:t>
            </a:r>
            <a:r>
              <a:rPr lang="en-US" sz="2600" dirty="0" err="1"/>
              <a:t>setiap</a:t>
            </a:r>
            <a:r>
              <a:rPr lang="en-US" sz="2600" dirty="0"/>
              <a:t> </a:t>
            </a:r>
            <a:r>
              <a:rPr lang="en-US" sz="2600" dirty="0" err="1"/>
              <a:t>isi</a:t>
            </a:r>
            <a:r>
              <a:rPr lang="en-US" sz="2600" dirty="0"/>
              <a:t> baris entity </a:t>
            </a:r>
            <a:r>
              <a:rPr lang="en-US" sz="2600" dirty="0" err="1"/>
              <a:t>menjadi</a:t>
            </a:r>
            <a:r>
              <a:rPr lang="en-US" sz="2600" dirty="0"/>
              <a:t> </a:t>
            </a:r>
            <a:r>
              <a:rPr lang="en-US" sz="2600" dirty="0" err="1"/>
              <a:t>unik</a:t>
            </a:r>
            <a:r>
              <a:rPr lang="en-US" sz="2600" dirty="0"/>
              <a:t>. </a:t>
            </a:r>
            <a:r>
              <a:rPr lang="en-US" sz="2600" dirty="0" err="1"/>
              <a:t>Atribut</a:t>
            </a:r>
            <a:r>
              <a:rPr lang="en-US" sz="2600" dirty="0"/>
              <a:t> identifier </a:t>
            </a:r>
            <a:r>
              <a:rPr lang="en-US" sz="2600" dirty="0" err="1"/>
              <a:t>ini</a:t>
            </a:r>
            <a:r>
              <a:rPr lang="en-US" sz="2600" dirty="0"/>
              <a:t> </a:t>
            </a:r>
            <a:r>
              <a:rPr lang="en-US" sz="2600" dirty="0" err="1"/>
              <a:t>dapat</a:t>
            </a:r>
            <a:r>
              <a:rPr lang="en-US" sz="2600" dirty="0"/>
              <a:t> </a:t>
            </a:r>
            <a:r>
              <a:rPr lang="en-US" sz="2600" dirty="0" err="1"/>
              <a:t>dikatakan</a:t>
            </a:r>
            <a:r>
              <a:rPr lang="en-US" sz="2600" dirty="0"/>
              <a:t> </a:t>
            </a:r>
            <a:r>
              <a:rPr lang="en-US" sz="2600" dirty="0" err="1"/>
              <a:t>sebagai</a:t>
            </a:r>
            <a:r>
              <a:rPr lang="en-US" sz="2600" dirty="0"/>
              <a:t> </a:t>
            </a:r>
            <a:r>
              <a:rPr lang="en-US" sz="2600" b="1" dirty="0"/>
              <a:t>primary identifier</a:t>
            </a:r>
            <a:r>
              <a:rPr lang="en-US" sz="2600" dirty="0"/>
              <a:t>.</a:t>
            </a:r>
          </a:p>
          <a:p>
            <a:pPr marL="0" indent="0">
              <a:buNone/>
            </a:pPr>
            <a:endParaRPr lang="en-US" sz="2800" dirty="0"/>
          </a:p>
          <a:p>
            <a:pPr marL="0" indent="0">
              <a:buNone/>
            </a:pPr>
            <a:r>
              <a:rPr lang="en-US" sz="2800" dirty="0" err="1"/>
              <a:t>Contoh</a:t>
            </a:r>
            <a:r>
              <a:rPr lang="en-US" sz="2800" dirty="0"/>
              <a:t>:</a:t>
            </a:r>
          </a:p>
          <a:p>
            <a:pPr marL="0" indent="0">
              <a:buNone/>
            </a:pPr>
            <a:r>
              <a:rPr lang="en-US" sz="2600" dirty="0" err="1">
                <a:solidFill>
                  <a:schemeClr val="accent2"/>
                </a:solidFill>
              </a:rPr>
              <a:t>Atribut</a:t>
            </a:r>
            <a:r>
              <a:rPr lang="en-US" sz="2600" dirty="0">
                <a:solidFill>
                  <a:schemeClr val="accent2"/>
                </a:solidFill>
              </a:rPr>
              <a:t> </a:t>
            </a:r>
            <a:r>
              <a:rPr lang="en-US" sz="2600" dirty="0" err="1">
                <a:solidFill>
                  <a:schemeClr val="accent2"/>
                </a:solidFill>
              </a:rPr>
              <a:t>untuk</a:t>
            </a:r>
            <a:r>
              <a:rPr lang="en-US" sz="2600" dirty="0">
                <a:solidFill>
                  <a:schemeClr val="accent2"/>
                </a:solidFill>
              </a:rPr>
              <a:t> entity Student </a:t>
            </a:r>
            <a:r>
              <a:rPr lang="en-US" sz="2600" dirty="0" err="1">
                <a:solidFill>
                  <a:schemeClr val="accent2"/>
                </a:solidFill>
              </a:rPr>
              <a:t>adalah</a:t>
            </a:r>
            <a:r>
              <a:rPr lang="en-US" sz="2600" dirty="0">
                <a:solidFill>
                  <a:schemeClr val="accent2"/>
                </a:solidFill>
              </a:rPr>
              <a:t>;</a:t>
            </a:r>
          </a:p>
          <a:p>
            <a:r>
              <a:rPr lang="en-US" sz="2600" b="1" u="sng" dirty="0" err="1">
                <a:solidFill>
                  <a:schemeClr val="accent2"/>
                </a:solidFill>
              </a:rPr>
              <a:t>sid</a:t>
            </a:r>
            <a:r>
              <a:rPr lang="en-US" sz="2600" dirty="0">
                <a:solidFill>
                  <a:schemeClr val="accent2"/>
                </a:solidFill>
              </a:rPr>
              <a:t>, </a:t>
            </a:r>
            <a:r>
              <a:rPr lang="en-US" sz="2600" b="1" dirty="0" err="1">
                <a:solidFill>
                  <a:schemeClr val="accent2"/>
                </a:solidFill>
              </a:rPr>
              <a:t>student_name</a:t>
            </a:r>
            <a:r>
              <a:rPr lang="en-US" sz="2600" b="1" dirty="0">
                <a:solidFill>
                  <a:schemeClr val="accent2"/>
                </a:solidFill>
              </a:rPr>
              <a:t>. hobbies</a:t>
            </a:r>
            <a:endParaRPr lang="en-US" sz="2600" dirty="0">
              <a:solidFill>
                <a:schemeClr val="accent2"/>
              </a:solidFill>
            </a:endParaRPr>
          </a:p>
          <a:p>
            <a:endParaRPr lang="en-US" sz="2800" dirty="0"/>
          </a:p>
          <a:p>
            <a:pPr marL="0" indent="0">
              <a:buNone/>
            </a:pPr>
            <a:r>
              <a:rPr lang="en-US" sz="2100" dirty="0"/>
              <a:t>(</a:t>
            </a:r>
            <a:r>
              <a:rPr lang="en-US" sz="2100" b="1" i="1" u="sng" dirty="0" err="1"/>
              <a:t>catatan</a:t>
            </a:r>
            <a:r>
              <a:rPr lang="en-US" sz="2100" i="1" dirty="0"/>
              <a:t>; </a:t>
            </a:r>
            <a:r>
              <a:rPr lang="en-US" sz="2100" i="1" dirty="0" err="1"/>
              <a:t>nama</a:t>
            </a:r>
            <a:r>
              <a:rPr lang="en-US" sz="2100" i="1" dirty="0"/>
              <a:t> </a:t>
            </a:r>
            <a:r>
              <a:rPr lang="en-US" sz="2100" i="1" dirty="0" err="1"/>
              <a:t>atribut</a:t>
            </a:r>
            <a:r>
              <a:rPr lang="en-US" sz="2100" i="1" dirty="0"/>
              <a:t> </a:t>
            </a:r>
            <a:r>
              <a:rPr lang="en-US" sz="2100" i="1" dirty="0" err="1"/>
              <a:t>ditulis</a:t>
            </a:r>
            <a:r>
              <a:rPr lang="en-US" sz="2100" i="1" dirty="0"/>
              <a:t> </a:t>
            </a:r>
            <a:r>
              <a:rPr lang="en-US" sz="2100" i="1" dirty="0" err="1"/>
              <a:t>dengan</a:t>
            </a:r>
            <a:r>
              <a:rPr lang="en-US" sz="2100" i="1" dirty="0"/>
              <a:t> </a:t>
            </a:r>
            <a:r>
              <a:rPr lang="en-US" sz="2100" i="1" dirty="0" err="1"/>
              <a:t>huruf</a:t>
            </a:r>
            <a:r>
              <a:rPr lang="en-US" sz="2100" i="1" dirty="0"/>
              <a:t> </a:t>
            </a:r>
            <a:r>
              <a:rPr lang="en-US" sz="2100" i="1" dirty="0" err="1"/>
              <a:t>kecil</a:t>
            </a:r>
            <a:r>
              <a:rPr lang="en-US" sz="2100" i="1" dirty="0"/>
              <a:t> </a:t>
            </a:r>
            <a:r>
              <a:rPr lang="en-US" sz="2100" i="1" dirty="0" err="1"/>
              <a:t>dan</a:t>
            </a:r>
            <a:r>
              <a:rPr lang="en-US" sz="2100" i="1" dirty="0"/>
              <a:t> </a:t>
            </a:r>
            <a:r>
              <a:rPr lang="en-US" sz="2100" i="1" dirty="0" err="1"/>
              <a:t>tidak</a:t>
            </a:r>
            <a:r>
              <a:rPr lang="en-US" sz="2100" i="1" dirty="0"/>
              <a:t> </a:t>
            </a:r>
            <a:r>
              <a:rPr lang="en-US" sz="2100" i="1" dirty="0" err="1"/>
              <a:t>ada</a:t>
            </a:r>
            <a:r>
              <a:rPr lang="en-US" sz="2100" i="1" dirty="0"/>
              <a:t> </a:t>
            </a:r>
            <a:r>
              <a:rPr lang="en-US" sz="2100" i="1" dirty="0" err="1"/>
              <a:t>spasi</a:t>
            </a:r>
            <a:r>
              <a:rPr lang="en-US" sz="2100" i="1" dirty="0"/>
              <a:t>, </a:t>
            </a:r>
          </a:p>
          <a:p>
            <a:pPr marL="0" indent="0">
              <a:buNone/>
            </a:pPr>
            <a:r>
              <a:rPr lang="en-US" sz="2100" i="1" dirty="0" err="1"/>
              <a:t>atribut</a:t>
            </a:r>
            <a:r>
              <a:rPr lang="en-US" sz="2100" i="1" dirty="0"/>
              <a:t> primary identifier </a:t>
            </a:r>
            <a:r>
              <a:rPr lang="en-US" sz="2100" i="1" dirty="0" err="1"/>
              <a:t>ditandai</a:t>
            </a:r>
            <a:r>
              <a:rPr lang="en-US" sz="2100" i="1" dirty="0"/>
              <a:t> </a:t>
            </a:r>
            <a:r>
              <a:rPr lang="en-US" sz="2100" i="1" dirty="0" err="1"/>
              <a:t>dengan</a:t>
            </a:r>
            <a:r>
              <a:rPr lang="en-US" sz="2100" i="1" dirty="0"/>
              <a:t> </a:t>
            </a:r>
            <a:r>
              <a:rPr lang="en-US" sz="2100" i="1" dirty="0" err="1"/>
              <a:t>garis</a:t>
            </a:r>
            <a:r>
              <a:rPr lang="en-US" sz="2100" i="1" dirty="0"/>
              <a:t> </a:t>
            </a:r>
            <a:r>
              <a:rPr lang="en-US" sz="2100" i="1" dirty="0" err="1"/>
              <a:t>bawah</a:t>
            </a:r>
            <a:r>
              <a:rPr lang="en-US" sz="2100" dirty="0"/>
              <a:t>)</a:t>
            </a:r>
          </a:p>
          <a:p>
            <a:endParaRPr lang="en-US" sz="2800" dirty="0"/>
          </a:p>
          <a:p>
            <a:endParaRPr lang="en-US" dirty="0"/>
          </a:p>
        </p:txBody>
      </p:sp>
      <p:sp>
        <p:nvSpPr>
          <p:cNvPr id="9" name="Oval 8"/>
          <p:cNvSpPr/>
          <p:nvPr/>
        </p:nvSpPr>
        <p:spPr>
          <a:xfrm>
            <a:off x="6248400" y="1751783"/>
            <a:ext cx="19812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nama_atribut</a:t>
            </a:r>
            <a:endParaRPr lang="en-US" sz="1400" dirty="0">
              <a:latin typeface="+mj-lt"/>
            </a:endParaRPr>
          </a:p>
        </p:txBody>
      </p:sp>
      <p:grpSp>
        <p:nvGrpSpPr>
          <p:cNvPr id="7" name="Group 6"/>
          <p:cNvGrpSpPr/>
          <p:nvPr/>
        </p:nvGrpSpPr>
        <p:grpSpPr>
          <a:xfrm>
            <a:off x="5029200" y="3810000"/>
            <a:ext cx="3810000" cy="2114244"/>
            <a:chOff x="5334000" y="4153160"/>
            <a:chExt cx="3352800" cy="1754592"/>
          </a:xfrm>
        </p:grpSpPr>
        <p:sp>
          <p:nvSpPr>
            <p:cNvPr id="10" name="Flowchart: Process 9"/>
            <p:cNvSpPr/>
            <p:nvPr/>
          </p:nvSpPr>
          <p:spPr>
            <a:xfrm>
              <a:off x="5715000" y="4777595"/>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mj-lt"/>
                </a:rPr>
                <a:t>Student</a:t>
              </a:r>
            </a:p>
          </p:txBody>
        </p:sp>
        <p:sp>
          <p:nvSpPr>
            <p:cNvPr id="11" name="Oval 10"/>
            <p:cNvSpPr/>
            <p:nvPr/>
          </p:nvSpPr>
          <p:spPr>
            <a:xfrm>
              <a:off x="5334000" y="4153160"/>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a:latin typeface="+mj-lt"/>
                </a:rPr>
                <a:t>sid</a:t>
              </a:r>
              <a:endParaRPr lang="en-US" sz="1400" u="sng" dirty="0">
                <a:latin typeface="+mj-lt"/>
              </a:endParaRPr>
            </a:p>
          </p:txBody>
        </p:sp>
        <p:cxnSp>
          <p:nvCxnSpPr>
            <p:cNvPr id="13" name="Straight Connector 12"/>
            <p:cNvCxnSpPr>
              <a:stCxn id="10" idx="0"/>
              <a:endCxn id="30" idx="4"/>
            </p:cNvCxnSpPr>
            <p:nvPr/>
          </p:nvCxnSpPr>
          <p:spPr>
            <a:xfrm flipV="1">
              <a:off x="6324600" y="4492596"/>
              <a:ext cx="838200" cy="284999"/>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010400" y="5375564"/>
              <a:ext cx="1676400" cy="53218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student_name</a:t>
              </a:r>
              <a:endParaRPr lang="en-US" sz="1400" dirty="0">
                <a:latin typeface="+mj-lt"/>
              </a:endParaRPr>
            </a:p>
          </p:txBody>
        </p:sp>
        <p:cxnSp>
          <p:nvCxnSpPr>
            <p:cNvPr id="17" name="Straight Connector 16"/>
            <p:cNvCxnSpPr>
              <a:cxnSpLocks/>
              <a:stCxn id="10" idx="3"/>
              <a:endCxn id="16" idx="0"/>
            </p:cNvCxnSpPr>
            <p:nvPr/>
          </p:nvCxnSpPr>
          <p:spPr>
            <a:xfrm>
              <a:off x="6934201" y="5006195"/>
              <a:ext cx="914399" cy="369369"/>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553200" y="4153160"/>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hobbies</a:t>
              </a:r>
            </a:p>
          </p:txBody>
        </p:sp>
        <p:cxnSp>
          <p:nvCxnSpPr>
            <p:cNvPr id="32" name="Straight Connector 31"/>
            <p:cNvCxnSpPr>
              <a:stCxn id="10" idx="0"/>
              <a:endCxn id="11" idx="4"/>
            </p:cNvCxnSpPr>
            <p:nvPr/>
          </p:nvCxnSpPr>
          <p:spPr>
            <a:xfrm flipH="1" flipV="1">
              <a:off x="5867400" y="4492596"/>
              <a:ext cx="457200" cy="28499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30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Attribute</a:t>
            </a:r>
            <a:endParaRPr lang="en-US" b="1" dirty="0">
              <a:solidFill>
                <a:schemeClr val="accent2"/>
              </a:solidFill>
            </a:endParaRPr>
          </a:p>
        </p:txBody>
      </p:sp>
      <p:sp>
        <p:nvSpPr>
          <p:cNvPr id="3" name="Content Placeholder 2"/>
          <p:cNvSpPr>
            <a:spLocks noGrp="1"/>
          </p:cNvSpPr>
          <p:nvPr>
            <p:ph idx="1"/>
          </p:nvPr>
        </p:nvSpPr>
        <p:spPr>
          <a:xfrm>
            <a:off x="457201" y="1447800"/>
            <a:ext cx="4343526" cy="5181600"/>
          </a:xfrm>
        </p:spPr>
        <p:txBody>
          <a:bodyPr>
            <a:normAutofit fontScale="92500" lnSpcReduction="10000"/>
          </a:bodyPr>
          <a:lstStyle/>
          <a:p>
            <a:pPr marL="109728" indent="0">
              <a:buNone/>
            </a:pPr>
            <a:r>
              <a:rPr lang="en-US" sz="2100" b="1" dirty="0" err="1"/>
              <a:t>Atribut</a:t>
            </a:r>
            <a:r>
              <a:rPr lang="en-US" sz="2100" b="1" dirty="0"/>
              <a:t> </a:t>
            </a:r>
            <a:r>
              <a:rPr lang="en-US" sz="2100" b="1" dirty="0" err="1"/>
              <a:t>Multivalue</a:t>
            </a:r>
            <a:r>
              <a:rPr lang="en-US" sz="2100" b="1" dirty="0"/>
              <a:t> </a:t>
            </a:r>
            <a:r>
              <a:rPr lang="en-US" sz="2100" dirty="0"/>
              <a:t>(</a:t>
            </a:r>
            <a:r>
              <a:rPr lang="en-US" sz="2100" i="1" dirty="0"/>
              <a:t>multivalued attribute</a:t>
            </a:r>
            <a:r>
              <a:rPr lang="en-US" sz="2100" dirty="0"/>
              <a:t>) adalah: “</a:t>
            </a:r>
            <a:r>
              <a:rPr lang="en-US" sz="2100" dirty="0" err="1">
                <a:solidFill>
                  <a:schemeClr val="accent2"/>
                </a:solidFill>
              </a:rPr>
              <a:t>Atribut</a:t>
            </a:r>
            <a:r>
              <a:rPr lang="en-US" sz="2100" dirty="0">
                <a:solidFill>
                  <a:schemeClr val="accent2"/>
                </a:solidFill>
              </a:rPr>
              <a:t> yang dapat </a:t>
            </a:r>
            <a:r>
              <a:rPr lang="en-US" sz="2100" dirty="0" err="1">
                <a:solidFill>
                  <a:schemeClr val="accent2"/>
                </a:solidFill>
              </a:rPr>
              <a:t>memiliki</a:t>
            </a:r>
            <a:r>
              <a:rPr lang="en-US" sz="2100" dirty="0">
                <a:solidFill>
                  <a:schemeClr val="accent2"/>
                </a:solidFill>
              </a:rPr>
              <a:t> beberapa nilai dalam </a:t>
            </a:r>
            <a:r>
              <a:rPr lang="en-US" sz="2100" dirty="0" err="1">
                <a:solidFill>
                  <a:schemeClr val="accent2"/>
                </a:solidFill>
              </a:rPr>
              <a:t>satu</a:t>
            </a:r>
            <a:r>
              <a:rPr lang="en-US" sz="2100" dirty="0">
                <a:solidFill>
                  <a:schemeClr val="accent2"/>
                </a:solidFill>
              </a:rPr>
              <a:t> baris</a:t>
            </a:r>
            <a:r>
              <a:rPr lang="en-US" sz="2100" dirty="0"/>
              <a:t>”</a:t>
            </a:r>
          </a:p>
          <a:p>
            <a:pPr marL="341313" indent="0">
              <a:buNone/>
            </a:pPr>
            <a:endParaRPr lang="en-US" sz="1800" dirty="0"/>
          </a:p>
          <a:p>
            <a:pPr marL="0" indent="0">
              <a:buNone/>
            </a:pPr>
            <a:r>
              <a:rPr lang="en-US" sz="1600" dirty="0"/>
              <a:t> </a:t>
            </a:r>
            <a:r>
              <a:rPr lang="en-US" sz="1400" dirty="0" err="1"/>
              <a:t>Contoh</a:t>
            </a:r>
            <a:r>
              <a:rPr lang="en-US" sz="1400" dirty="0"/>
              <a:t>:</a:t>
            </a:r>
          </a:p>
          <a:p>
            <a:pPr marL="0" indent="0">
              <a:buNone/>
            </a:pPr>
            <a:r>
              <a:rPr lang="en-US" sz="1400" dirty="0" err="1"/>
              <a:t>Atribut</a:t>
            </a:r>
            <a:r>
              <a:rPr lang="en-US" sz="1400" dirty="0"/>
              <a:t> hobbies </a:t>
            </a:r>
            <a:r>
              <a:rPr lang="en-US" sz="1400" dirty="0" err="1"/>
              <a:t>merupakan</a:t>
            </a:r>
            <a:r>
              <a:rPr lang="en-US" sz="1400" dirty="0"/>
              <a:t> </a:t>
            </a:r>
            <a:r>
              <a:rPr lang="en-US" sz="1400" dirty="0" err="1"/>
              <a:t>atribut</a:t>
            </a:r>
            <a:r>
              <a:rPr lang="en-US" sz="1400" dirty="0"/>
              <a:t> yang </a:t>
            </a:r>
            <a:r>
              <a:rPr lang="en-US" sz="1400" dirty="0" err="1"/>
              <a:t>dapat</a:t>
            </a:r>
            <a:r>
              <a:rPr lang="en-US" sz="1400" dirty="0"/>
              <a:t> </a:t>
            </a:r>
            <a:r>
              <a:rPr lang="en-US" sz="1400" dirty="0" err="1"/>
              <a:t>memiliki</a:t>
            </a:r>
            <a:r>
              <a:rPr lang="en-US" sz="1400" dirty="0"/>
              <a:t> </a:t>
            </a:r>
            <a:r>
              <a:rPr lang="en-US" sz="1400" dirty="0" err="1"/>
              <a:t>beberapa</a:t>
            </a:r>
            <a:r>
              <a:rPr lang="en-US" sz="1400" dirty="0"/>
              <a:t> </a:t>
            </a:r>
            <a:r>
              <a:rPr lang="en-US" sz="1400" dirty="0" err="1"/>
              <a:t>nilai</a:t>
            </a:r>
            <a:r>
              <a:rPr lang="en-US" sz="1400" dirty="0"/>
              <a:t> </a:t>
            </a:r>
            <a:r>
              <a:rPr lang="en-US" sz="1400" dirty="0" err="1"/>
              <a:t>dalam</a:t>
            </a:r>
            <a:r>
              <a:rPr lang="en-US" sz="1400" dirty="0"/>
              <a:t> </a:t>
            </a:r>
            <a:r>
              <a:rPr lang="en-US" sz="1400" dirty="0" err="1"/>
              <a:t>satu</a:t>
            </a:r>
            <a:r>
              <a:rPr lang="en-US" sz="1400" dirty="0"/>
              <a:t> </a:t>
            </a:r>
            <a:r>
              <a:rPr lang="en-US" sz="1400" dirty="0" err="1"/>
              <a:t>baris</a:t>
            </a:r>
            <a:r>
              <a:rPr lang="en-US" sz="1400" dirty="0"/>
              <a:t>, </a:t>
            </a:r>
            <a:r>
              <a:rPr lang="en-US" sz="1400" dirty="0" err="1"/>
              <a:t>karena</a:t>
            </a:r>
            <a:r>
              <a:rPr lang="en-US" sz="1400" dirty="0"/>
              <a:t> </a:t>
            </a:r>
            <a:r>
              <a:rPr lang="en-US" sz="1400" dirty="0" err="1"/>
              <a:t>seorang</a:t>
            </a:r>
            <a:r>
              <a:rPr lang="en-US" sz="1400" dirty="0"/>
              <a:t> student </a:t>
            </a:r>
            <a:r>
              <a:rPr lang="en-US" sz="1400" dirty="0" err="1"/>
              <a:t>mungkin</a:t>
            </a:r>
            <a:r>
              <a:rPr lang="en-US" sz="1400" dirty="0"/>
              <a:t> </a:t>
            </a:r>
            <a:r>
              <a:rPr lang="en-US" sz="1400" dirty="0" err="1"/>
              <a:t>memiliki</a:t>
            </a:r>
            <a:r>
              <a:rPr lang="en-US" sz="1400" dirty="0"/>
              <a:t> </a:t>
            </a:r>
            <a:r>
              <a:rPr lang="en-US" sz="1400" dirty="0" err="1"/>
              <a:t>lebih</a:t>
            </a:r>
            <a:r>
              <a:rPr lang="en-US" sz="1400" dirty="0"/>
              <a:t> </a:t>
            </a:r>
            <a:r>
              <a:rPr lang="en-US" sz="1400" dirty="0" err="1"/>
              <a:t>dari</a:t>
            </a:r>
            <a:r>
              <a:rPr lang="en-US" sz="1400" dirty="0"/>
              <a:t> </a:t>
            </a:r>
            <a:r>
              <a:rPr lang="en-US" sz="1400" dirty="0" err="1"/>
              <a:t>satu</a:t>
            </a:r>
            <a:r>
              <a:rPr lang="en-US" sz="1400" dirty="0"/>
              <a:t> hobby. </a:t>
            </a:r>
            <a:r>
              <a:rPr lang="en-US" sz="1400" dirty="0" err="1"/>
              <a:t>Untuk</a:t>
            </a:r>
            <a:r>
              <a:rPr lang="en-US" sz="1400" dirty="0"/>
              <a:t> </a:t>
            </a:r>
            <a:r>
              <a:rPr lang="en-US" sz="1400" dirty="0" err="1"/>
              <a:t>itu</a:t>
            </a:r>
            <a:r>
              <a:rPr lang="en-US" sz="1400" dirty="0"/>
              <a:t> </a:t>
            </a:r>
            <a:r>
              <a:rPr lang="en-US" sz="1400" dirty="0" err="1"/>
              <a:t>garis</a:t>
            </a:r>
            <a:r>
              <a:rPr lang="en-US" sz="1400" dirty="0"/>
              <a:t> </a:t>
            </a:r>
            <a:r>
              <a:rPr lang="en-US" sz="1400" dirty="0" err="1"/>
              <a:t>penghubung</a:t>
            </a:r>
            <a:r>
              <a:rPr lang="en-US" sz="1400" dirty="0"/>
              <a:t> </a:t>
            </a:r>
            <a:r>
              <a:rPr lang="en-US" sz="1400" dirty="0" err="1"/>
              <a:t>atibut</a:t>
            </a:r>
            <a:r>
              <a:rPr lang="en-US" sz="1400" dirty="0"/>
              <a:t> hobbies </a:t>
            </a:r>
            <a:r>
              <a:rPr lang="en-US" sz="1400" dirty="0" err="1"/>
              <a:t>digambarkan</a:t>
            </a:r>
            <a:r>
              <a:rPr lang="en-US" sz="1400" dirty="0"/>
              <a:t> </a:t>
            </a:r>
            <a:r>
              <a:rPr lang="en-US" sz="1400" dirty="0" err="1"/>
              <a:t>dengan</a:t>
            </a:r>
            <a:r>
              <a:rPr lang="en-US" sz="1400" dirty="0"/>
              <a:t> </a:t>
            </a:r>
            <a:r>
              <a:rPr lang="en-US" sz="1400" dirty="0" err="1"/>
              <a:t>dua</a:t>
            </a:r>
            <a:r>
              <a:rPr lang="en-US" sz="1400" dirty="0"/>
              <a:t> </a:t>
            </a:r>
            <a:r>
              <a:rPr lang="en-US" sz="1400" dirty="0" err="1"/>
              <a:t>garis</a:t>
            </a:r>
            <a:r>
              <a:rPr lang="en-US" sz="1400" dirty="0"/>
              <a:t> (</a:t>
            </a:r>
            <a:r>
              <a:rPr lang="en-US" sz="1400" b="1" i="1" dirty="0"/>
              <a:t>double line</a:t>
            </a:r>
            <a:r>
              <a:rPr lang="en-US" sz="1400" dirty="0"/>
              <a:t>).</a:t>
            </a:r>
          </a:p>
          <a:p>
            <a:pPr marL="0" indent="0">
              <a:buNone/>
            </a:pPr>
            <a:endParaRPr lang="en-US" sz="1000" dirty="0"/>
          </a:p>
          <a:p>
            <a:pPr marL="109728" indent="0">
              <a:buNone/>
            </a:pPr>
            <a:r>
              <a:rPr lang="en-US" sz="1800" b="1" dirty="0" err="1"/>
              <a:t>Atribut</a:t>
            </a:r>
            <a:r>
              <a:rPr lang="en-US" sz="1800" b="1" dirty="0"/>
              <a:t> </a:t>
            </a:r>
            <a:r>
              <a:rPr lang="en-US" sz="1800" b="1" dirty="0" err="1"/>
              <a:t>komposit</a:t>
            </a:r>
            <a:r>
              <a:rPr lang="en-US" sz="1800" b="1" dirty="0"/>
              <a:t> </a:t>
            </a:r>
            <a:r>
              <a:rPr lang="en-US" sz="1800" dirty="0"/>
              <a:t>(</a:t>
            </a:r>
            <a:r>
              <a:rPr lang="en-US" sz="1800" i="1" dirty="0"/>
              <a:t>composite attribute</a:t>
            </a:r>
            <a:r>
              <a:rPr lang="en-US" sz="1800" dirty="0"/>
              <a:t>) adalah : “</a:t>
            </a:r>
            <a:r>
              <a:rPr lang="en-US" sz="1800" dirty="0" err="1">
                <a:solidFill>
                  <a:schemeClr val="accent2"/>
                </a:solidFill>
              </a:rPr>
              <a:t>Atribut</a:t>
            </a:r>
            <a:r>
              <a:rPr lang="en-US" sz="1800" dirty="0">
                <a:solidFill>
                  <a:schemeClr val="accent2"/>
                </a:solidFill>
              </a:rPr>
              <a:t> yang </a:t>
            </a:r>
            <a:r>
              <a:rPr lang="en-US" sz="1800" dirty="0" err="1">
                <a:solidFill>
                  <a:schemeClr val="accent2"/>
                </a:solidFill>
              </a:rPr>
              <a:t>terdiri</a:t>
            </a:r>
            <a:r>
              <a:rPr lang="en-US" sz="1800" dirty="0">
                <a:solidFill>
                  <a:schemeClr val="accent2"/>
                </a:solidFill>
              </a:rPr>
              <a:t> </a:t>
            </a:r>
            <a:r>
              <a:rPr lang="en-US" sz="1800" dirty="0" err="1">
                <a:solidFill>
                  <a:schemeClr val="accent2"/>
                </a:solidFill>
              </a:rPr>
              <a:t>dari</a:t>
            </a:r>
            <a:r>
              <a:rPr lang="en-US" sz="1800" dirty="0">
                <a:solidFill>
                  <a:schemeClr val="accent2"/>
                </a:solidFill>
              </a:rPr>
              <a:t> beberapa subset </a:t>
            </a:r>
            <a:r>
              <a:rPr lang="en-US" sz="1800" dirty="0" err="1">
                <a:solidFill>
                  <a:schemeClr val="accent2"/>
                </a:solidFill>
              </a:rPr>
              <a:t>atribut</a:t>
            </a:r>
            <a:r>
              <a:rPr lang="en-US" sz="1800" dirty="0">
                <a:solidFill>
                  <a:schemeClr val="accent2"/>
                </a:solidFill>
              </a:rPr>
              <a:t> yang </a:t>
            </a:r>
            <a:r>
              <a:rPr lang="en-US" sz="1800" dirty="0" err="1">
                <a:solidFill>
                  <a:schemeClr val="accent2"/>
                </a:solidFill>
              </a:rPr>
              <a:t>membentuknya</a:t>
            </a:r>
            <a:r>
              <a:rPr lang="en-US" sz="1800" dirty="0"/>
              <a:t>”.</a:t>
            </a:r>
          </a:p>
          <a:p>
            <a:pPr marL="109728" indent="0">
              <a:buNone/>
            </a:pPr>
            <a:endParaRPr lang="en-US" sz="1050" dirty="0"/>
          </a:p>
          <a:p>
            <a:pPr marL="0" indent="0">
              <a:buNone/>
            </a:pPr>
            <a:r>
              <a:rPr lang="en-US" sz="1400" dirty="0" err="1"/>
              <a:t>Contoh</a:t>
            </a:r>
            <a:r>
              <a:rPr lang="en-US" sz="1400" dirty="0"/>
              <a:t>:</a:t>
            </a:r>
          </a:p>
          <a:p>
            <a:pPr marL="0" indent="0">
              <a:buNone/>
            </a:pPr>
            <a:r>
              <a:rPr lang="en-US" sz="1400" dirty="0" err="1"/>
              <a:t>Atribut</a:t>
            </a:r>
            <a:r>
              <a:rPr lang="en-US" sz="1400" dirty="0"/>
              <a:t> </a:t>
            </a:r>
            <a:r>
              <a:rPr lang="en-US" sz="1400" b="1" dirty="0" err="1"/>
              <a:t>student_name</a:t>
            </a:r>
            <a:r>
              <a:rPr lang="en-US" sz="1400" dirty="0"/>
              <a:t> </a:t>
            </a:r>
            <a:r>
              <a:rPr lang="en-US" sz="1400" dirty="0" err="1"/>
              <a:t>sebenarnya</a:t>
            </a:r>
            <a:r>
              <a:rPr lang="en-US" sz="1400" dirty="0"/>
              <a:t> </a:t>
            </a:r>
            <a:r>
              <a:rPr lang="en-US" sz="1400" dirty="0" err="1"/>
              <a:t>terdiri</a:t>
            </a:r>
            <a:r>
              <a:rPr lang="en-US" sz="1400" dirty="0"/>
              <a:t> </a:t>
            </a:r>
            <a:r>
              <a:rPr lang="en-US" sz="1400" dirty="0" err="1"/>
              <a:t>dari</a:t>
            </a:r>
            <a:r>
              <a:rPr lang="en-US" sz="1400" dirty="0"/>
              <a:t> </a:t>
            </a:r>
            <a:r>
              <a:rPr lang="en-US" sz="1400" b="1" dirty="0" err="1"/>
              <a:t>lname</a:t>
            </a:r>
            <a:r>
              <a:rPr lang="en-US" sz="1400" dirty="0"/>
              <a:t> (last name), </a:t>
            </a:r>
            <a:r>
              <a:rPr lang="en-US" sz="1400" b="1" dirty="0" err="1"/>
              <a:t>midinitial</a:t>
            </a:r>
            <a:r>
              <a:rPr lang="en-US" sz="1400" dirty="0"/>
              <a:t> (middle </a:t>
            </a:r>
            <a:r>
              <a:rPr lang="en-US" sz="1400" dirty="0" err="1"/>
              <a:t>atau</a:t>
            </a:r>
            <a:r>
              <a:rPr lang="en-US" sz="1400" dirty="0"/>
              <a:t> initial name) </a:t>
            </a:r>
            <a:r>
              <a:rPr lang="en-US" sz="1400" dirty="0" err="1"/>
              <a:t>dan</a:t>
            </a:r>
            <a:r>
              <a:rPr lang="en-US" sz="1400" dirty="0"/>
              <a:t> </a:t>
            </a:r>
            <a:r>
              <a:rPr lang="en-US" sz="1400" b="1" dirty="0" err="1"/>
              <a:t>fname</a:t>
            </a:r>
            <a:r>
              <a:rPr lang="en-US" sz="1400" dirty="0"/>
              <a:t> (first name).  </a:t>
            </a:r>
            <a:r>
              <a:rPr lang="en-US" sz="1400" dirty="0" err="1"/>
              <a:t>Dengan</a:t>
            </a:r>
            <a:r>
              <a:rPr lang="en-US" sz="1400" dirty="0"/>
              <a:t> </a:t>
            </a:r>
            <a:r>
              <a:rPr lang="en-US" sz="1400" dirty="0" err="1"/>
              <a:t>demikian</a:t>
            </a:r>
            <a:r>
              <a:rPr lang="en-US" sz="1400" dirty="0"/>
              <a:t> </a:t>
            </a:r>
            <a:r>
              <a:rPr lang="en-US" sz="1400" dirty="0" err="1"/>
              <a:t>berarti</a:t>
            </a:r>
            <a:r>
              <a:rPr lang="en-US" sz="1400" dirty="0"/>
              <a:t> </a:t>
            </a:r>
            <a:r>
              <a:rPr lang="en-US" sz="1400" dirty="0" err="1"/>
              <a:t>student_name</a:t>
            </a:r>
            <a:r>
              <a:rPr lang="en-US" sz="1400" dirty="0"/>
              <a:t> </a:t>
            </a:r>
            <a:r>
              <a:rPr lang="en-US" sz="1400" dirty="0" err="1"/>
              <a:t>adalah</a:t>
            </a:r>
            <a:r>
              <a:rPr lang="en-US" sz="1400" dirty="0"/>
              <a:t> </a:t>
            </a:r>
            <a:r>
              <a:rPr lang="en-US" sz="1400" dirty="0" err="1"/>
              <a:t>atribut</a:t>
            </a:r>
            <a:r>
              <a:rPr lang="en-US" sz="1400" dirty="0"/>
              <a:t> </a:t>
            </a:r>
            <a:r>
              <a:rPr lang="en-US" sz="1400" dirty="0" err="1"/>
              <a:t>komposit</a:t>
            </a:r>
            <a:r>
              <a:rPr lang="en-US" sz="1400" dirty="0"/>
              <a:t>.</a:t>
            </a:r>
            <a:endParaRPr lang="en-US" sz="1600" dirty="0"/>
          </a:p>
          <a:p>
            <a:endParaRPr lang="en-US" sz="2400" dirty="0"/>
          </a:p>
        </p:txBody>
      </p:sp>
      <p:grpSp>
        <p:nvGrpSpPr>
          <p:cNvPr id="1031" name="Group 1030"/>
          <p:cNvGrpSpPr/>
          <p:nvPr/>
        </p:nvGrpSpPr>
        <p:grpSpPr>
          <a:xfrm>
            <a:off x="3962400" y="4495800"/>
            <a:ext cx="5105400" cy="1315987"/>
            <a:chOff x="998561" y="4780013"/>
            <a:chExt cx="6850039" cy="1315987"/>
          </a:xfrm>
        </p:grpSpPr>
        <p:sp>
          <p:nvSpPr>
            <p:cNvPr id="9" name="Flowchart: Process 8"/>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a:latin typeface="+mj-lt"/>
                </a:rPr>
                <a:t>Student</a:t>
              </a:r>
            </a:p>
          </p:txBody>
        </p:sp>
        <p:sp>
          <p:nvSpPr>
            <p:cNvPr id="10" name="Oval 9"/>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u="sng" dirty="0" err="1">
                  <a:latin typeface="+mj-lt"/>
                </a:rPr>
                <a:t>sid</a:t>
              </a:r>
              <a:endParaRPr lang="en-US" sz="800" u="sng" dirty="0">
                <a:latin typeface="+mj-lt"/>
              </a:endParaRPr>
            </a:p>
          </p:txBody>
        </p:sp>
        <p:cxnSp>
          <p:nvCxnSpPr>
            <p:cNvPr id="11" name="Straight Connector 10"/>
            <p:cNvCxnSpPr>
              <a:stCxn id="9" idx="1"/>
              <a:endCxn id="10"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953000" y="4937311"/>
              <a:ext cx="1828800" cy="339436"/>
            </a:xfrm>
            <a:prstGeom prst="ellipse">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800" dirty="0" err="1">
                  <a:latin typeface="+mj-lt"/>
                </a:rPr>
                <a:t>student_name</a:t>
              </a:r>
              <a:endParaRPr lang="en-US" sz="800" dirty="0">
                <a:latin typeface="+mj-lt"/>
              </a:endParaRPr>
            </a:p>
          </p:txBody>
        </p:sp>
        <p:cxnSp>
          <p:nvCxnSpPr>
            <p:cNvPr id="13" name="Straight Connector 12"/>
            <p:cNvCxnSpPr>
              <a:stCxn id="9" idx="3"/>
              <a:endCxn id="12"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err="1">
                  <a:latin typeface="+mj-lt"/>
                </a:rPr>
                <a:t>lname</a:t>
              </a:r>
              <a:endParaRPr lang="en-US" sz="800" dirty="0">
                <a:latin typeface="+mj-lt"/>
              </a:endParaRPr>
            </a:p>
          </p:txBody>
        </p:sp>
        <p:cxnSp>
          <p:nvCxnSpPr>
            <p:cNvPr id="23" name="Straight Connector 22"/>
            <p:cNvCxnSpPr>
              <a:stCxn id="22" idx="0"/>
              <a:endCxn id="12"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err="1">
                  <a:latin typeface="+mj-lt"/>
                </a:rPr>
                <a:t>fname</a:t>
              </a:r>
              <a:endParaRPr lang="en-US" sz="800" dirty="0">
                <a:latin typeface="+mj-lt"/>
              </a:endParaRPr>
            </a:p>
          </p:txBody>
        </p:sp>
        <p:cxnSp>
          <p:nvCxnSpPr>
            <p:cNvPr id="27" name="Straight Connector 26"/>
            <p:cNvCxnSpPr>
              <a:stCxn id="26" idx="0"/>
              <a:endCxn id="12"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err="1">
                  <a:latin typeface="+mj-lt"/>
                </a:rPr>
                <a:t>midinitial</a:t>
              </a:r>
              <a:endParaRPr lang="en-US" sz="800" dirty="0">
                <a:latin typeface="+mj-lt"/>
              </a:endParaRPr>
            </a:p>
          </p:txBody>
        </p:sp>
        <p:cxnSp>
          <p:nvCxnSpPr>
            <p:cNvPr id="30" name="Straight Connector 29"/>
            <p:cNvCxnSpPr>
              <a:stCxn id="29" idx="0"/>
              <a:endCxn id="12"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1"/>
              <a:endCxn id="37" idx="6"/>
            </p:cNvCxnSpPr>
            <p:nvPr/>
          </p:nvCxnSpPr>
          <p:spPr>
            <a:xfrm flipH="1">
              <a:off x="2217761" y="5188528"/>
              <a:ext cx="710821" cy="457731"/>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hobbies</a:t>
              </a:r>
            </a:p>
          </p:txBody>
        </p:sp>
      </p:grpSp>
      <p:graphicFrame>
        <p:nvGraphicFramePr>
          <p:cNvPr id="7" name="Table 6"/>
          <p:cNvGraphicFramePr>
            <a:graphicFrameLocks noGrp="1"/>
          </p:cNvGraphicFramePr>
          <p:nvPr>
            <p:extLst>
              <p:ext uri="{D42A27DB-BD31-4B8C-83A1-F6EECF244321}">
                <p14:modId xmlns:p14="http://schemas.microsoft.com/office/powerpoint/2010/main" val="2996046626"/>
              </p:ext>
            </p:extLst>
          </p:nvPr>
        </p:nvGraphicFramePr>
        <p:xfrm>
          <a:off x="5791200" y="1605895"/>
          <a:ext cx="2590800" cy="12852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97877">
                  <a:extLst>
                    <a:ext uri="{9D8B030D-6E8A-4147-A177-3AD203B41FA5}">
                      <a16:colId xmlns:a16="http://schemas.microsoft.com/office/drawing/2014/main" val="20000"/>
                    </a:ext>
                  </a:extLst>
                </a:gridCol>
                <a:gridCol w="797169">
                  <a:extLst>
                    <a:ext uri="{9D8B030D-6E8A-4147-A177-3AD203B41FA5}">
                      <a16:colId xmlns:a16="http://schemas.microsoft.com/office/drawing/2014/main" val="20001"/>
                    </a:ext>
                  </a:extLst>
                </a:gridCol>
                <a:gridCol w="1195754">
                  <a:extLst>
                    <a:ext uri="{9D8B030D-6E8A-4147-A177-3AD203B41FA5}">
                      <a16:colId xmlns:a16="http://schemas.microsoft.com/office/drawing/2014/main" val="20002"/>
                    </a:ext>
                  </a:extLst>
                </a:gridCol>
              </a:tblGrid>
              <a:tr h="370840">
                <a:tc>
                  <a:txBody>
                    <a:bodyPr/>
                    <a:lstStyle/>
                    <a:p>
                      <a:r>
                        <a:rPr lang="en-US" sz="1400"/>
                        <a:t>uid</a:t>
                      </a:r>
                    </a:p>
                  </a:txBody>
                  <a:tcPr/>
                </a:tc>
                <a:tc>
                  <a:txBody>
                    <a:bodyPr/>
                    <a:lstStyle/>
                    <a:p>
                      <a:r>
                        <a:rPr lang="en-US" sz="1400"/>
                        <a:t>nama</a:t>
                      </a:r>
                    </a:p>
                  </a:txBody>
                  <a:tcPr/>
                </a:tc>
                <a:tc>
                  <a:txBody>
                    <a:bodyPr/>
                    <a:lstStyle/>
                    <a:p>
                      <a:r>
                        <a:rPr lang="en-US" sz="1400"/>
                        <a:t>hobby</a:t>
                      </a:r>
                    </a:p>
                  </a:txBody>
                  <a:tcPr/>
                </a:tc>
                <a:extLst>
                  <a:ext uri="{0D108BD9-81ED-4DB2-BD59-A6C34878D82A}">
                    <a16:rowId xmlns:a16="http://schemas.microsoft.com/office/drawing/2014/main" val="10000"/>
                  </a:ext>
                </a:extLst>
              </a:tr>
              <a:tr h="238760">
                <a:tc>
                  <a:txBody>
                    <a:bodyPr/>
                    <a:lstStyle/>
                    <a:p>
                      <a:r>
                        <a:rPr lang="en-US" sz="1400"/>
                        <a:t>001</a:t>
                      </a:r>
                    </a:p>
                  </a:txBody>
                  <a:tcPr/>
                </a:tc>
                <a:tc>
                  <a:txBody>
                    <a:bodyPr/>
                    <a:lstStyle/>
                    <a:p>
                      <a:r>
                        <a:rPr lang="en-US" sz="1400"/>
                        <a:t>Ani</a:t>
                      </a:r>
                    </a:p>
                  </a:txBody>
                  <a:tcPr/>
                </a:tc>
                <a:tc>
                  <a:txBody>
                    <a:bodyPr/>
                    <a:lstStyle/>
                    <a:p>
                      <a:r>
                        <a:rPr lang="en-US" sz="1400"/>
                        <a:t>membaca</a:t>
                      </a:r>
                    </a:p>
                  </a:txBody>
                  <a:tcPr/>
                </a:tc>
                <a:extLst>
                  <a:ext uri="{0D108BD9-81ED-4DB2-BD59-A6C34878D82A}">
                    <a16:rowId xmlns:a16="http://schemas.microsoft.com/office/drawing/2014/main" val="10001"/>
                  </a:ext>
                </a:extLst>
              </a:tr>
              <a:tr h="238760">
                <a:tc>
                  <a:txBody>
                    <a:bodyPr/>
                    <a:lstStyle/>
                    <a:p>
                      <a:r>
                        <a:rPr lang="en-US" sz="1400"/>
                        <a:t>001</a:t>
                      </a:r>
                    </a:p>
                  </a:txBody>
                  <a:tcPr/>
                </a:tc>
                <a:tc>
                  <a:txBody>
                    <a:bodyPr/>
                    <a:lstStyle/>
                    <a:p>
                      <a:r>
                        <a:rPr lang="en-US" sz="1400"/>
                        <a:t>Ani</a:t>
                      </a:r>
                    </a:p>
                  </a:txBody>
                  <a:tcPr/>
                </a:tc>
                <a:tc>
                  <a:txBody>
                    <a:bodyPr/>
                    <a:lstStyle/>
                    <a:p>
                      <a:r>
                        <a:rPr lang="en-US" sz="1400"/>
                        <a:t>renang</a:t>
                      </a:r>
                    </a:p>
                  </a:txBody>
                  <a:tcPr/>
                </a:tc>
                <a:extLst>
                  <a:ext uri="{0D108BD9-81ED-4DB2-BD59-A6C34878D82A}">
                    <a16:rowId xmlns:a16="http://schemas.microsoft.com/office/drawing/2014/main" val="10002"/>
                  </a:ext>
                </a:extLst>
              </a:tr>
              <a:tr h="238760">
                <a:tc>
                  <a:txBody>
                    <a:bodyPr/>
                    <a:lstStyle/>
                    <a:p>
                      <a:r>
                        <a:rPr lang="en-US" sz="1400"/>
                        <a:t>002</a:t>
                      </a:r>
                    </a:p>
                  </a:txBody>
                  <a:tcPr/>
                </a:tc>
                <a:tc>
                  <a:txBody>
                    <a:bodyPr/>
                    <a:lstStyle/>
                    <a:p>
                      <a:r>
                        <a:rPr lang="en-US" sz="1400"/>
                        <a:t>Sari</a:t>
                      </a:r>
                    </a:p>
                  </a:txBody>
                  <a:tcPr/>
                </a:tc>
                <a:tc>
                  <a:txBody>
                    <a:bodyPr/>
                    <a:lstStyle/>
                    <a:p>
                      <a:r>
                        <a:rPr lang="en-US" sz="1400" dirty="0" err="1"/>
                        <a:t>musik</a:t>
                      </a:r>
                      <a:endParaRPr lang="en-US"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7002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31"/>
                                        </p:tgtEl>
                                        <p:attrNameLst>
                                          <p:attrName>style.visibility</p:attrName>
                                        </p:attrNameLst>
                                      </p:cBhvr>
                                      <p:to>
                                        <p:strVal val="visible"/>
                                      </p:to>
                                    </p:set>
                                    <p:animEffect transition="in" filter="fade">
                                      <p:cBhvr>
                                        <p:cTn id="11"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Relationship</a:t>
            </a:r>
            <a:r>
              <a:rPr lang="en-US" b="1" dirty="0">
                <a:solidFill>
                  <a:srgbClr val="FF0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457200" y="1570037"/>
            <a:ext cx="3733800" cy="4525963"/>
          </a:xfrm>
        </p:spPr>
        <p:txBody>
          <a:bodyPr>
            <a:normAutofit/>
          </a:bodyPr>
          <a:lstStyle/>
          <a:p>
            <a:pPr marL="0" indent="0">
              <a:buNone/>
            </a:pPr>
            <a:r>
              <a:rPr lang="en-US" sz="2000" b="1" dirty="0"/>
              <a:t>Relationship (</a:t>
            </a:r>
            <a:r>
              <a:rPr lang="en-US" sz="2000" b="1" dirty="0" err="1"/>
              <a:t>Relasi</a:t>
            </a:r>
            <a:r>
              <a:rPr lang="en-US" sz="2000" b="1" dirty="0"/>
              <a:t>)</a:t>
            </a:r>
          </a:p>
          <a:p>
            <a:pPr marL="231775" indent="0">
              <a:buNone/>
            </a:pPr>
            <a:r>
              <a:rPr lang="en-US" sz="2000" dirty="0"/>
              <a:t>“</a:t>
            </a:r>
            <a:r>
              <a:rPr lang="en-US" sz="2000" dirty="0" err="1"/>
              <a:t>Merupakan</a:t>
            </a:r>
            <a:r>
              <a:rPr lang="en-US" sz="2000" dirty="0"/>
              <a:t> </a:t>
            </a:r>
            <a:r>
              <a:rPr lang="en-US" sz="2000" dirty="0" err="1"/>
              <a:t>hubungan</a:t>
            </a:r>
            <a:r>
              <a:rPr lang="en-US" sz="2000" dirty="0"/>
              <a:t> </a:t>
            </a:r>
            <a:r>
              <a:rPr lang="en-US" sz="2000" dirty="0" err="1"/>
              <a:t>atau</a:t>
            </a:r>
            <a:r>
              <a:rPr lang="en-US" sz="2000" dirty="0"/>
              <a:t> </a:t>
            </a:r>
            <a:r>
              <a:rPr lang="en-US" sz="2000" dirty="0" err="1"/>
              <a:t>interaksi</a:t>
            </a:r>
            <a:r>
              <a:rPr lang="en-US" sz="2000" dirty="0"/>
              <a:t> </a:t>
            </a:r>
            <a:r>
              <a:rPr lang="en-US" sz="2000" dirty="0" err="1"/>
              <a:t>antara</a:t>
            </a:r>
            <a:r>
              <a:rPr lang="en-US" sz="2000" dirty="0"/>
              <a:t> </a:t>
            </a:r>
            <a:r>
              <a:rPr lang="en-US" sz="2000" dirty="0" err="1"/>
              <a:t>satu</a:t>
            </a:r>
            <a:r>
              <a:rPr lang="en-US" sz="2000" dirty="0"/>
              <a:t> </a:t>
            </a:r>
            <a:r>
              <a:rPr lang="en-US" sz="2000" dirty="0" err="1"/>
              <a:t>entitas</a:t>
            </a:r>
            <a:r>
              <a:rPr lang="en-US" sz="2000" dirty="0"/>
              <a:t> </a:t>
            </a:r>
            <a:r>
              <a:rPr lang="en-US" sz="2000" dirty="0" err="1"/>
              <a:t>dengan</a:t>
            </a:r>
            <a:r>
              <a:rPr lang="en-US" sz="2000" dirty="0"/>
              <a:t> yang </a:t>
            </a:r>
            <a:r>
              <a:rPr lang="en-US" sz="2000" dirty="0" err="1"/>
              <a:t>lainnya</a:t>
            </a:r>
            <a:r>
              <a:rPr lang="en-US" sz="2000" dirty="0"/>
              <a:t>”.</a:t>
            </a:r>
          </a:p>
          <a:p>
            <a:endParaRPr lang="en-US" sz="1400" dirty="0"/>
          </a:p>
          <a:p>
            <a:pPr marL="0" indent="0">
              <a:buNone/>
            </a:pPr>
            <a:r>
              <a:rPr lang="en-US" dirty="0" err="1"/>
              <a:t>Contoh</a:t>
            </a:r>
            <a:r>
              <a:rPr lang="en-US" dirty="0"/>
              <a:t>:</a:t>
            </a:r>
          </a:p>
          <a:p>
            <a:pPr marL="0" indent="0">
              <a:buNone/>
            </a:pPr>
            <a:r>
              <a:rPr lang="en-US" sz="1600" dirty="0" err="1"/>
              <a:t>entitas</a:t>
            </a:r>
            <a:r>
              <a:rPr lang="en-US" sz="1600" dirty="0"/>
              <a:t> </a:t>
            </a:r>
            <a:r>
              <a:rPr lang="en-US" sz="1600" dirty="0" err="1"/>
              <a:t>Cusomer</a:t>
            </a:r>
            <a:r>
              <a:rPr lang="en-US" sz="1600" dirty="0"/>
              <a:t> </a:t>
            </a:r>
            <a:r>
              <a:rPr lang="en-US" sz="1600" dirty="0" err="1"/>
              <a:t>berhubungan</a:t>
            </a:r>
            <a:r>
              <a:rPr lang="en-US" sz="1600" dirty="0"/>
              <a:t> dengan </a:t>
            </a:r>
            <a:r>
              <a:rPr lang="en-US" sz="1600" dirty="0" err="1"/>
              <a:t>entitas</a:t>
            </a:r>
            <a:r>
              <a:rPr lang="en-US" sz="1600" dirty="0"/>
              <a:t> Product yang </a:t>
            </a:r>
            <a:r>
              <a:rPr lang="en-US" sz="1600" dirty="0" err="1"/>
              <a:t>dibelinya</a:t>
            </a:r>
            <a:r>
              <a:rPr lang="en-US" sz="1600" dirty="0"/>
              <a:t>, </a:t>
            </a:r>
          </a:p>
          <a:p>
            <a:pPr marL="0" indent="0">
              <a:buNone/>
            </a:pPr>
            <a:r>
              <a:rPr lang="en-US" sz="1600" dirty="0" err="1"/>
              <a:t>entitas</a:t>
            </a:r>
            <a:r>
              <a:rPr lang="en-US" sz="1600" dirty="0"/>
              <a:t> instructor </a:t>
            </a:r>
            <a:r>
              <a:rPr lang="en-US" sz="1600" dirty="0" err="1"/>
              <a:t>berhubungan</a:t>
            </a:r>
            <a:r>
              <a:rPr lang="en-US" sz="1600" dirty="0"/>
              <a:t> dengan </a:t>
            </a:r>
            <a:r>
              <a:rPr lang="en-US" sz="1600" dirty="0" err="1"/>
              <a:t>Course_section</a:t>
            </a:r>
            <a:r>
              <a:rPr lang="en-US" sz="1600" dirty="0"/>
              <a:t> yang </a:t>
            </a:r>
            <a:r>
              <a:rPr lang="en-US" sz="1600" dirty="0" err="1"/>
              <a:t>diajarnya</a:t>
            </a:r>
            <a:r>
              <a:rPr lang="en-US" sz="1600" dirty="0"/>
              <a:t>, </a:t>
            </a:r>
          </a:p>
          <a:p>
            <a:pPr marL="0" indent="0">
              <a:buNone/>
            </a:pPr>
            <a:r>
              <a:rPr lang="en-US" sz="1600" dirty="0"/>
              <a:t>Employee </a:t>
            </a:r>
            <a:r>
              <a:rPr lang="en-US" sz="1600" dirty="0" err="1"/>
              <a:t>berhubungan</a:t>
            </a:r>
            <a:r>
              <a:rPr lang="en-US" sz="1600" dirty="0"/>
              <a:t> dengan Project yang </a:t>
            </a:r>
            <a:r>
              <a:rPr lang="en-US" sz="1600" dirty="0" err="1"/>
              <a:t>dikerjakannya</a:t>
            </a:r>
            <a:r>
              <a:rPr lang="en-US" sz="1600" dirty="0"/>
              <a:t>, </a:t>
            </a:r>
            <a:r>
              <a:rPr lang="en-US" sz="1600" dirty="0" err="1"/>
              <a:t>dsb</a:t>
            </a:r>
            <a:r>
              <a:rPr lang="en-US" sz="1600" dirty="0"/>
              <a:t>…</a:t>
            </a:r>
          </a:p>
          <a:p>
            <a:pPr marL="0" indent="0">
              <a:buNone/>
            </a:pPr>
            <a:endParaRPr lang="en-US" dirty="0">
              <a:solidFill>
                <a:srgbClr val="FF0000"/>
              </a:solidFill>
            </a:endParaRPr>
          </a:p>
          <a:p>
            <a:endParaRPr lang="en-US" dirty="0"/>
          </a:p>
          <a:p>
            <a:endParaRPr lang="en-US" sz="2400" dirty="0"/>
          </a:p>
        </p:txBody>
      </p:sp>
      <p:sp>
        <p:nvSpPr>
          <p:cNvPr id="7" name="Flowchart: Decision 6"/>
          <p:cNvSpPr/>
          <p:nvPr/>
        </p:nvSpPr>
        <p:spPr>
          <a:xfrm>
            <a:off x="4841033" y="1757198"/>
            <a:ext cx="1524000" cy="6096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latin typeface="+mj-lt"/>
              </a:rPr>
              <a:t>nama_relasi</a:t>
            </a:r>
            <a:endParaRPr lang="en-US" sz="1400" dirty="0">
              <a:latin typeface="+mj-lt"/>
            </a:endParaRPr>
          </a:p>
        </p:txBody>
      </p:sp>
      <p:grpSp>
        <p:nvGrpSpPr>
          <p:cNvPr id="9" name="Group 8"/>
          <p:cNvGrpSpPr/>
          <p:nvPr/>
        </p:nvGrpSpPr>
        <p:grpSpPr>
          <a:xfrm>
            <a:off x="4811486" y="4372324"/>
            <a:ext cx="3886200" cy="457200"/>
            <a:chOff x="381000" y="4591903"/>
            <a:chExt cx="3886200" cy="457200"/>
          </a:xfrm>
        </p:grpSpPr>
        <p:sp>
          <p:nvSpPr>
            <p:cNvPr id="18" name="Flowchart: Decision 17"/>
            <p:cNvSpPr/>
            <p:nvPr/>
          </p:nvSpPr>
          <p:spPr>
            <a:xfrm>
              <a:off x="1752600" y="4591903"/>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buy</a:t>
              </a:r>
            </a:p>
          </p:txBody>
        </p:sp>
        <p:sp>
          <p:nvSpPr>
            <p:cNvPr id="8" name="Flowchart: Process 7"/>
            <p:cNvSpPr/>
            <p:nvPr/>
          </p:nvSpPr>
          <p:spPr>
            <a:xfrm>
              <a:off x="3810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Customer</a:t>
              </a:r>
            </a:p>
          </p:txBody>
        </p:sp>
        <p:sp>
          <p:nvSpPr>
            <p:cNvPr id="19" name="Flowchart: Process 18"/>
            <p:cNvSpPr/>
            <p:nvPr/>
          </p:nvSpPr>
          <p:spPr>
            <a:xfrm>
              <a:off x="32766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Product</a:t>
              </a:r>
            </a:p>
          </p:txBody>
        </p:sp>
        <p:cxnSp>
          <p:nvCxnSpPr>
            <p:cNvPr id="14" name="Straight Connector 13"/>
            <p:cNvCxnSpPr>
              <a:stCxn id="8" idx="3"/>
            </p:cNvCxnSpPr>
            <p:nvPr/>
          </p:nvCxnSpPr>
          <p:spPr>
            <a:xfrm>
              <a:off x="1371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9" idx="1"/>
            </p:cNvCxnSpPr>
            <p:nvPr/>
          </p:nvCxnSpPr>
          <p:spPr>
            <a:xfrm>
              <a:off x="2895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811486" y="3368660"/>
            <a:ext cx="3886200" cy="457200"/>
            <a:chOff x="381000" y="5486400"/>
            <a:chExt cx="3886200" cy="457200"/>
          </a:xfrm>
        </p:grpSpPr>
        <p:sp>
          <p:nvSpPr>
            <p:cNvPr id="24" name="Flowchart: Decision 23"/>
            <p:cNvSpPr/>
            <p:nvPr/>
          </p:nvSpPr>
          <p:spPr>
            <a:xfrm>
              <a:off x="1562100" y="5486400"/>
              <a:ext cx="1524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teaches</a:t>
              </a:r>
            </a:p>
          </p:txBody>
        </p:sp>
        <p:sp>
          <p:nvSpPr>
            <p:cNvPr id="25" name="Flowchart: Process 24"/>
            <p:cNvSpPr/>
            <p:nvPr/>
          </p:nvSpPr>
          <p:spPr>
            <a:xfrm>
              <a:off x="3810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a:latin typeface="+mj-lt"/>
                </a:rPr>
                <a:t>Instructor</a:t>
              </a:r>
            </a:p>
          </p:txBody>
        </p:sp>
        <p:sp>
          <p:nvSpPr>
            <p:cNvPr id="26" name="Flowchart: Process 25"/>
            <p:cNvSpPr/>
            <p:nvPr/>
          </p:nvSpPr>
          <p:spPr>
            <a:xfrm>
              <a:off x="3276600" y="5486400"/>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800" dirty="0" err="1">
                  <a:latin typeface="+mj-lt"/>
                </a:rPr>
                <a:t>Course_sections</a:t>
              </a:r>
              <a:endParaRPr lang="en-US" sz="800" dirty="0">
                <a:latin typeface="+mj-lt"/>
              </a:endParaRPr>
            </a:p>
          </p:txBody>
        </p:sp>
        <p:cxnSp>
          <p:nvCxnSpPr>
            <p:cNvPr id="27" name="Straight Connector 26"/>
            <p:cNvCxnSpPr>
              <a:stCxn id="25" idx="3"/>
              <a:endCxn id="24" idx="1"/>
            </p:cNvCxnSpPr>
            <p:nvPr/>
          </p:nvCxnSpPr>
          <p:spPr>
            <a:xfrm>
              <a:off x="13716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4" idx="3"/>
              <a:endCxn id="26" idx="1"/>
            </p:cNvCxnSpPr>
            <p:nvPr/>
          </p:nvCxnSpPr>
          <p:spPr>
            <a:xfrm>
              <a:off x="3086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657531" y="5375988"/>
            <a:ext cx="4191000" cy="457200"/>
            <a:chOff x="4648200" y="4591903"/>
            <a:chExt cx="4191000" cy="457200"/>
          </a:xfrm>
        </p:grpSpPr>
        <p:sp>
          <p:nvSpPr>
            <p:cNvPr id="34" name="Flowchart: Decision 33"/>
            <p:cNvSpPr/>
            <p:nvPr/>
          </p:nvSpPr>
          <p:spPr>
            <a:xfrm>
              <a:off x="5791200" y="4591903"/>
              <a:ext cx="18669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a:latin typeface="+mj-lt"/>
                </a:rPr>
                <a:t>morks_on</a:t>
              </a:r>
              <a:endParaRPr lang="en-US" sz="1000" dirty="0">
                <a:latin typeface="+mj-lt"/>
              </a:endParaRPr>
            </a:p>
          </p:txBody>
        </p:sp>
        <p:sp>
          <p:nvSpPr>
            <p:cNvPr id="35" name="Flowchart: Process 34"/>
            <p:cNvSpPr/>
            <p:nvPr/>
          </p:nvSpPr>
          <p:spPr>
            <a:xfrm>
              <a:off x="46482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a:latin typeface="+mj-lt"/>
                </a:rPr>
                <a:t>Employee</a:t>
              </a:r>
            </a:p>
          </p:txBody>
        </p:sp>
        <p:sp>
          <p:nvSpPr>
            <p:cNvPr id="36" name="Flowchart: Process 35"/>
            <p:cNvSpPr/>
            <p:nvPr/>
          </p:nvSpPr>
          <p:spPr>
            <a:xfrm>
              <a:off x="7848600" y="4591903"/>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a:latin typeface="+mj-lt"/>
                </a:rPr>
                <a:t>Project</a:t>
              </a:r>
            </a:p>
          </p:txBody>
        </p:sp>
        <p:cxnSp>
          <p:nvCxnSpPr>
            <p:cNvPr id="37" name="Straight Connector 36"/>
            <p:cNvCxnSpPr>
              <a:cxnSpLocks/>
              <a:stCxn id="35" idx="3"/>
              <a:endCxn id="34" idx="1"/>
            </p:cNvCxnSpPr>
            <p:nvPr/>
          </p:nvCxnSpPr>
          <p:spPr>
            <a:xfrm>
              <a:off x="5638800" y="4820503"/>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a:stCxn id="34" idx="3"/>
              <a:endCxn id="36" idx="1"/>
            </p:cNvCxnSpPr>
            <p:nvPr/>
          </p:nvCxnSpPr>
          <p:spPr>
            <a:xfrm>
              <a:off x="7658100" y="4820503"/>
              <a:ext cx="1905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77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 - </a:t>
            </a:r>
            <a:r>
              <a:rPr lang="en-US" b="1" dirty="0">
                <a:solidFill>
                  <a:schemeClr val="accent2"/>
                </a:solidFill>
                <a:effectLst>
                  <a:outerShdw blurRad="38100" dist="38100" dir="2700000" algn="tl">
                    <a:srgbClr val="000000">
                      <a:alpha val="43137"/>
                    </a:srgbClr>
                  </a:outerShdw>
                </a:effectLst>
              </a:rPr>
              <a:t>Relationship</a:t>
            </a:r>
            <a:r>
              <a:rPr lang="en-US" b="1" dirty="0">
                <a:solidFill>
                  <a:srgbClr val="FF000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sz="2000" b="1" dirty="0"/>
              <a:t>Relationship (</a:t>
            </a:r>
            <a:r>
              <a:rPr lang="en-US" sz="2000" b="1" dirty="0" err="1"/>
              <a:t>Relasi</a:t>
            </a:r>
            <a:r>
              <a:rPr lang="en-US" sz="2000" b="1" dirty="0"/>
              <a:t>)</a:t>
            </a:r>
          </a:p>
          <a:p>
            <a:pPr marL="231775" indent="0">
              <a:buNone/>
            </a:pPr>
            <a:r>
              <a:rPr lang="en-US" sz="2000" dirty="0" err="1"/>
              <a:t>Jika</a:t>
            </a:r>
            <a:r>
              <a:rPr lang="en-US" sz="2000" dirty="0"/>
              <a:t> </a:t>
            </a:r>
            <a:r>
              <a:rPr lang="en-US" sz="2000" dirty="0" err="1"/>
              <a:t>Terdapat</a:t>
            </a:r>
            <a:r>
              <a:rPr lang="en-US" sz="2000" dirty="0"/>
              <a:t> </a:t>
            </a:r>
            <a:r>
              <a:rPr lang="en-US" sz="2000" dirty="0" err="1"/>
              <a:t>sekumpulan</a:t>
            </a:r>
            <a:r>
              <a:rPr lang="en-US" sz="2000" dirty="0"/>
              <a:t> </a:t>
            </a:r>
            <a:r>
              <a:rPr lang="en-US" sz="2000" b="1" dirty="0"/>
              <a:t>m</a:t>
            </a:r>
            <a:r>
              <a:rPr lang="en-US" sz="2000" dirty="0"/>
              <a:t> entity </a:t>
            </a:r>
            <a:r>
              <a:rPr lang="en-US" sz="2000" dirty="0" err="1"/>
              <a:t>sbb</a:t>
            </a:r>
            <a:r>
              <a:rPr lang="en-US" sz="2000"/>
              <a:t>;  E</a:t>
            </a:r>
            <a:r>
              <a:rPr lang="en-US" sz="2000" baseline="-25000"/>
              <a:t>1</a:t>
            </a:r>
            <a:r>
              <a:rPr lang="en-US" sz="2000" dirty="0"/>
              <a:t>, E</a:t>
            </a:r>
            <a:r>
              <a:rPr lang="en-US" sz="2000" baseline="-25000" dirty="0"/>
              <a:t>2</a:t>
            </a:r>
            <a:r>
              <a:rPr lang="en-US" sz="2000" dirty="0"/>
              <a:t>, …, </a:t>
            </a:r>
            <a:r>
              <a:rPr lang="en-US" sz="2000" dirty="0" err="1"/>
              <a:t>E</a:t>
            </a:r>
            <a:r>
              <a:rPr lang="en-US" sz="2000" baseline="-25000" dirty="0" err="1"/>
              <a:t>m</a:t>
            </a:r>
            <a:r>
              <a:rPr lang="en-US" sz="2000" dirty="0"/>
              <a:t> (</a:t>
            </a:r>
            <a:r>
              <a:rPr lang="en-US" sz="2000" dirty="0" err="1"/>
              <a:t>berurutan</a:t>
            </a:r>
            <a:r>
              <a:rPr lang="en-US" sz="2000" dirty="0"/>
              <a:t> </a:t>
            </a:r>
            <a:r>
              <a:rPr lang="en-US" sz="2000" dirty="0" err="1"/>
              <a:t>dan</a:t>
            </a:r>
            <a:r>
              <a:rPr lang="en-US" sz="2000" dirty="0"/>
              <a:t> entity yang </a:t>
            </a:r>
            <a:r>
              <a:rPr lang="en-US" sz="2000" dirty="0" err="1"/>
              <a:t>sama</a:t>
            </a:r>
            <a:r>
              <a:rPr lang="en-US" sz="2000" dirty="0"/>
              <a:t> </a:t>
            </a:r>
            <a:r>
              <a:rPr lang="en-US" sz="2000" dirty="0" err="1"/>
              <a:t>mungkin</a:t>
            </a:r>
            <a:r>
              <a:rPr lang="en-US" sz="2000" dirty="0"/>
              <a:t> </a:t>
            </a:r>
            <a:r>
              <a:rPr lang="en-US" sz="2000" dirty="0" err="1"/>
              <a:t>muncul</a:t>
            </a:r>
            <a:r>
              <a:rPr lang="en-US" sz="2000" dirty="0"/>
              <a:t> </a:t>
            </a:r>
            <a:r>
              <a:rPr lang="en-US" sz="2000" dirty="0" err="1"/>
              <a:t>lebih</a:t>
            </a:r>
            <a:r>
              <a:rPr lang="en-US" sz="2000" dirty="0"/>
              <a:t> </a:t>
            </a:r>
            <a:r>
              <a:rPr lang="en-US" sz="2000" dirty="0" err="1"/>
              <a:t>dari</a:t>
            </a:r>
            <a:r>
              <a:rPr lang="en-US" sz="2000" dirty="0"/>
              <a:t> </a:t>
            </a:r>
            <a:r>
              <a:rPr lang="en-US" sz="2000" dirty="0" err="1"/>
              <a:t>sekali</a:t>
            </a:r>
            <a:r>
              <a:rPr lang="en-US" sz="2000" dirty="0"/>
              <a:t>), </a:t>
            </a:r>
            <a:r>
              <a:rPr lang="en-US" sz="2000" dirty="0" err="1"/>
              <a:t>dan</a:t>
            </a:r>
            <a:r>
              <a:rPr lang="en-US" sz="2000" dirty="0"/>
              <a:t> </a:t>
            </a:r>
            <a:r>
              <a:rPr lang="en-US" sz="2000" dirty="0" err="1"/>
              <a:t>suatu</a:t>
            </a:r>
            <a:r>
              <a:rPr lang="en-US" sz="2000" dirty="0"/>
              <a:t> relationship </a:t>
            </a:r>
            <a:r>
              <a:rPr lang="en-US" sz="2000" b="1" dirty="0"/>
              <a:t>R</a:t>
            </a:r>
            <a:r>
              <a:rPr lang="en-US" sz="2000" dirty="0"/>
              <a:t> </a:t>
            </a:r>
            <a:r>
              <a:rPr lang="en-US" sz="2000" b="1" dirty="0" err="1"/>
              <a:t>merupakan</a:t>
            </a:r>
            <a:r>
              <a:rPr lang="en-US" sz="2000" b="1" dirty="0"/>
              <a:t> </a:t>
            </a:r>
            <a:r>
              <a:rPr lang="en-US" sz="2000" b="1" dirty="0" err="1"/>
              <a:t>definisi</a:t>
            </a:r>
            <a:r>
              <a:rPr lang="en-US" sz="2000" b="1" dirty="0"/>
              <a:t> rule </a:t>
            </a:r>
            <a:r>
              <a:rPr lang="en-US" sz="2000" b="1" dirty="0" err="1"/>
              <a:t>hubungan</a:t>
            </a:r>
            <a:r>
              <a:rPr lang="en-US" sz="2000" b="1" dirty="0"/>
              <a:t> </a:t>
            </a:r>
            <a:r>
              <a:rPr lang="en-US" sz="2000" dirty="0" err="1"/>
              <a:t>antar</a:t>
            </a:r>
            <a:r>
              <a:rPr lang="en-US" sz="2000" dirty="0"/>
              <a:t> entity </a:t>
            </a:r>
            <a:r>
              <a:rPr lang="en-US" sz="2000" dirty="0" err="1"/>
              <a:t>tersebut</a:t>
            </a:r>
            <a:r>
              <a:rPr lang="en-US" sz="2000" dirty="0"/>
              <a:t> </a:t>
            </a:r>
            <a:r>
              <a:rPr lang="en-US" sz="2000" dirty="0" err="1"/>
              <a:t>melalui</a:t>
            </a:r>
            <a:r>
              <a:rPr lang="en-US" sz="2000" dirty="0"/>
              <a:t> </a:t>
            </a:r>
            <a:r>
              <a:rPr lang="en-US" sz="2000" dirty="0" err="1"/>
              <a:t>atributnya</a:t>
            </a:r>
            <a:r>
              <a:rPr lang="en-US" sz="2000" dirty="0"/>
              <a:t>.</a:t>
            </a:r>
          </a:p>
          <a:p>
            <a:pPr marL="231775" indent="0">
              <a:buNone/>
            </a:pPr>
            <a:r>
              <a:rPr lang="en-US" sz="2000" dirty="0" err="1"/>
              <a:t>Maka</a:t>
            </a:r>
            <a:r>
              <a:rPr lang="en-US" sz="2000" dirty="0"/>
              <a:t>; </a:t>
            </a:r>
            <a:r>
              <a:rPr lang="en-US" sz="2000" b="1" dirty="0"/>
              <a:t>R</a:t>
            </a:r>
            <a:r>
              <a:rPr lang="en-US" sz="2000" dirty="0"/>
              <a:t> </a:t>
            </a:r>
            <a:r>
              <a:rPr lang="en-US" sz="2000" dirty="0" err="1"/>
              <a:t>adalah</a:t>
            </a:r>
            <a:r>
              <a:rPr lang="en-US" sz="2000" dirty="0"/>
              <a:t> </a:t>
            </a:r>
            <a:r>
              <a:rPr lang="en-US" sz="2000" dirty="0" err="1"/>
              <a:t>representasi</a:t>
            </a:r>
            <a:r>
              <a:rPr lang="en-US" sz="2000" dirty="0"/>
              <a:t> </a:t>
            </a:r>
            <a:r>
              <a:rPr lang="en-US" sz="2000" dirty="0" err="1"/>
              <a:t>dari</a:t>
            </a:r>
            <a:r>
              <a:rPr lang="en-US" sz="2000" dirty="0"/>
              <a:t> </a:t>
            </a:r>
            <a:r>
              <a:rPr lang="en-US" sz="2000" dirty="0" err="1"/>
              <a:t>hubungan</a:t>
            </a:r>
            <a:r>
              <a:rPr lang="en-US" sz="2000" dirty="0"/>
              <a:t> </a:t>
            </a:r>
            <a:r>
              <a:rPr lang="en-US" sz="2000" dirty="0" err="1"/>
              <a:t>antar</a:t>
            </a:r>
            <a:r>
              <a:rPr lang="en-US" sz="2000" dirty="0"/>
              <a:t> entity </a:t>
            </a:r>
            <a:r>
              <a:rPr lang="en-US" sz="2000" dirty="0" err="1"/>
              <a:t>tersebut</a:t>
            </a:r>
            <a:r>
              <a:rPr lang="en-US" sz="2000" dirty="0"/>
              <a:t>, </a:t>
            </a:r>
            <a:r>
              <a:rPr lang="en-US" sz="2000" dirty="0" err="1"/>
              <a:t>dan</a:t>
            </a:r>
            <a:r>
              <a:rPr lang="en-US" sz="2000" dirty="0"/>
              <a:t> </a:t>
            </a:r>
            <a:r>
              <a:rPr lang="en-US" sz="2000" b="1" dirty="0"/>
              <a:t>R</a:t>
            </a:r>
            <a:r>
              <a:rPr lang="en-US" sz="2000" dirty="0"/>
              <a:t> </a:t>
            </a:r>
            <a:r>
              <a:rPr lang="en-US" sz="2000" dirty="0" err="1"/>
              <a:t>berisi</a:t>
            </a:r>
            <a:r>
              <a:rPr lang="en-US" sz="2000" dirty="0"/>
              <a:t> </a:t>
            </a:r>
            <a:r>
              <a:rPr lang="en-US" sz="2000" dirty="0" err="1"/>
              <a:t>kolom</a:t>
            </a:r>
            <a:r>
              <a:rPr lang="en-US" sz="2000" dirty="0"/>
              <a:t>/</a:t>
            </a:r>
            <a:r>
              <a:rPr lang="en-US" sz="2000" dirty="0" err="1"/>
              <a:t>atribut</a:t>
            </a:r>
            <a:r>
              <a:rPr lang="en-US" sz="2000" dirty="0"/>
              <a:t> yang </a:t>
            </a:r>
            <a:r>
              <a:rPr lang="en-US" sz="2000" dirty="0" err="1"/>
              <a:t>menghubungkan</a:t>
            </a:r>
            <a:r>
              <a:rPr lang="en-US" sz="2000" dirty="0"/>
              <a:t> </a:t>
            </a:r>
            <a:r>
              <a:rPr lang="en-US" sz="2000" dirty="0" err="1"/>
              <a:t>antar</a:t>
            </a:r>
            <a:r>
              <a:rPr lang="en-US" sz="2000" dirty="0"/>
              <a:t> entity </a:t>
            </a:r>
            <a:r>
              <a:rPr lang="en-US" sz="2000" dirty="0" err="1"/>
              <a:t>tersebut</a:t>
            </a:r>
            <a:r>
              <a:rPr lang="en-US" sz="2000" dirty="0"/>
              <a:t>.</a:t>
            </a:r>
          </a:p>
          <a:p>
            <a:pPr marL="231775" indent="0">
              <a:buNone/>
            </a:pPr>
            <a:r>
              <a:rPr lang="en-US" sz="1600" dirty="0" err="1"/>
              <a:t>Secara</a:t>
            </a:r>
            <a:r>
              <a:rPr lang="en-US" sz="1600" dirty="0"/>
              <a:t> </a:t>
            </a:r>
            <a:r>
              <a:rPr lang="en-US" sz="1600" dirty="0" err="1"/>
              <a:t>matematika</a:t>
            </a:r>
            <a:r>
              <a:rPr lang="en-US" sz="1600" dirty="0"/>
              <a:t>; R = E</a:t>
            </a:r>
            <a:r>
              <a:rPr lang="en-US" sz="1600" baseline="-25000" dirty="0"/>
              <a:t>1</a:t>
            </a:r>
            <a:r>
              <a:rPr lang="en-US" sz="1600" dirty="0"/>
              <a:t> x E</a:t>
            </a:r>
            <a:r>
              <a:rPr lang="en-US" sz="1600" baseline="-25000" dirty="0"/>
              <a:t>2</a:t>
            </a:r>
            <a:r>
              <a:rPr lang="en-US" sz="1600" dirty="0"/>
              <a:t> x </a:t>
            </a:r>
            <a:r>
              <a:rPr lang="en-US" sz="1600" dirty="0" err="1"/>
              <a:t>E</a:t>
            </a:r>
            <a:r>
              <a:rPr lang="en-US" sz="1600" baseline="-25000" dirty="0" err="1"/>
              <a:t>m</a:t>
            </a:r>
            <a:r>
              <a:rPr lang="en-US" sz="1600" dirty="0"/>
              <a:t>  (R represent set of m-tuples, a subset of the Cartesian product of entity instances).</a:t>
            </a:r>
          </a:p>
          <a:p>
            <a:endParaRPr lang="en-US" sz="1200" dirty="0"/>
          </a:p>
        </p:txBody>
      </p:sp>
      <p:grpSp>
        <p:nvGrpSpPr>
          <p:cNvPr id="7" name="Group 6">
            <a:extLst>
              <a:ext uri="{FF2B5EF4-FFF2-40B4-BE49-F238E27FC236}">
                <a16:creationId xmlns:a16="http://schemas.microsoft.com/office/drawing/2014/main" id="{E7591A7A-4F09-4BEB-8684-9CAF77523BA3}"/>
              </a:ext>
            </a:extLst>
          </p:cNvPr>
          <p:cNvGrpSpPr/>
          <p:nvPr/>
        </p:nvGrpSpPr>
        <p:grpSpPr>
          <a:xfrm>
            <a:off x="124629" y="5020624"/>
            <a:ext cx="8409771" cy="1676400"/>
            <a:chOff x="76200" y="4572000"/>
            <a:chExt cx="8894742" cy="1676400"/>
          </a:xfrm>
        </p:grpSpPr>
        <p:grpSp>
          <p:nvGrpSpPr>
            <p:cNvPr id="60" name="Group 59"/>
            <p:cNvGrpSpPr/>
            <p:nvPr/>
          </p:nvGrpSpPr>
          <p:grpSpPr>
            <a:xfrm>
              <a:off x="76200" y="47244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buy</a:t>
                </a:r>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Customer</a:t>
                </a:r>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Product</a:t>
                </a:r>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latin typeface="+mj-lt"/>
                  </a:rPr>
                  <a:t>cid</a:t>
                </a:r>
                <a:endParaRPr lang="en-US" sz="1050" u="sng" dirty="0">
                  <a:latin typeface="+mj-lt"/>
                </a:endParaRPr>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cust_name</a:t>
                </a:r>
                <a:endParaRPr lang="en-US" sz="1050" dirty="0">
                  <a:latin typeface="+mj-lt"/>
                </a:endParaRPr>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buy_price</a:t>
                </a:r>
                <a:endParaRPr lang="en-US" sz="1050" dirty="0">
                  <a:latin typeface="+mj-lt"/>
                </a:endParaRPr>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latin typeface="+mj-lt"/>
                  </a:rPr>
                  <a:t>pid</a:t>
                </a:r>
                <a:endParaRPr lang="en-US" sz="1050" u="sng" dirty="0">
                  <a:latin typeface="+mj-lt"/>
                </a:endParaRPr>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prod_name</a:t>
                </a:r>
                <a:endParaRPr lang="en-US" sz="1050" dirty="0">
                  <a:latin typeface="+mj-lt"/>
                </a:endParaRPr>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prod_price</a:t>
                </a:r>
                <a:endParaRPr lang="en-US" sz="1050" dirty="0">
                  <a:latin typeface="+mj-lt"/>
                </a:endParaRPr>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72000" y="47262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buy</a:t>
                </a:r>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Customer</a:t>
                </a:r>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00" dirty="0">
                    <a:latin typeface="+mj-lt"/>
                  </a:rPr>
                  <a:t>Product</a:t>
                </a:r>
              </a:p>
            </p:txBody>
          </p:sp>
          <p:cxnSp>
            <p:nvCxnSpPr>
              <p:cNvPr id="65" name="Straight Connector 64"/>
              <p:cNvCxnSpPr>
                <a:stCxn id="63" idx="3"/>
              </p:cNvCxnSpPr>
              <p:nvPr/>
            </p:nvCxnSpPr>
            <p:spPr>
              <a:xfrm>
                <a:off x="1338262" y="5715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latin typeface="+mj-lt"/>
                  </a:rPr>
                  <a:t>cid</a:t>
                </a:r>
                <a:endParaRPr lang="en-US" sz="1050" u="sng" dirty="0">
                  <a:latin typeface="+mj-lt"/>
                </a:endParaRPr>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cust_name</a:t>
                </a:r>
                <a:endParaRPr lang="en-US" sz="1050" dirty="0">
                  <a:latin typeface="+mj-lt"/>
                </a:endParaRPr>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buy_price</a:t>
                </a:r>
                <a:endParaRPr lang="en-US" sz="1050" dirty="0">
                  <a:latin typeface="+mj-lt"/>
                </a:endParaRPr>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latin typeface="+mj-lt"/>
                  </a:rPr>
                  <a:t>pid</a:t>
                </a:r>
                <a:endParaRPr lang="en-US" sz="1050" u="sng" dirty="0">
                  <a:latin typeface="+mj-lt"/>
                </a:endParaRPr>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prod_name</a:t>
                </a:r>
                <a:endParaRPr lang="en-US" sz="1050" dirty="0">
                  <a:latin typeface="+mj-lt"/>
                </a:endParaRPr>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700" dirty="0" err="1">
                    <a:latin typeface="+mj-lt"/>
                  </a:rPr>
                  <a:t>prod_price</a:t>
                </a:r>
                <a:endParaRPr lang="en-US" sz="1050" dirty="0">
                  <a:latin typeface="+mj-lt"/>
                </a:endParaRPr>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solidFill>
                      <a:srgbClr val="C00000"/>
                    </a:solidFill>
                    <a:latin typeface="+mj-lt"/>
                  </a:rPr>
                  <a:t>cid</a:t>
                </a:r>
                <a:endParaRPr lang="en-US" sz="1050" u="sng" dirty="0">
                  <a:solidFill>
                    <a:srgbClr val="C00000"/>
                  </a:solidFill>
                  <a:latin typeface="+mj-lt"/>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700" u="sng" dirty="0" err="1">
                    <a:solidFill>
                      <a:srgbClr val="C00000"/>
                    </a:solidFill>
                    <a:latin typeface="+mj-lt"/>
                  </a:rPr>
                  <a:t>pid</a:t>
                </a:r>
                <a:endParaRPr lang="en-US" sz="1050" u="sng" dirty="0">
                  <a:solidFill>
                    <a:srgbClr val="C00000"/>
                  </a:solidFill>
                  <a:latin typeface="+mj-lt"/>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45720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46312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050">
                <a:latin typeface="+mj-lt"/>
              </a:endParaRPr>
            </a:p>
          </p:txBody>
        </p:sp>
      </p:grpSp>
    </p:spTree>
    <p:extLst>
      <p:ext uri="{BB962C8B-B14F-4D97-AF65-F5344CB8AC3E}">
        <p14:creationId xmlns:p14="http://schemas.microsoft.com/office/powerpoint/2010/main" val="676977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45936</TotalTime>
  <Words>2367</Words>
  <Application>Microsoft Office PowerPoint</Application>
  <PresentationFormat>On-screen Show (4:3)</PresentationFormat>
  <Paragraphs>373</Paragraphs>
  <Slides>23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Trebuchet MS</vt:lpstr>
      <vt:lpstr>Wingdings 2</vt:lpstr>
      <vt:lpstr>Urban</vt:lpstr>
      <vt:lpstr>ER Concept</vt:lpstr>
      <vt:lpstr>Tujuan Pertemuan</vt:lpstr>
      <vt:lpstr>Pemodelan Database (Database Modelling)</vt:lpstr>
      <vt:lpstr>Pemodelan Database (Database Modelling)</vt:lpstr>
      <vt:lpstr>Intro ER Concept - Entity</vt:lpstr>
      <vt:lpstr>Intro ER Concept - Attribute</vt:lpstr>
      <vt:lpstr>Intro ER Concept - Attribute</vt:lpstr>
      <vt:lpstr>Intro ER Concept - Relationship </vt:lpstr>
      <vt:lpstr>Intro ER Concept - Relationship </vt:lpstr>
      <vt:lpstr>Intro ER Concept - Relationship </vt:lpstr>
      <vt:lpstr>Intro ER Concept - Relationship </vt:lpstr>
      <vt:lpstr>Intro ER Concept - Transformasi ER Menjadi Tabel</vt:lpstr>
      <vt:lpstr>Intro ER Concept - Transformasi ER Menjadi Tabel</vt:lpstr>
      <vt:lpstr>Intro ER Concept - Transformasi ER Menjadi Tabel</vt:lpstr>
      <vt:lpstr>Intro ER Concept - Transformasi ER Menjadi Tabel</vt:lpstr>
      <vt:lpstr>Intro ER Concept - Transformasi ER Menjadi Tabel</vt:lpstr>
      <vt:lpstr>Intro ER Concept – Table Key</vt:lpstr>
      <vt:lpstr>Tugas</vt:lpstr>
      <vt:lpstr>Proses Peminjaman Buku Sederhana</vt:lpstr>
      <vt:lpstr>Tugas</vt:lpstr>
      <vt:lpstr>Bisnis Proses di Perpustakaan UNIVERSITAS XYZ</vt:lpstr>
      <vt:lpstr>Bisnis Proses di Perpustakaan UNIVERSITAS XYZ</vt:lpstr>
      <vt:lpstr>See You Next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Marcello Singadji</cp:lastModifiedBy>
  <cp:revision>316</cp:revision>
  <dcterms:created xsi:type="dcterms:W3CDTF">2011-08-04T03:20:05Z</dcterms:created>
  <dcterms:modified xsi:type="dcterms:W3CDTF">2020-09-28T02:00:00Z</dcterms:modified>
</cp:coreProperties>
</file>