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6"/>
  </p:notesMasterIdLst>
  <p:sldIdLst>
    <p:sldId id="256" r:id="rId2"/>
    <p:sldId id="270" r:id="rId3"/>
    <p:sldId id="258" r:id="rId4"/>
    <p:sldId id="260" r:id="rId5"/>
    <p:sldId id="264" r:id="rId6"/>
    <p:sldId id="261" r:id="rId7"/>
    <p:sldId id="271" r:id="rId8"/>
    <p:sldId id="265" r:id="rId9"/>
    <p:sldId id="266" r:id="rId10"/>
    <p:sldId id="267" r:id="rId11"/>
    <p:sldId id="268" r:id="rId12"/>
    <p:sldId id="280" r:id="rId13"/>
    <p:sldId id="269" r:id="rId14"/>
    <p:sldId id="272" r:id="rId15"/>
    <p:sldId id="273" r:id="rId16"/>
    <p:sldId id="281" r:id="rId17"/>
    <p:sldId id="275" r:id="rId18"/>
    <p:sldId id="278" r:id="rId19"/>
    <p:sldId id="276" r:id="rId20"/>
    <p:sldId id="279" r:id="rId21"/>
    <p:sldId id="274" r:id="rId22"/>
    <p:sldId id="282" r:id="rId23"/>
    <p:sldId id="284" r:id="rId24"/>
    <p:sldId id="283" r:id="rId25"/>
  </p:sldIdLst>
  <p:sldSz cx="9144000" cy="6858000" type="screen4x3"/>
  <p:notesSz cx="6858000" cy="9144000"/>
  <p:custDataLst>
    <p:tags r:id="rId27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109" d="100"/>
          <a:sy n="109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lo Singadji" userId="8bffbbdb-4fbc-4a87-b9c3-46ced084e620" providerId="ADAL" clId="{3A217D1F-27E1-432D-BD5E-844184C466A7}"/>
    <pc:docChg chg="custSel addSld modSld">
      <pc:chgData name="Marcello Singadji" userId="8bffbbdb-4fbc-4a87-b9c3-46ced084e620" providerId="ADAL" clId="{3A217D1F-27E1-432D-BD5E-844184C466A7}" dt="2021-02-17T07:27:39.703" v="95" actId="20577"/>
      <pc:docMkLst>
        <pc:docMk/>
      </pc:docMkLst>
      <pc:sldChg chg="modSp new mod">
        <pc:chgData name="Marcello Singadji" userId="8bffbbdb-4fbc-4a87-b9c3-46ced084e620" providerId="ADAL" clId="{3A217D1F-27E1-432D-BD5E-844184C466A7}" dt="2021-02-17T07:27:39.703" v="95" actId="20577"/>
        <pc:sldMkLst>
          <pc:docMk/>
          <pc:sldMk cId="490107530" sldId="284"/>
        </pc:sldMkLst>
        <pc:spChg chg="mod">
          <ac:chgData name="Marcello Singadji" userId="8bffbbdb-4fbc-4a87-b9c3-46ced084e620" providerId="ADAL" clId="{3A217D1F-27E1-432D-BD5E-844184C466A7}" dt="2021-02-17T07:26:55.023" v="14" actId="20577"/>
          <ac:spMkLst>
            <pc:docMk/>
            <pc:sldMk cId="490107530" sldId="284"/>
            <ac:spMk id="2" creationId="{5F9EE5CB-4368-4EFB-BEA8-C3AE8E00736C}"/>
          </ac:spMkLst>
        </pc:spChg>
        <pc:spChg chg="mod">
          <ac:chgData name="Marcello Singadji" userId="8bffbbdb-4fbc-4a87-b9c3-46ced084e620" providerId="ADAL" clId="{3A217D1F-27E1-432D-BD5E-844184C466A7}" dt="2021-02-17T07:27:39.703" v="95" actId="20577"/>
          <ac:spMkLst>
            <pc:docMk/>
            <pc:sldMk cId="490107530" sldId="284"/>
            <ac:spMk id="3" creationId="{23627203-12A5-4224-AA2D-EEC708A1D395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323D9-F34F-4557-8136-C223043A1866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8CA1D022-4F2A-4E9F-8D0E-16017C57CBB1}">
      <dgm:prSet phldrT="[Text]"/>
      <dgm:spPr/>
      <dgm:t>
        <a:bodyPr/>
        <a:lstStyle/>
        <a:p>
          <a:r>
            <a:rPr lang="en-US"/>
            <a:t>Difference</a:t>
          </a:r>
        </a:p>
      </dgm:t>
    </dgm:pt>
    <dgm:pt modelId="{F8F5EE5A-CD44-4790-BC42-8EA9BDB04516}" type="parTrans" cxnId="{0BAD151C-2CA3-40B4-8F8A-CDCC6F98F87D}">
      <dgm:prSet/>
      <dgm:spPr/>
      <dgm:t>
        <a:bodyPr/>
        <a:lstStyle/>
        <a:p>
          <a:endParaRPr lang="en-US"/>
        </a:p>
      </dgm:t>
    </dgm:pt>
    <dgm:pt modelId="{B88193A0-6580-4352-99B8-EEA3EF3CC0AE}" type="sibTrans" cxnId="{0BAD151C-2CA3-40B4-8F8A-CDCC6F98F87D}">
      <dgm:prSet/>
      <dgm:spPr/>
      <dgm:t>
        <a:bodyPr/>
        <a:lstStyle/>
        <a:p>
          <a:endParaRPr lang="en-US"/>
        </a:p>
      </dgm:t>
    </dgm:pt>
    <dgm:pt modelId="{7D918BDC-812E-412A-9115-4429B5AD40BF}">
      <dgm:prSet phldrT="[Text]"/>
      <dgm:spPr/>
      <dgm:t>
        <a:bodyPr/>
        <a:lstStyle/>
        <a:p>
          <a:r>
            <a:rPr lang="en-US"/>
            <a:t>Difference</a:t>
          </a:r>
        </a:p>
      </dgm:t>
    </dgm:pt>
    <dgm:pt modelId="{CCE4E1E5-66E1-4062-83FC-DAEE07D48DED}" type="parTrans" cxnId="{3ECA9A32-F67F-473C-8D05-76D2668A771D}">
      <dgm:prSet/>
      <dgm:spPr/>
      <dgm:t>
        <a:bodyPr/>
        <a:lstStyle/>
        <a:p>
          <a:endParaRPr lang="en-US"/>
        </a:p>
      </dgm:t>
    </dgm:pt>
    <dgm:pt modelId="{0CFE78EE-84D9-4CCB-BC4A-E25C41F8F18C}" type="sibTrans" cxnId="{3ECA9A32-F67F-473C-8D05-76D2668A771D}">
      <dgm:prSet/>
      <dgm:spPr/>
      <dgm:t>
        <a:bodyPr/>
        <a:lstStyle/>
        <a:p>
          <a:endParaRPr lang="en-US"/>
        </a:p>
      </dgm:t>
    </dgm:pt>
    <dgm:pt modelId="{DB7E627E-D06B-46F8-9DE6-C81426F975C5}">
      <dgm:prSet phldrT="[Text]"/>
      <dgm:spPr/>
      <dgm:t>
        <a:bodyPr/>
        <a:lstStyle/>
        <a:p>
          <a:r>
            <a:rPr lang="en-US"/>
            <a:t>Difference</a:t>
          </a:r>
        </a:p>
      </dgm:t>
    </dgm:pt>
    <dgm:pt modelId="{C9A203BE-E5E5-449F-A9FA-EBB5B23F0781}" type="parTrans" cxnId="{91C85A20-DAF3-4069-9960-5802F78F47FC}">
      <dgm:prSet/>
      <dgm:spPr/>
      <dgm:t>
        <a:bodyPr/>
        <a:lstStyle/>
        <a:p>
          <a:endParaRPr lang="en-US"/>
        </a:p>
      </dgm:t>
    </dgm:pt>
    <dgm:pt modelId="{673C79E0-55EF-42B5-928E-E2DE79085B2C}" type="sibTrans" cxnId="{91C85A20-DAF3-4069-9960-5802F78F47FC}">
      <dgm:prSet/>
      <dgm:spPr/>
      <dgm:t>
        <a:bodyPr/>
        <a:lstStyle/>
        <a:p>
          <a:endParaRPr lang="en-US"/>
        </a:p>
      </dgm:t>
    </dgm:pt>
    <dgm:pt modelId="{89F36B9C-DBED-4BFD-BAA3-1F26AC1DFD1E}" type="pres">
      <dgm:prSet presAssocID="{9B7323D9-F34F-4557-8136-C223043A1866}" presName="linearFlow" presStyleCnt="0">
        <dgm:presLayoutVars>
          <dgm:dir/>
          <dgm:resizeHandles val="exact"/>
        </dgm:presLayoutVars>
      </dgm:prSet>
      <dgm:spPr/>
    </dgm:pt>
    <dgm:pt modelId="{0C0B40CB-8089-4FE8-B939-6A087CCBE55E}" type="pres">
      <dgm:prSet presAssocID="{8CA1D022-4F2A-4E9F-8D0E-16017C57CBB1}" presName="comp" presStyleCnt="0"/>
      <dgm:spPr/>
    </dgm:pt>
    <dgm:pt modelId="{E99FECBE-B581-4F8B-8383-748F64284727}" type="pres">
      <dgm:prSet presAssocID="{8CA1D022-4F2A-4E9F-8D0E-16017C57CBB1}" presName="rect2" presStyleLbl="node1" presStyleIdx="0" presStyleCnt="3">
        <dgm:presLayoutVars>
          <dgm:bulletEnabled val="1"/>
        </dgm:presLayoutVars>
      </dgm:prSet>
      <dgm:spPr/>
    </dgm:pt>
    <dgm:pt modelId="{42FBFBB3-A2A1-47D7-9ECC-9D2330037456}" type="pres">
      <dgm:prSet presAssocID="{8CA1D022-4F2A-4E9F-8D0E-16017C57CBB1}" presName="rect1" presStyleLbl="lnNode1" presStyleIdx="0" presStyleCnt="3"/>
      <dgm:spPr>
        <a:blipFill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</dgm:pt>
    <dgm:pt modelId="{5E3B26B7-5770-4D9C-A0E1-3E3C5CF208BC}" type="pres">
      <dgm:prSet presAssocID="{B88193A0-6580-4352-99B8-EEA3EF3CC0AE}" presName="sibTrans" presStyleCnt="0"/>
      <dgm:spPr/>
    </dgm:pt>
    <dgm:pt modelId="{852F4B9D-6FCA-4A6D-B38D-DA7C67A130A3}" type="pres">
      <dgm:prSet presAssocID="{7D918BDC-812E-412A-9115-4429B5AD40BF}" presName="comp" presStyleCnt="0"/>
      <dgm:spPr/>
    </dgm:pt>
    <dgm:pt modelId="{484CB165-B27C-41D0-B0C9-0727F2F06458}" type="pres">
      <dgm:prSet presAssocID="{7D918BDC-812E-412A-9115-4429B5AD40BF}" presName="rect2" presStyleLbl="node1" presStyleIdx="1" presStyleCnt="3">
        <dgm:presLayoutVars>
          <dgm:bulletEnabled val="1"/>
        </dgm:presLayoutVars>
      </dgm:prSet>
      <dgm:spPr/>
    </dgm:pt>
    <dgm:pt modelId="{20D7DA84-B424-4E6A-8513-1A723C0DB3E5}" type="pres">
      <dgm:prSet presAssocID="{7D918BDC-812E-412A-9115-4429B5AD40BF}" presName="rect1" presStyleLbl="lnNode1" presStyleIdx="1" presStyleCnt="3"/>
      <dgm:spPr>
        <a:blipFill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</dgm:spPr>
    </dgm:pt>
    <dgm:pt modelId="{1D5FC8A2-63BA-4476-8BBA-B7FCE7D4E1D5}" type="pres">
      <dgm:prSet presAssocID="{0CFE78EE-84D9-4CCB-BC4A-E25C41F8F18C}" presName="sibTrans" presStyleCnt="0"/>
      <dgm:spPr/>
    </dgm:pt>
    <dgm:pt modelId="{3A7117D7-AED3-40E8-AFCF-3762D97D7E3D}" type="pres">
      <dgm:prSet presAssocID="{DB7E627E-D06B-46F8-9DE6-C81426F975C5}" presName="comp" presStyleCnt="0"/>
      <dgm:spPr/>
    </dgm:pt>
    <dgm:pt modelId="{B9149309-E4FE-4548-AB4A-8921C2026652}" type="pres">
      <dgm:prSet presAssocID="{DB7E627E-D06B-46F8-9DE6-C81426F975C5}" presName="rect2" presStyleLbl="node1" presStyleIdx="2" presStyleCnt="3">
        <dgm:presLayoutVars>
          <dgm:bulletEnabled val="1"/>
        </dgm:presLayoutVars>
      </dgm:prSet>
      <dgm:spPr/>
    </dgm:pt>
    <dgm:pt modelId="{5E9C27EF-E069-4301-BDDE-28CC96EA5142}" type="pres">
      <dgm:prSet presAssocID="{DB7E627E-D06B-46F8-9DE6-C81426F975C5}" presName="rect1" presStyleLbl="lnNode1" presStyleIdx="2" presStyleCnt="3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BAD151C-2CA3-40B4-8F8A-CDCC6F98F87D}" srcId="{9B7323D9-F34F-4557-8136-C223043A1866}" destId="{8CA1D022-4F2A-4E9F-8D0E-16017C57CBB1}" srcOrd="0" destOrd="0" parTransId="{F8F5EE5A-CD44-4790-BC42-8EA9BDB04516}" sibTransId="{B88193A0-6580-4352-99B8-EEA3EF3CC0AE}"/>
    <dgm:cxn modelId="{91C85A20-DAF3-4069-9960-5802F78F47FC}" srcId="{9B7323D9-F34F-4557-8136-C223043A1866}" destId="{DB7E627E-D06B-46F8-9DE6-C81426F975C5}" srcOrd="2" destOrd="0" parTransId="{C9A203BE-E5E5-449F-A9FA-EBB5B23F0781}" sibTransId="{673C79E0-55EF-42B5-928E-E2DE79085B2C}"/>
    <dgm:cxn modelId="{3CC21727-DB1A-46AD-A8EF-5459C7E44FB7}" type="presOf" srcId="{8CA1D022-4F2A-4E9F-8D0E-16017C57CBB1}" destId="{E99FECBE-B581-4F8B-8383-748F64284727}" srcOrd="0" destOrd="0" presId="urn:microsoft.com/office/officeart/2008/layout/AlternatingPictureBlocks"/>
    <dgm:cxn modelId="{3ECA9A32-F67F-473C-8D05-76D2668A771D}" srcId="{9B7323D9-F34F-4557-8136-C223043A1866}" destId="{7D918BDC-812E-412A-9115-4429B5AD40BF}" srcOrd="1" destOrd="0" parTransId="{CCE4E1E5-66E1-4062-83FC-DAEE07D48DED}" sibTransId="{0CFE78EE-84D9-4CCB-BC4A-E25C41F8F18C}"/>
    <dgm:cxn modelId="{99073E98-0891-49B1-995D-5AED0A78CF1D}" type="presOf" srcId="{7D918BDC-812E-412A-9115-4429B5AD40BF}" destId="{484CB165-B27C-41D0-B0C9-0727F2F06458}" srcOrd="0" destOrd="0" presId="urn:microsoft.com/office/officeart/2008/layout/AlternatingPictureBlocks"/>
    <dgm:cxn modelId="{AAA116A1-32D7-446E-9143-F6EE504AE046}" type="presOf" srcId="{9B7323D9-F34F-4557-8136-C223043A1866}" destId="{89F36B9C-DBED-4BFD-BAA3-1F26AC1DFD1E}" srcOrd="0" destOrd="0" presId="urn:microsoft.com/office/officeart/2008/layout/AlternatingPictureBlocks"/>
    <dgm:cxn modelId="{635E5DDB-6A8A-43DC-9454-2BF7D152A9E5}" type="presOf" srcId="{DB7E627E-D06B-46F8-9DE6-C81426F975C5}" destId="{B9149309-E4FE-4548-AB4A-8921C2026652}" srcOrd="0" destOrd="0" presId="urn:microsoft.com/office/officeart/2008/layout/AlternatingPictureBlocks"/>
    <dgm:cxn modelId="{A518A901-F660-4F15-876F-799C347C3886}" type="presParOf" srcId="{89F36B9C-DBED-4BFD-BAA3-1F26AC1DFD1E}" destId="{0C0B40CB-8089-4FE8-B939-6A087CCBE55E}" srcOrd="0" destOrd="0" presId="urn:microsoft.com/office/officeart/2008/layout/AlternatingPictureBlocks"/>
    <dgm:cxn modelId="{47DF312D-EB04-4C45-8AD2-2250E2400CB1}" type="presParOf" srcId="{0C0B40CB-8089-4FE8-B939-6A087CCBE55E}" destId="{E99FECBE-B581-4F8B-8383-748F64284727}" srcOrd="0" destOrd="0" presId="urn:microsoft.com/office/officeart/2008/layout/AlternatingPictureBlocks"/>
    <dgm:cxn modelId="{83B6E503-9449-49CB-848E-5DBC663F4311}" type="presParOf" srcId="{0C0B40CB-8089-4FE8-B939-6A087CCBE55E}" destId="{42FBFBB3-A2A1-47D7-9ECC-9D2330037456}" srcOrd="1" destOrd="0" presId="urn:microsoft.com/office/officeart/2008/layout/AlternatingPictureBlocks"/>
    <dgm:cxn modelId="{51F00AEC-BA02-4A4D-A6AF-3EA804B73353}" type="presParOf" srcId="{89F36B9C-DBED-4BFD-BAA3-1F26AC1DFD1E}" destId="{5E3B26B7-5770-4D9C-A0E1-3E3C5CF208BC}" srcOrd="1" destOrd="0" presId="urn:microsoft.com/office/officeart/2008/layout/AlternatingPictureBlocks"/>
    <dgm:cxn modelId="{1B0832CA-074D-4FD1-98C1-9DFAC4CCE91F}" type="presParOf" srcId="{89F36B9C-DBED-4BFD-BAA3-1F26AC1DFD1E}" destId="{852F4B9D-6FCA-4A6D-B38D-DA7C67A130A3}" srcOrd="2" destOrd="0" presId="urn:microsoft.com/office/officeart/2008/layout/AlternatingPictureBlocks"/>
    <dgm:cxn modelId="{0A20B4CC-F471-4D8C-AD76-56507A9A7D7F}" type="presParOf" srcId="{852F4B9D-6FCA-4A6D-B38D-DA7C67A130A3}" destId="{484CB165-B27C-41D0-B0C9-0727F2F06458}" srcOrd="0" destOrd="0" presId="urn:microsoft.com/office/officeart/2008/layout/AlternatingPictureBlocks"/>
    <dgm:cxn modelId="{AEA37C7D-F5C4-4119-A81C-A3C0F1514924}" type="presParOf" srcId="{852F4B9D-6FCA-4A6D-B38D-DA7C67A130A3}" destId="{20D7DA84-B424-4E6A-8513-1A723C0DB3E5}" srcOrd="1" destOrd="0" presId="urn:microsoft.com/office/officeart/2008/layout/AlternatingPictureBlocks"/>
    <dgm:cxn modelId="{E1626D5C-2006-4DFB-8F10-50AB88F1616F}" type="presParOf" srcId="{89F36B9C-DBED-4BFD-BAA3-1F26AC1DFD1E}" destId="{1D5FC8A2-63BA-4476-8BBA-B7FCE7D4E1D5}" srcOrd="3" destOrd="0" presId="urn:microsoft.com/office/officeart/2008/layout/AlternatingPictureBlocks"/>
    <dgm:cxn modelId="{D134CAA2-6585-40F3-A9AE-3D6A950005DD}" type="presParOf" srcId="{89F36B9C-DBED-4BFD-BAA3-1F26AC1DFD1E}" destId="{3A7117D7-AED3-40E8-AFCF-3762D97D7E3D}" srcOrd="4" destOrd="0" presId="urn:microsoft.com/office/officeart/2008/layout/AlternatingPictureBlocks"/>
    <dgm:cxn modelId="{630B5EF4-FA5F-4729-8890-BADE0C43E825}" type="presParOf" srcId="{3A7117D7-AED3-40E8-AFCF-3762D97D7E3D}" destId="{B9149309-E4FE-4548-AB4A-8921C2026652}" srcOrd="0" destOrd="0" presId="urn:microsoft.com/office/officeart/2008/layout/AlternatingPictureBlocks"/>
    <dgm:cxn modelId="{F87854EB-9FA1-48DB-80CB-BB2559CD8792}" type="presParOf" srcId="{3A7117D7-AED3-40E8-AFCF-3762D97D7E3D}" destId="{5E9C27EF-E069-4301-BDDE-28CC96EA5142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7323D9-F34F-4557-8136-C223043A1866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8CA1D022-4F2A-4E9F-8D0E-16017C57CBB1}">
      <dgm:prSet phldrT="[Text]" custT="1"/>
      <dgm:spPr/>
      <dgm:t>
        <a:bodyPr/>
        <a:lstStyle/>
        <a:p>
          <a:pPr algn="ctr"/>
          <a:r>
            <a:rPr lang="en-US" sz="2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COMPETITOR</a:t>
          </a:r>
          <a:r>
            <a: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/>
            <a:t>Variance?</a:t>
          </a:r>
        </a:p>
        <a:p>
          <a:pPr algn="ctr"/>
          <a:r>
            <a:rPr lang="en-US" sz="2000"/>
            <a:t>- Describe the variants</a:t>
          </a:r>
        </a:p>
        <a:p>
          <a:pPr algn="ctr"/>
          <a:r>
            <a:rPr lang="en-US" sz="2000"/>
            <a:t>- Idea to success on each variance</a:t>
          </a:r>
        </a:p>
      </dgm:t>
    </dgm:pt>
    <dgm:pt modelId="{F8F5EE5A-CD44-4790-BC42-8EA9BDB04516}" type="parTrans" cxnId="{0BAD151C-2CA3-40B4-8F8A-CDCC6F98F87D}">
      <dgm:prSet/>
      <dgm:spPr/>
      <dgm:t>
        <a:bodyPr/>
        <a:lstStyle/>
        <a:p>
          <a:endParaRPr lang="en-US"/>
        </a:p>
      </dgm:t>
    </dgm:pt>
    <dgm:pt modelId="{B88193A0-6580-4352-99B8-EEA3EF3CC0AE}" type="sibTrans" cxnId="{0BAD151C-2CA3-40B4-8F8A-CDCC6F98F87D}">
      <dgm:prSet/>
      <dgm:spPr/>
      <dgm:t>
        <a:bodyPr/>
        <a:lstStyle/>
        <a:p>
          <a:endParaRPr lang="en-US"/>
        </a:p>
      </dgm:t>
    </dgm:pt>
    <dgm:pt modelId="{7D918BDC-812E-412A-9115-4429B5AD40BF}">
      <dgm:prSet phldrT="[Text]" custT="1"/>
      <dgm:spPr/>
      <dgm:t>
        <a:bodyPr anchor="ctr"/>
        <a:lstStyle/>
        <a:p>
          <a:pPr algn="ctr"/>
          <a:r>
            <a:rPr lang="en-US" sz="2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TECHNOLOGY</a:t>
          </a:r>
          <a:r>
            <a: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/>
            <a:t>Variance?</a:t>
          </a:r>
        </a:p>
        <a:p>
          <a:pPr algn="ctr"/>
          <a:r>
            <a:rPr lang="en-US" sz="2000"/>
            <a:t>- Describe the variants</a:t>
          </a:r>
        </a:p>
        <a:p>
          <a:pPr algn="ctr"/>
          <a:r>
            <a:rPr lang="en-US" sz="2000"/>
            <a:t>- Idea to success on each variance</a:t>
          </a:r>
        </a:p>
      </dgm:t>
    </dgm:pt>
    <dgm:pt modelId="{CCE4E1E5-66E1-4062-83FC-DAEE07D48DED}" type="parTrans" cxnId="{3ECA9A32-F67F-473C-8D05-76D2668A771D}">
      <dgm:prSet/>
      <dgm:spPr/>
      <dgm:t>
        <a:bodyPr/>
        <a:lstStyle/>
        <a:p>
          <a:endParaRPr lang="en-US"/>
        </a:p>
      </dgm:t>
    </dgm:pt>
    <dgm:pt modelId="{0CFE78EE-84D9-4CCB-BC4A-E25C41F8F18C}" type="sibTrans" cxnId="{3ECA9A32-F67F-473C-8D05-76D2668A771D}">
      <dgm:prSet/>
      <dgm:spPr/>
      <dgm:t>
        <a:bodyPr/>
        <a:lstStyle/>
        <a:p>
          <a:endParaRPr lang="en-US"/>
        </a:p>
      </dgm:t>
    </dgm:pt>
    <dgm:pt modelId="{89F36B9C-DBED-4BFD-BAA3-1F26AC1DFD1E}" type="pres">
      <dgm:prSet presAssocID="{9B7323D9-F34F-4557-8136-C223043A1866}" presName="linearFlow" presStyleCnt="0">
        <dgm:presLayoutVars>
          <dgm:dir/>
          <dgm:resizeHandles val="exact"/>
        </dgm:presLayoutVars>
      </dgm:prSet>
      <dgm:spPr/>
    </dgm:pt>
    <dgm:pt modelId="{0C0B40CB-8089-4FE8-B939-6A087CCBE55E}" type="pres">
      <dgm:prSet presAssocID="{8CA1D022-4F2A-4E9F-8D0E-16017C57CBB1}" presName="comp" presStyleCnt="0"/>
      <dgm:spPr/>
    </dgm:pt>
    <dgm:pt modelId="{E99FECBE-B581-4F8B-8383-748F64284727}" type="pres">
      <dgm:prSet presAssocID="{8CA1D022-4F2A-4E9F-8D0E-16017C57CBB1}" presName="rect2" presStyleLbl="node1" presStyleIdx="0" presStyleCnt="2">
        <dgm:presLayoutVars>
          <dgm:bulletEnabled val="1"/>
        </dgm:presLayoutVars>
      </dgm:prSet>
      <dgm:spPr/>
    </dgm:pt>
    <dgm:pt modelId="{42FBFBB3-A2A1-47D7-9ECC-9D2330037456}" type="pres">
      <dgm:prSet presAssocID="{8CA1D022-4F2A-4E9F-8D0E-16017C57CBB1}" presName="rect1" presStyleLbl="lnNode1" presStyleIdx="0" presStyleCnt="2"/>
      <dgm:spPr>
        <a:blipFill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</dgm:pt>
    <dgm:pt modelId="{5E3B26B7-5770-4D9C-A0E1-3E3C5CF208BC}" type="pres">
      <dgm:prSet presAssocID="{B88193A0-6580-4352-99B8-EEA3EF3CC0AE}" presName="sibTrans" presStyleCnt="0"/>
      <dgm:spPr/>
    </dgm:pt>
    <dgm:pt modelId="{852F4B9D-6FCA-4A6D-B38D-DA7C67A130A3}" type="pres">
      <dgm:prSet presAssocID="{7D918BDC-812E-412A-9115-4429B5AD40BF}" presName="comp" presStyleCnt="0"/>
      <dgm:spPr/>
    </dgm:pt>
    <dgm:pt modelId="{484CB165-B27C-41D0-B0C9-0727F2F06458}" type="pres">
      <dgm:prSet presAssocID="{7D918BDC-812E-412A-9115-4429B5AD40BF}" presName="rect2" presStyleLbl="node1" presStyleIdx="1" presStyleCnt="2">
        <dgm:presLayoutVars>
          <dgm:bulletEnabled val="1"/>
        </dgm:presLayoutVars>
      </dgm:prSet>
      <dgm:spPr/>
    </dgm:pt>
    <dgm:pt modelId="{20D7DA84-B424-4E6A-8513-1A723C0DB3E5}" type="pres">
      <dgm:prSet presAssocID="{7D918BDC-812E-412A-9115-4429B5AD40BF}" presName="rect1" presStyleLbl="lnNode1" presStyleIdx="1" presStyleCnt="2"/>
      <dgm:spPr>
        <a:blipFill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</dgm:spPr>
    </dgm:pt>
  </dgm:ptLst>
  <dgm:cxnLst>
    <dgm:cxn modelId="{E36FB00A-ADBB-4BA0-8990-A224DF8E8A4C}" type="presOf" srcId="{8CA1D022-4F2A-4E9F-8D0E-16017C57CBB1}" destId="{E99FECBE-B581-4F8B-8383-748F64284727}" srcOrd="0" destOrd="0" presId="urn:microsoft.com/office/officeart/2008/layout/AlternatingPictureBlocks"/>
    <dgm:cxn modelId="{0BAD151C-2CA3-40B4-8F8A-CDCC6F98F87D}" srcId="{9B7323D9-F34F-4557-8136-C223043A1866}" destId="{8CA1D022-4F2A-4E9F-8D0E-16017C57CBB1}" srcOrd="0" destOrd="0" parTransId="{F8F5EE5A-CD44-4790-BC42-8EA9BDB04516}" sibTransId="{B88193A0-6580-4352-99B8-EEA3EF3CC0AE}"/>
    <dgm:cxn modelId="{5E09D72F-4055-40C7-97A8-24CE6868E0CF}" type="presOf" srcId="{9B7323D9-F34F-4557-8136-C223043A1866}" destId="{89F36B9C-DBED-4BFD-BAA3-1F26AC1DFD1E}" srcOrd="0" destOrd="0" presId="urn:microsoft.com/office/officeart/2008/layout/AlternatingPictureBlocks"/>
    <dgm:cxn modelId="{3ECA9A32-F67F-473C-8D05-76D2668A771D}" srcId="{9B7323D9-F34F-4557-8136-C223043A1866}" destId="{7D918BDC-812E-412A-9115-4429B5AD40BF}" srcOrd="1" destOrd="0" parTransId="{CCE4E1E5-66E1-4062-83FC-DAEE07D48DED}" sibTransId="{0CFE78EE-84D9-4CCB-BC4A-E25C41F8F18C}"/>
    <dgm:cxn modelId="{1ECC675C-AC1E-442F-9575-F7C0B542CE8A}" type="presOf" srcId="{7D918BDC-812E-412A-9115-4429B5AD40BF}" destId="{484CB165-B27C-41D0-B0C9-0727F2F06458}" srcOrd="0" destOrd="0" presId="urn:microsoft.com/office/officeart/2008/layout/AlternatingPictureBlocks"/>
    <dgm:cxn modelId="{D068AD60-A5D0-4449-B72F-CCE63E08177F}" type="presParOf" srcId="{89F36B9C-DBED-4BFD-BAA3-1F26AC1DFD1E}" destId="{0C0B40CB-8089-4FE8-B939-6A087CCBE55E}" srcOrd="0" destOrd="0" presId="urn:microsoft.com/office/officeart/2008/layout/AlternatingPictureBlocks"/>
    <dgm:cxn modelId="{DDD03886-F292-4FE2-9399-A1F76B3CD2E9}" type="presParOf" srcId="{0C0B40CB-8089-4FE8-B939-6A087CCBE55E}" destId="{E99FECBE-B581-4F8B-8383-748F64284727}" srcOrd="0" destOrd="0" presId="urn:microsoft.com/office/officeart/2008/layout/AlternatingPictureBlocks"/>
    <dgm:cxn modelId="{2F824163-8602-4271-9C49-B3DD1B6E356A}" type="presParOf" srcId="{0C0B40CB-8089-4FE8-B939-6A087CCBE55E}" destId="{42FBFBB3-A2A1-47D7-9ECC-9D2330037456}" srcOrd="1" destOrd="0" presId="urn:microsoft.com/office/officeart/2008/layout/AlternatingPictureBlocks"/>
    <dgm:cxn modelId="{B71A23BF-3CA3-447E-8D1B-1E47AADDCC3B}" type="presParOf" srcId="{89F36B9C-DBED-4BFD-BAA3-1F26AC1DFD1E}" destId="{5E3B26B7-5770-4D9C-A0E1-3E3C5CF208BC}" srcOrd="1" destOrd="0" presId="urn:microsoft.com/office/officeart/2008/layout/AlternatingPictureBlocks"/>
    <dgm:cxn modelId="{B1828417-DEE3-4D44-8452-B5617886B19B}" type="presParOf" srcId="{89F36B9C-DBED-4BFD-BAA3-1F26AC1DFD1E}" destId="{852F4B9D-6FCA-4A6D-B38D-DA7C67A130A3}" srcOrd="2" destOrd="0" presId="urn:microsoft.com/office/officeart/2008/layout/AlternatingPictureBlocks"/>
    <dgm:cxn modelId="{46F5CC1C-963A-40A5-B49A-C9306E22043C}" type="presParOf" srcId="{852F4B9D-6FCA-4A6D-B38D-DA7C67A130A3}" destId="{484CB165-B27C-41D0-B0C9-0727F2F06458}" srcOrd="0" destOrd="0" presId="urn:microsoft.com/office/officeart/2008/layout/AlternatingPictureBlocks"/>
    <dgm:cxn modelId="{9842B51E-68B2-458B-8719-C6708ECE47CE}" type="presParOf" srcId="{852F4B9D-6FCA-4A6D-B38D-DA7C67A130A3}" destId="{20D7DA84-B424-4E6A-8513-1A723C0DB3E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FECBE-B581-4F8B-8383-748F64284727}">
      <dsp:nvSpPr>
        <dsp:cNvPr id="0" name=""/>
        <dsp:cNvSpPr/>
      </dsp:nvSpPr>
      <dsp:spPr>
        <a:xfrm>
          <a:off x="3892674" y="42"/>
          <a:ext cx="2677343" cy="1210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Difference</a:t>
          </a:r>
        </a:p>
      </dsp:txBody>
      <dsp:txXfrm>
        <a:off x="3892674" y="42"/>
        <a:ext cx="2677343" cy="1210919"/>
      </dsp:txXfrm>
    </dsp:sp>
    <dsp:sp modelId="{42FBFBB3-A2A1-47D7-9ECC-9D2330037456}">
      <dsp:nvSpPr>
        <dsp:cNvPr id="0" name=""/>
        <dsp:cNvSpPr/>
      </dsp:nvSpPr>
      <dsp:spPr>
        <a:xfrm>
          <a:off x="2573982" y="42"/>
          <a:ext cx="1198810" cy="1210919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CB165-B27C-41D0-B0C9-0727F2F06458}">
      <dsp:nvSpPr>
        <dsp:cNvPr id="0" name=""/>
        <dsp:cNvSpPr/>
      </dsp:nvSpPr>
      <dsp:spPr>
        <a:xfrm>
          <a:off x="2573982" y="1410764"/>
          <a:ext cx="2677343" cy="1210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Difference</a:t>
          </a:r>
        </a:p>
      </dsp:txBody>
      <dsp:txXfrm>
        <a:off x="2573982" y="1410764"/>
        <a:ext cx="2677343" cy="1210919"/>
      </dsp:txXfrm>
    </dsp:sp>
    <dsp:sp modelId="{20D7DA84-B424-4E6A-8513-1A723C0DB3E5}">
      <dsp:nvSpPr>
        <dsp:cNvPr id="0" name=""/>
        <dsp:cNvSpPr/>
      </dsp:nvSpPr>
      <dsp:spPr>
        <a:xfrm>
          <a:off x="5371207" y="1410764"/>
          <a:ext cx="1198810" cy="1210919"/>
        </a:xfrm>
        <a:prstGeom prst="rect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49309-E4FE-4548-AB4A-8921C2026652}">
      <dsp:nvSpPr>
        <dsp:cNvPr id="0" name=""/>
        <dsp:cNvSpPr/>
      </dsp:nvSpPr>
      <dsp:spPr>
        <a:xfrm>
          <a:off x="3892674" y="2821485"/>
          <a:ext cx="2677343" cy="1210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Difference</a:t>
          </a:r>
        </a:p>
      </dsp:txBody>
      <dsp:txXfrm>
        <a:off x="3892674" y="2821485"/>
        <a:ext cx="2677343" cy="1210919"/>
      </dsp:txXfrm>
    </dsp:sp>
    <dsp:sp modelId="{5E9C27EF-E069-4301-BDDE-28CC96EA5142}">
      <dsp:nvSpPr>
        <dsp:cNvPr id="0" name=""/>
        <dsp:cNvSpPr/>
      </dsp:nvSpPr>
      <dsp:spPr>
        <a:xfrm>
          <a:off x="2573982" y="2821485"/>
          <a:ext cx="1198810" cy="1210919"/>
        </a:xfrm>
        <a:prstGeom prst="rect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FECBE-B581-4F8B-8383-748F64284727}">
      <dsp:nvSpPr>
        <dsp:cNvPr id="0" name=""/>
        <dsp:cNvSpPr/>
      </dsp:nvSpPr>
      <dsp:spPr>
        <a:xfrm>
          <a:off x="3527583" y="928"/>
          <a:ext cx="4116228" cy="1861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COMPETITOR</a:t>
          </a:r>
          <a:r>
            <a:rPr lang="en-US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kern="1200"/>
            <a:t>Variance?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Describe the variants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Idea to success on each variance</a:t>
          </a:r>
        </a:p>
      </dsp:txBody>
      <dsp:txXfrm>
        <a:off x="3527583" y="928"/>
        <a:ext cx="4116228" cy="1861704"/>
      </dsp:txXfrm>
    </dsp:sp>
    <dsp:sp modelId="{42FBFBB3-A2A1-47D7-9ECC-9D2330037456}">
      <dsp:nvSpPr>
        <dsp:cNvPr id="0" name=""/>
        <dsp:cNvSpPr/>
      </dsp:nvSpPr>
      <dsp:spPr>
        <a:xfrm>
          <a:off x="1500187" y="928"/>
          <a:ext cx="1843087" cy="1861704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CB165-B27C-41D0-B0C9-0727F2F06458}">
      <dsp:nvSpPr>
        <dsp:cNvPr id="0" name=""/>
        <dsp:cNvSpPr/>
      </dsp:nvSpPr>
      <dsp:spPr>
        <a:xfrm>
          <a:off x="1500187" y="2169814"/>
          <a:ext cx="4116228" cy="1861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TECHNOLOGY</a:t>
          </a:r>
          <a:r>
            <a:rPr lang="en-US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kern="1200"/>
            <a:t>Variance?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Describe the variants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Idea to success on each variance</a:t>
          </a:r>
        </a:p>
      </dsp:txBody>
      <dsp:txXfrm>
        <a:off x="1500187" y="2169814"/>
        <a:ext cx="4116228" cy="1861704"/>
      </dsp:txXfrm>
    </dsp:sp>
    <dsp:sp modelId="{20D7DA84-B424-4E6A-8513-1A723C0DB3E5}">
      <dsp:nvSpPr>
        <dsp:cNvPr id="0" name=""/>
        <dsp:cNvSpPr/>
      </dsp:nvSpPr>
      <dsp:spPr>
        <a:xfrm>
          <a:off x="5800725" y="2169814"/>
          <a:ext cx="1843087" cy="1861704"/>
        </a:xfrm>
        <a:prstGeom prst="rect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17/02/2021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2025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1666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9055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4422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2710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7939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6785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1133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007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9537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7392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1999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6853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377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2479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123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8076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456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8568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4460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2203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6197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033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17/02/2021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14:gallery dir="l"/>
        <p:sndAc>
          <p:stSnd>
            <p:snd r:embed="rId1" name="applause.wav"/>
          </p:stSnd>
        </p:sndAc>
      </p:transition>
    </mc:Choice>
    <mc:Fallback xmlns="">
      <p:transition advTm="3000">
        <p:fade/>
        <p:sndAc>
          <p:stSnd>
            <p:snd r:embed="rId4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17/02/2021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14:gallery dir="l"/>
        <p:sndAc>
          <p:stSnd>
            <p:snd r:embed="rId1" name="applause.wav"/>
          </p:stSnd>
        </p:sndAc>
      </p:transition>
    </mc:Choice>
    <mc:Fallback xmlns="">
      <p:transition advTm="3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17/02/2021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14:gallery dir="l"/>
        <p:sndAc>
          <p:stSnd>
            <p:snd r:embed="rId1" name="applause.wav"/>
          </p:stSnd>
        </p:sndAc>
      </p:transition>
    </mc:Choice>
    <mc:Fallback xmlns="">
      <p:transition advTm="3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17/02/2021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9"/>
            <a:ext cx="8121080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14:gallery dir="l"/>
        <p:sndAc>
          <p:stSnd>
            <p:snd r:embed="rId1" name="applause.wav"/>
          </p:stSnd>
        </p:sndAc>
      </p:transition>
    </mc:Choice>
    <mc:Fallback xmlns="">
      <p:transition advTm="3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17/02/2021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14:gallery dir="l"/>
        <p:sndAc>
          <p:stSnd>
            <p:snd r:embed="rId1" name="applause.wav"/>
          </p:stSnd>
        </p:sndAc>
      </p:transition>
    </mc:Choice>
    <mc:Fallback xmlns="">
      <p:transition advTm="3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17/02/2021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14:gallery dir="l"/>
        <p:sndAc>
          <p:stSnd>
            <p:snd r:embed="rId1" name="applause.wav"/>
          </p:stSnd>
        </p:sndAc>
      </p:transition>
    </mc:Choice>
    <mc:Fallback xmlns="">
      <p:transition advTm="3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17/02/2021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14:gallery dir="l"/>
        <p:sndAc>
          <p:stSnd>
            <p:snd r:embed="rId1" name="applause.wav"/>
          </p:stSnd>
        </p:sndAc>
      </p:transition>
    </mc:Choice>
    <mc:Fallback xmlns="">
      <p:transition advTm="3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17/02/2021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14:gallery dir="l"/>
        <p:sndAc>
          <p:stSnd>
            <p:snd r:embed="rId1" name="applause.wav"/>
          </p:stSnd>
        </p:sndAc>
      </p:transition>
    </mc:Choice>
    <mc:Fallback xmlns="">
      <p:transition advTm="3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17/02/2021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14:gallery dir="l"/>
        <p:sndAc>
          <p:stSnd>
            <p:snd r:embed="rId1" name="applause.wav"/>
          </p:stSnd>
        </p:sndAc>
      </p:transition>
    </mc:Choice>
    <mc:Fallback xmlns="">
      <p:transition advTm="3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17/02/2021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14:gallery dir="l"/>
        <p:sndAc>
          <p:stSnd>
            <p:snd r:embed="rId1" name="applause.wav"/>
          </p:stSnd>
        </p:sndAc>
      </p:transition>
    </mc:Choice>
    <mc:Fallback xmlns="">
      <p:transition advTm="3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17/02/2021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14:gallery dir="l"/>
        <p:sndAc>
          <p:stSnd>
            <p:snd r:embed="rId1" name="applause.wav"/>
          </p:stSnd>
        </p:sndAc>
      </p:transition>
    </mc:Choice>
    <mc:Fallback xmlns="">
      <p:transition advTm="3000">
        <p:fade/>
        <p:sndAc>
          <p:stSnd>
            <p:snd r:embed="rId3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17/02/2021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p14:dur="10" advTm="3000">
        <p14:gallery dir="l"/>
        <p:sndAc>
          <p:stSnd>
            <p:snd r:embed="rId13" name="applause.wav"/>
          </p:stSnd>
        </p:sndAc>
      </p:transition>
    </mc:Choice>
    <mc:Fallback xmlns="">
      <p:transition advTm="3000">
        <p:fade/>
        <p:sndAc>
          <p:stSnd>
            <p:snd r:embed="rId15" name="applause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 Proses Bisnis #2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Pengantar Analisis Proses Bisnis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algn="ctr"/>
            <a:r>
              <a:rPr lang="en-US" sz="2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DIPERLUKAN SUATU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STANDAR</a:t>
            </a:r>
            <a:r>
              <a:rPr lang="en-US" sz="24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YANG MENGACU PADA 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KAIDAH PROFESIONAL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3717032"/>
            <a:ext cx="6264696" cy="72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474353">
            <a:off x="953940" y="3450252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Standard Line</a:t>
            </a:r>
          </a:p>
        </p:txBody>
      </p:sp>
    </p:spTree>
    <p:extLst>
      <p:ext uri="{BB962C8B-B14F-4D97-AF65-F5344CB8AC3E}">
        <p14:creationId xmlns:p14="http://schemas.microsoft.com/office/powerpoint/2010/main" val="58307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25112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032"/>
            <a:ext cx="8229600" cy="5627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algn="ctr"/>
            <a:r>
              <a:rPr lang="en-US"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PENGUKURAN PROSES BISNIS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96336" y="1493990"/>
            <a:ext cx="553379" cy="2401141"/>
            <a:chOff x="8195085" y="1493990"/>
            <a:chExt cx="553379" cy="240114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5085" y="1526581"/>
              <a:ext cx="266700" cy="236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5400000" flipH="1">
              <a:off x="8120407" y="1752715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success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0" y="1421982"/>
            <a:ext cx="576065" cy="2440558"/>
            <a:chOff x="4572000" y="1421982"/>
            <a:chExt cx="576065" cy="244055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493990"/>
              <a:ext cx="266700" cy="236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5400000" flipH="1">
              <a:off x="4604967" y="1595748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Goals</a:t>
              </a: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457200" y="5517232"/>
            <a:ext cx="82296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KINERJA PROSES DIUKUR pada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dari PROSES,</a:t>
            </a:r>
          </a:p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 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 BISNIS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-nya</a:t>
            </a:r>
          </a:p>
        </p:txBody>
      </p:sp>
    </p:spTree>
    <p:extLst>
      <p:ext uri="{BB962C8B-B14F-4D97-AF65-F5344CB8AC3E}">
        <p14:creationId xmlns:p14="http://schemas.microsoft.com/office/powerpoint/2010/main" val="17637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/>
              <a:t>ANALYZE &amp; IDENTIFY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(Analisa &amp; Identifikasi)</a:t>
            </a:r>
          </a:p>
        </p:txBody>
      </p:sp>
    </p:spTree>
    <p:extLst>
      <p:ext uri="{BB962C8B-B14F-4D97-AF65-F5344CB8AC3E}">
        <p14:creationId xmlns:p14="http://schemas.microsoft.com/office/powerpoint/2010/main" val="388901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KUALITAS  OUTPUT  </a:t>
            </a:r>
            <a:r>
              <a:rPr lang="en-US"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dari  SUATU  PROSES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280" y="1700808"/>
            <a:ext cx="6563072" cy="3449259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109728" indent="0">
              <a:buNone/>
            </a:pPr>
            <a:r>
              <a:rPr lang="en-US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29200"/>
            <a:ext cx="82296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DIPENGARUHI oleh </a:t>
            </a: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</a:t>
            </a: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-nya, </a:t>
            </a: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</a:t>
            </a: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–nya  dan </a:t>
            </a:r>
          </a:p>
          <a:p>
            <a:pPr algn="ctr"/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BISNIS ENVIRONMENT </a:t>
            </a: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-nya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08" y="3083257"/>
            <a:ext cx="531352" cy="53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977" y="4307394"/>
            <a:ext cx="531352" cy="53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68218"/>
            <a:ext cx="531352" cy="53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19476"/>
            <a:ext cx="650576" cy="2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40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 MANAJEMEN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2160"/>
            <a:ext cx="8229600" cy="4325112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109728" indent="0">
              <a:buNone/>
            </a:pPr>
            <a:r>
              <a:rPr lang="en-US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77272"/>
            <a:ext cx="8229600" cy="79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algn="ctr">
              <a:spcBef>
                <a:spcPct val="0"/>
              </a:spcBef>
              <a:buNone/>
              <a:defRPr kumimoji="0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See..      ENVIRONTMENT INFLUENCE to INPUT, PROCESS (TRANSFORMATION) and OUTPUT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" y="548680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579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 UTAMA PENYEBAB 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PERBEDAAN ORGANISASI BISNIS</a:t>
            </a: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tiap ENVIRONMENT atau WILAYAH BERBEDA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727130"/>
              </p:ext>
            </p:extLst>
          </p:nvPr>
        </p:nvGraphicFramePr>
        <p:xfrm>
          <a:off x="0" y="1484784"/>
          <a:ext cx="91440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83768" y="1484784"/>
            <a:ext cx="1361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REGULATORY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5589240"/>
            <a:ext cx="8229600" cy="864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algn="ctr">
              <a:spcBef>
                <a:spcPct val="0"/>
              </a:spcBef>
              <a:buNone/>
              <a:defRPr kumimoji="0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1600">
                <a:solidFill>
                  <a:srgbClr val="FF0000"/>
                </a:solidFill>
              </a:rPr>
              <a:t>TEORI MENJALANKAN ORGANISASI BISNIS tetap SAMA</a:t>
            </a:r>
            <a:r>
              <a:rPr lang="en-US" sz="1600"/>
              <a:t>, </a:t>
            </a:r>
          </a:p>
          <a:p>
            <a:r>
              <a:rPr lang="en-US" sz="1600">
                <a:solidFill>
                  <a:srgbClr val="FF0000"/>
                </a:solidFill>
              </a:rPr>
              <a:t>IMPLEMENTASI</a:t>
            </a:r>
            <a:r>
              <a:rPr lang="en-US" sz="1600"/>
              <a:t>-nya BERBEDA, TERGANTUNG dari </a:t>
            </a:r>
            <a:r>
              <a:rPr lang="en-US" sz="1600">
                <a:solidFill>
                  <a:srgbClr val="FF0000"/>
                </a:solidFill>
              </a:rPr>
              <a:t>KARAKTERISTIK ENVIRONMENT</a:t>
            </a:r>
            <a:r>
              <a:rPr lang="en-US" sz="1600"/>
              <a:t>-nya</a:t>
            </a:r>
          </a:p>
        </p:txBody>
      </p:sp>
    </p:spTree>
    <p:extLst>
      <p:ext uri="{BB962C8B-B14F-4D97-AF65-F5344CB8AC3E}">
        <p14:creationId xmlns:p14="http://schemas.microsoft.com/office/powerpoint/2010/main" val="17490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/>
              <a:t>PROCESS of BUSINESS PROCESS ANALYSIS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id-ID" dirty="0"/>
              <a:t>Proses pada</a:t>
            </a:r>
            <a:r>
              <a:rPr lang="en-US" dirty="0"/>
              <a:t> </a:t>
            </a:r>
            <a:r>
              <a:rPr lang="id-ID" dirty="0"/>
              <a:t>Analisis Proses Bisnis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396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548680"/>
            <a:ext cx="7056784" cy="5371209"/>
          </a:xfr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 marL="109728" indent="0">
              <a:buNone/>
            </a:pPr>
            <a:r>
              <a:rPr lang="en-US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039493" y="2839693"/>
            <a:ext cx="5400602" cy="81857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 DECISION - FLOW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520" y="6082664"/>
            <a:ext cx="7992888" cy="658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algn="ctr">
              <a:spcBef>
                <a:spcPct val="0"/>
              </a:spcBef>
              <a:buNone/>
              <a:defRPr kumimoji="0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1600">
                <a:solidFill>
                  <a:srgbClr val="FF0000"/>
                </a:solidFill>
              </a:rPr>
              <a:t>Analisis Proses Bisnis </a:t>
            </a:r>
            <a:r>
              <a:rPr lang="en-US" sz="1600">
                <a:solidFill>
                  <a:schemeClr val="bg1"/>
                </a:solidFill>
              </a:rPr>
              <a:t>menghasilkan informasi yang diperlukan oleh organisasi untuk mengambil keputusan  dan menilai kegiatan bisnis</a:t>
            </a:r>
          </a:p>
        </p:txBody>
      </p:sp>
    </p:spTree>
    <p:extLst>
      <p:ext uri="{BB962C8B-B14F-4D97-AF65-F5344CB8AC3E}">
        <p14:creationId xmlns:p14="http://schemas.microsoft.com/office/powerpoint/2010/main" val="45067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280"/>
            <a:ext cx="8229600" cy="504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algn="ctr"/>
            <a:r>
              <a:rPr lang="en-US" sz="2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ANALISIS PROSES BISNIS  -  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SIKLUS</a:t>
            </a:r>
            <a:endParaRPr lang="en-US" sz="2800" b="1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325112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pPr marL="109728" indent="0">
              <a:buNone/>
            </a:pPr>
            <a:r>
              <a:rPr lang="en-US"/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3275856" y="1386472"/>
            <a:ext cx="3168352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5" name="Oval 4"/>
          <p:cNvSpPr/>
          <p:nvPr/>
        </p:nvSpPr>
        <p:spPr>
          <a:xfrm>
            <a:off x="5724128" y="1962536"/>
            <a:ext cx="2448272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6" name="Oval 5"/>
          <p:cNvSpPr/>
          <p:nvPr/>
        </p:nvSpPr>
        <p:spPr>
          <a:xfrm>
            <a:off x="5580112" y="3114664"/>
            <a:ext cx="2808312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7" name="Oval 6"/>
          <p:cNvSpPr/>
          <p:nvPr/>
        </p:nvSpPr>
        <p:spPr>
          <a:xfrm>
            <a:off x="5076056" y="4194784"/>
            <a:ext cx="2160240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8" name="Oval 7"/>
          <p:cNvSpPr/>
          <p:nvPr/>
        </p:nvSpPr>
        <p:spPr>
          <a:xfrm>
            <a:off x="2483768" y="4122776"/>
            <a:ext cx="2376264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9" name="Oval 8"/>
          <p:cNvSpPr/>
          <p:nvPr/>
        </p:nvSpPr>
        <p:spPr>
          <a:xfrm>
            <a:off x="1061024" y="3231384"/>
            <a:ext cx="151216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11" name="Oval 10"/>
          <p:cNvSpPr/>
          <p:nvPr/>
        </p:nvSpPr>
        <p:spPr>
          <a:xfrm>
            <a:off x="539552" y="1818520"/>
            <a:ext cx="3168352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5661248"/>
            <a:ext cx="8229600" cy="1008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SIKLUS ANALISIS PROSES BISNIS; </a:t>
            </a: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INVESTIGASI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ANALISA</a:t>
            </a:r>
            <a:r>
              <a:rPr lang="en-US" sz="16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IDENTIFIKASI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PENYEBAB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DISAIN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PEMECAHAN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MASALAH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PENGEMBANGAN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UJI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COBA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IMPLEMENTASI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507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340768" y="3284984"/>
            <a:ext cx="6192688" cy="57606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PERFORMANCE Analyzing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280" y="476672"/>
            <a:ext cx="6923112" cy="4325112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pPr marL="109728" indent="0">
              <a:buNone/>
            </a:pPr>
            <a:r>
              <a:rPr lang="en-US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15616" y="4941168"/>
            <a:ext cx="6984776" cy="17281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algn="ctr">
              <a:spcBef>
                <a:spcPct val="0"/>
              </a:spcBef>
              <a:buNone/>
              <a:defRPr kumimoji="0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l"/>
            <a:r>
              <a:rPr lang="en-US" sz="1600">
                <a:solidFill>
                  <a:srgbClr val="FF0000"/>
                </a:solidFill>
              </a:rPr>
              <a:t>ANALISIS PROSES BISNIS  </a:t>
            </a:r>
            <a:r>
              <a:rPr lang="en-US" sz="1600">
                <a:solidFill>
                  <a:schemeClr val="bg1"/>
                </a:solidFill>
              </a:rPr>
              <a:t>dapat  DILAKUKAN dengan  melakukan </a:t>
            </a:r>
            <a:r>
              <a:rPr lang="en-US" sz="1600">
                <a:solidFill>
                  <a:srgbClr val="FF0000"/>
                </a:solidFill>
              </a:rPr>
              <a:t>ANALISA  PERFORMANCE (KINERJA)</a:t>
            </a:r>
            <a:r>
              <a:rPr lang="en-US" sz="1600">
                <a:solidFill>
                  <a:schemeClr val="bg1"/>
                </a:solidFill>
              </a:rPr>
              <a:t>   pada;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PROSES RISET (Plan),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PROSES DESAIN (Plan),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PROSES PRODUKSI (Develop)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PROSES PEMASARAN (Deploy)</a:t>
            </a:r>
          </a:p>
        </p:txBody>
      </p:sp>
    </p:spTree>
    <p:extLst>
      <p:ext uri="{BB962C8B-B14F-4D97-AF65-F5344CB8AC3E}">
        <p14:creationId xmlns:p14="http://schemas.microsoft.com/office/powerpoint/2010/main" val="180469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/>
              <a:t>PERFORMANCE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(kinerja)</a:t>
            </a:r>
          </a:p>
        </p:txBody>
      </p:sp>
    </p:spTree>
    <p:extLst>
      <p:ext uri="{BB962C8B-B14F-4D97-AF65-F5344CB8AC3E}">
        <p14:creationId xmlns:p14="http://schemas.microsoft.com/office/powerpoint/2010/main" val="307058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340768" y="3284984"/>
            <a:ext cx="6192688" cy="57606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&amp; MANAGEMENT Analyzing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280" y="476672"/>
            <a:ext cx="6923112" cy="4325112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pPr marL="109728" indent="0">
              <a:buNone/>
            </a:pPr>
            <a:r>
              <a:rPr lang="en-US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15616" y="4941168"/>
            <a:ext cx="6984776" cy="17281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algn="ctr">
              <a:spcBef>
                <a:spcPct val="0"/>
              </a:spcBef>
              <a:buNone/>
              <a:defRPr kumimoji="0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l"/>
            <a:r>
              <a:rPr lang="en-US" sz="1600">
                <a:solidFill>
                  <a:srgbClr val="FF0000"/>
                </a:solidFill>
              </a:rPr>
              <a:t>ANALISIS PROSES BISNIS  </a:t>
            </a:r>
            <a:r>
              <a:rPr lang="en-US" sz="1600">
                <a:solidFill>
                  <a:schemeClr val="bg1"/>
                </a:solidFill>
              </a:rPr>
              <a:t>dapat  DILAKUKAN dengan  melakukan </a:t>
            </a:r>
            <a:r>
              <a:rPr lang="en-US" sz="1600">
                <a:solidFill>
                  <a:srgbClr val="FF0000"/>
                </a:solidFill>
              </a:rPr>
              <a:t>ANALISA  SISTEM / MANAJEMENNYA</a:t>
            </a:r>
            <a:r>
              <a:rPr lang="en-US" sz="1600">
                <a:solidFill>
                  <a:schemeClr val="bg1"/>
                </a:solidFill>
              </a:rPr>
              <a:t>   pada;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sz="1600"/>
              <a:t>RENSTRA(RENCANA STRATEGIS)</a:t>
            </a:r>
            <a:r>
              <a:rPr lang="en-US" sz="1600">
                <a:solidFill>
                  <a:schemeClr val="bg1"/>
                </a:solidFill>
              </a:rPr>
              <a:t>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SISTEM MANAJEMEN,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SISTEM INFORMASI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</a:rPr>
              <a:t>PENGELOLAAN IT( IT GOVERNANCE ), dll.</a:t>
            </a:r>
          </a:p>
        </p:txBody>
      </p:sp>
    </p:spTree>
    <p:extLst>
      <p:ext uri="{BB962C8B-B14F-4D97-AF65-F5344CB8AC3E}">
        <p14:creationId xmlns:p14="http://schemas.microsoft.com/office/powerpoint/2010/main" val="302307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ASSIGNMENT:</a:t>
            </a:r>
            <a:b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WOULD YOU DO ABOUT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548227"/>
              </p:ext>
            </p:extLst>
          </p:nvPr>
        </p:nvGraphicFramePr>
        <p:xfrm>
          <a:off x="0" y="2060848"/>
          <a:ext cx="91440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350100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Competitor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6136" y="422108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C000"/>
                </a:solidFill>
                <a:effectLst>
                  <a:outerShdw blurRad="38100" dist="38100" dir="2700000" algn="tl">
                    <a:srgbClr val="FF0000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193461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THAT’S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/>
              <a:t>See You Next Session</a:t>
            </a:r>
          </a:p>
        </p:txBody>
      </p:sp>
    </p:spTree>
    <p:extLst>
      <p:ext uri="{BB962C8B-B14F-4D97-AF65-F5344CB8AC3E}">
        <p14:creationId xmlns:p14="http://schemas.microsoft.com/office/powerpoint/2010/main" val="37581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E5CB-4368-4EFB-BEA8-C3AE8E00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Tugas Latihan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27203-12A5-4224-AA2D-EEC708A1D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dosen.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9010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>
        <p14:gallery dir="l"/>
        <p:sndAc>
          <p:stSnd>
            <p:snd r:embed="rId2" name="applause.wav"/>
          </p:stSnd>
        </p:sndAc>
      </p:transition>
    </mc:Choice>
    <mc:Fallback xmlns="">
      <p:transition advTm="3000">
        <p:fade/>
        <p:sndAc>
          <p:stSnd>
            <p:snd r:embed="rId3" name="applause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GTP, "Operations management: The input/output transformation model," </a:t>
            </a:r>
            <a:r>
              <a:rPr lang="en-US" sz="2400" dirty="0" err="1"/>
              <a:t>Connexions</a:t>
            </a:r>
            <a:r>
              <a:rPr lang="en-US" sz="2400" dirty="0"/>
              <a:t>, October 6, 2010, http://cnx.org/content/m35439/1.4/.</a:t>
            </a:r>
          </a:p>
        </p:txBody>
      </p:sp>
    </p:spTree>
    <p:extLst>
      <p:ext uri="{BB962C8B-B14F-4D97-AF65-F5344CB8AC3E}">
        <p14:creationId xmlns:p14="http://schemas.microsoft.com/office/powerpoint/2010/main" val="35193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16832"/>
            <a:ext cx="6858000" cy="360426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109728" indent="0" algn="ctr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10408"/>
            <a:ext cx="6858000" cy="889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MENGETAHUI KINERJA PROSES BISNIS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3952" y="5706952"/>
            <a:ext cx="68407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DIPERLUKAN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ALAT UKUR</a:t>
            </a:r>
          </a:p>
        </p:txBody>
      </p:sp>
    </p:spTree>
    <p:extLst>
      <p:ext uri="{BB962C8B-B14F-4D97-AF65-F5344CB8AC3E}">
        <p14:creationId xmlns:p14="http://schemas.microsoft.com/office/powerpoint/2010/main" val="17052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82" y="1862416"/>
            <a:ext cx="7363326" cy="3869837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109728" indent="0" algn="ctr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82" y="755992"/>
            <a:ext cx="7363326" cy="95450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MENGETAHUI KINERJA PROSES BISNIS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1426" y="5652537"/>
            <a:ext cx="73448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DIPERLUKAN SUATU </a:t>
            </a:r>
            <a:r>
              <a:rPr lang="id-I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608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62416"/>
            <a:ext cx="7363326" cy="3869837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755992"/>
            <a:ext cx="7363326" cy="95450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MENGETAHUI KINERJA PROSES BISNIS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9936" y="5652537"/>
            <a:ext cx="73448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DIPERLUKAN SUATU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PANDUAN</a:t>
            </a:r>
          </a:p>
        </p:txBody>
      </p:sp>
    </p:spTree>
    <p:extLst>
      <p:ext uri="{BB962C8B-B14F-4D97-AF65-F5344CB8AC3E}">
        <p14:creationId xmlns:p14="http://schemas.microsoft.com/office/powerpoint/2010/main" val="376871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MENGETAHUI KINERJA PROSES BISNIS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3" y="4365104"/>
            <a:ext cx="820891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SUPAYA HASIL EVALUASI KINERJA BERSIFAT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OBJEKTIF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PROFESIONAL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1" y="2700644"/>
            <a:ext cx="2346247" cy="123241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479258" y="2340924"/>
            <a:ext cx="2364550" cy="36933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ALAT UKUR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209" y="2710256"/>
            <a:ext cx="2346247" cy="122735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6311906" y="2340924"/>
            <a:ext cx="2364550" cy="36933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PANDUAN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76" y="2705199"/>
            <a:ext cx="2346247" cy="123241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3398876" y="2340924"/>
            <a:ext cx="2364550" cy="36933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</a:t>
            </a:r>
          </a:p>
        </p:txBody>
      </p:sp>
    </p:spTree>
    <p:extLst>
      <p:ext uri="{BB962C8B-B14F-4D97-AF65-F5344CB8AC3E}">
        <p14:creationId xmlns:p14="http://schemas.microsoft.com/office/powerpoint/2010/main" val="64112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/>
              <a:t>MEASUREMENT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(Pengukuran)</a:t>
            </a:r>
          </a:p>
        </p:txBody>
      </p:sp>
    </p:spTree>
    <p:extLst>
      <p:ext uri="{BB962C8B-B14F-4D97-AF65-F5344CB8AC3E}">
        <p14:creationId xmlns:p14="http://schemas.microsoft.com/office/powerpoint/2010/main" val="362427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836712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PENGUKURAN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TEKNIK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KUANTIFIKASI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517232"/>
            <a:ext cx="8229600" cy="1066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MENGUKUR KINERJA KARYAWAN BERDASARKAN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TOLOK UKUR/STANDAR DAN TARGET YANG DITENTUKAN</a:t>
            </a:r>
          </a:p>
        </p:txBody>
      </p:sp>
    </p:spTree>
    <p:extLst>
      <p:ext uri="{BB962C8B-B14F-4D97-AF65-F5344CB8AC3E}">
        <p14:creationId xmlns:p14="http://schemas.microsoft.com/office/powerpoint/2010/main" val="8450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/>
          <a:p>
            <a:pPr algn="ctr"/>
            <a:r>
              <a:rPr lang="en-US"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PENGUKURAN PRODUK TIDAK HANYA DILAKUKAN PADA 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PRODUK AKHIR </a:t>
            </a:r>
            <a:r>
              <a:rPr lang="en-US"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TETAPI JUGA </a:t>
            </a:r>
            <a:br>
              <a:rPr lang="en-US" sz="20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PRODUK-PRODUK  ANTARA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04" y="2076374"/>
            <a:ext cx="7643192" cy="4016922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7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engantar Sistem Informasi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7844</TotalTime>
  <Words>443</Words>
  <Application>Microsoft Office PowerPoint</Application>
  <PresentationFormat>On-screen Show (4:3)</PresentationFormat>
  <Paragraphs>111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Georgia</vt:lpstr>
      <vt:lpstr>Trebuchet MS</vt:lpstr>
      <vt:lpstr>Wingdings 2</vt:lpstr>
      <vt:lpstr>Urban</vt:lpstr>
      <vt:lpstr>Analisis Proses Bisnis #2</vt:lpstr>
      <vt:lpstr>PERFORMANCE</vt:lpstr>
      <vt:lpstr>UNTUK MENGETAHUI KINERJA PROSES BISNIS </vt:lpstr>
      <vt:lpstr>UNTUK MENGETAHUI KINERJA PROSES BISNIS </vt:lpstr>
      <vt:lpstr>UNTUK MENGETAHUI KINERJA PROSES BISNIS </vt:lpstr>
      <vt:lpstr>UNTUK MENGETAHUI KINERJA PROSES BISNIS</vt:lpstr>
      <vt:lpstr>MEASUREMENT</vt:lpstr>
      <vt:lpstr>PENGUKURAN dengan TEKNIK KUANTIFIKASI</vt:lpstr>
      <vt:lpstr>PENGUKURAN PRODUK TIDAK HANYA DILAKUKAN PADA PRODUK AKHIR TETAPI JUGA  PRODUK-PRODUK  ANTARA</vt:lpstr>
      <vt:lpstr>DIPERLUKAN SUATU STANDAR YANG MENGACU PADA KAIDAH PROFESIONAL</vt:lpstr>
      <vt:lpstr>PENGUKURAN PROSES BISNIS</vt:lpstr>
      <vt:lpstr>ANALYZE &amp; IDENTIFY</vt:lpstr>
      <vt:lpstr>KUALITAS  OUTPUT  dari  SUATU  PROSES</vt:lpstr>
      <vt:lpstr>OPERATIONS MANAJEMEN COMPONENTS</vt:lpstr>
      <vt:lpstr>FAKTOR UTAMA PENYEBAB PERBEDAAN ORGANISASI BISNIS tiap ENVIRONMENT atau WILAYAH BERBEDA</vt:lpstr>
      <vt:lpstr>PROCESS of BUSINESS PROCESS ANALYSIS</vt:lpstr>
      <vt:lpstr>MANAGEMENT  DECISION - FLOW </vt:lpstr>
      <vt:lpstr>ANALISIS PROSES BISNIS  -  SIKLUS</vt:lpstr>
      <vt:lpstr>PERFORMANCE Analyzing </vt:lpstr>
      <vt:lpstr>SISTEM &amp; MANAGEMENT Analyzing</vt:lpstr>
      <vt:lpstr>ASSIGNMENT: WHAT WOULD YOU DO ABOUT</vt:lpstr>
      <vt:lpstr>THAT’S ALL</vt:lpstr>
      <vt:lpstr>Tugas Latihan</vt:lpstr>
      <vt:lpstr>Reff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Marcello Singadji</cp:lastModifiedBy>
  <cp:revision>379</cp:revision>
  <dcterms:created xsi:type="dcterms:W3CDTF">2011-09-16T02:11:44Z</dcterms:created>
  <dcterms:modified xsi:type="dcterms:W3CDTF">2021-02-17T07:27:48Z</dcterms:modified>
</cp:coreProperties>
</file>