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8"/>
  </p:notesMasterIdLst>
  <p:sldIdLst>
    <p:sldId id="256" r:id="rId2"/>
    <p:sldId id="323" r:id="rId3"/>
    <p:sldId id="324" r:id="rId4"/>
    <p:sldId id="325" r:id="rId5"/>
    <p:sldId id="282" r:id="rId6"/>
    <p:sldId id="298" r:id="rId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76367" autoAdjust="0"/>
  </p:normalViewPr>
  <p:slideViewPr>
    <p:cSldViewPr>
      <p:cViewPr varScale="1">
        <p:scale>
          <a:sx n="63" d="100"/>
          <a:sy n="63" d="100"/>
        </p:scale>
        <p:origin x="19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o Singadji" userId="8bffbbdb-4fbc-4a87-b9c3-46ced084e620" providerId="ADAL" clId="{AB96BB6A-75EA-4AFB-9168-FC6987149493}"/>
    <pc:docChg chg="undo custSel delSld modSld">
      <pc:chgData name="Marcello Singadji" userId="8bffbbdb-4fbc-4a87-b9c3-46ced084e620" providerId="ADAL" clId="{AB96BB6A-75EA-4AFB-9168-FC6987149493}" dt="2021-02-26T15:54:00.488" v="6" actId="47"/>
      <pc:docMkLst>
        <pc:docMk/>
      </pc:docMkLst>
      <pc:sldChg chg="modSp mod">
        <pc:chgData name="Marcello Singadji" userId="8bffbbdb-4fbc-4a87-b9c3-46ced084e620" providerId="ADAL" clId="{AB96BB6A-75EA-4AFB-9168-FC6987149493}" dt="2021-02-26T15:53:33.980" v="5" actId="14100"/>
        <pc:sldMkLst>
          <pc:docMk/>
          <pc:sldMk cId="3274577414" sldId="256"/>
        </pc:sldMkLst>
        <pc:spChg chg="mod">
          <ac:chgData name="Marcello Singadji" userId="8bffbbdb-4fbc-4a87-b9c3-46ced084e620" providerId="ADAL" clId="{AB96BB6A-75EA-4AFB-9168-FC6987149493}" dt="2021-02-26T15:53:33.980" v="5" actId="14100"/>
          <ac:spMkLst>
            <pc:docMk/>
            <pc:sldMk cId="3274577414" sldId="256"/>
            <ac:spMk id="2" creationId="{00000000-0000-0000-0000-000000000000}"/>
          </ac:spMkLst>
        </pc:spChg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3070589059" sldId="270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1261289235" sldId="301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3552451888" sldId="302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3568417831" sldId="303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101522204" sldId="304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3154892250" sldId="305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1312234184" sldId="306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3962674715" sldId="307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4214798163" sldId="308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903588152" sldId="309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87860905" sldId="310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316455155" sldId="311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4245829215" sldId="312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1753181350" sldId="313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4055065634" sldId="314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3632682914" sldId="315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694036302" sldId="316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3700785479" sldId="317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2376471807" sldId="318"/>
        </pc:sldMkLst>
      </pc:sldChg>
    </pc:docChg>
  </pc:docChgLst>
  <pc:docChgLst>
    <pc:chgData name="Marcello Singadji" userId="8bffbbdb-4fbc-4a87-b9c3-46ced084e620" providerId="ADAL" clId="{2D9098DF-E996-42D9-A595-90294D0C327D}"/>
    <pc:docChg chg="undo custSel modSld">
      <pc:chgData name="Marcello Singadji" userId="8bffbbdb-4fbc-4a87-b9c3-46ced084e620" providerId="ADAL" clId="{2D9098DF-E996-42D9-A595-90294D0C327D}" dt="2021-02-26T15:47:46.246" v="25" actId="20577"/>
      <pc:docMkLst>
        <pc:docMk/>
      </pc:docMkLst>
      <pc:sldChg chg="modSp mod">
        <pc:chgData name="Marcello Singadji" userId="8bffbbdb-4fbc-4a87-b9c3-46ced084e620" providerId="ADAL" clId="{2D9098DF-E996-42D9-A595-90294D0C327D}" dt="2021-02-26T15:47:46.246" v="25" actId="20577"/>
        <pc:sldMkLst>
          <pc:docMk/>
          <pc:sldMk cId="3274577414" sldId="256"/>
        </pc:sldMkLst>
        <pc:spChg chg="mod">
          <ac:chgData name="Marcello Singadji" userId="8bffbbdb-4fbc-4a87-b9c3-46ced084e620" providerId="ADAL" clId="{2D9098DF-E996-42D9-A595-90294D0C327D}" dt="2021-02-26T15:47:46.246" v="25" actId="20577"/>
          <ac:spMkLst>
            <pc:docMk/>
            <pc:sldMk cId="3274577414" sldId="256"/>
            <ac:spMk id="2" creationId="{00000000-0000-0000-0000-000000000000}"/>
          </ac:spMkLst>
        </pc:spChg>
        <pc:spChg chg="mod">
          <ac:chgData name="Marcello Singadji" userId="8bffbbdb-4fbc-4a87-b9c3-46ced084e620" providerId="ADAL" clId="{2D9098DF-E996-42D9-A595-90294D0C327D}" dt="2021-02-26T15:47:41.869" v="16" actId="20577"/>
          <ac:spMkLst>
            <pc:docMk/>
            <pc:sldMk cId="3274577414" sldId="256"/>
            <ac:spMk id="3" creationId="{00000000-0000-0000-0000-000000000000}"/>
          </ac:spMkLst>
        </pc:spChg>
      </pc:sldChg>
    </pc:docChg>
  </pc:docChgLst>
  <pc:docChgLst>
    <pc:chgData name="Marcello Singadji" userId="8bffbbdb-4fbc-4a87-b9c3-46ced084e620" providerId="ADAL" clId="{46635DE0-A2CE-4925-BED2-39B246AD9920}"/>
    <pc:docChg chg="undo custSel addSld delSld modSld">
      <pc:chgData name="Marcello Singadji" userId="8bffbbdb-4fbc-4a87-b9c3-46ced084e620" providerId="ADAL" clId="{46635DE0-A2CE-4925-BED2-39B246AD9920}" dt="2021-04-03T03:21:44.230" v="6" actId="47"/>
      <pc:docMkLst>
        <pc:docMk/>
      </pc:docMkLst>
      <pc:sldChg chg="modSp mod">
        <pc:chgData name="Marcello Singadji" userId="8bffbbdb-4fbc-4a87-b9c3-46ced084e620" providerId="ADAL" clId="{46635DE0-A2CE-4925-BED2-39B246AD9920}" dt="2021-04-03T03:21:12.533" v="0" actId="20577"/>
        <pc:sldMkLst>
          <pc:docMk/>
          <pc:sldMk cId="3274577414" sldId="256"/>
        </pc:sldMkLst>
        <pc:spChg chg="mod">
          <ac:chgData name="Marcello Singadji" userId="8bffbbdb-4fbc-4a87-b9c3-46ced084e620" providerId="ADAL" clId="{46635DE0-A2CE-4925-BED2-39B246AD9920}" dt="2021-04-03T03:21:12.533" v="0" actId="20577"/>
          <ac:spMkLst>
            <pc:docMk/>
            <pc:sldMk cId="3274577414" sldId="256"/>
            <ac:spMk id="2" creationId="{00000000-0000-0000-0000-000000000000}"/>
          </ac:spMkLst>
        </pc:spChg>
      </pc:sldChg>
      <pc:sldChg chg="add del">
        <pc:chgData name="Marcello Singadji" userId="8bffbbdb-4fbc-4a87-b9c3-46ced084e620" providerId="ADAL" clId="{46635DE0-A2CE-4925-BED2-39B246AD9920}" dt="2021-04-03T03:21:38.360" v="3" actId="47"/>
        <pc:sldMkLst>
          <pc:docMk/>
          <pc:sldMk cId="2493816248" sldId="319"/>
        </pc:sldMkLst>
      </pc:sldChg>
      <pc:sldChg chg="add del">
        <pc:chgData name="Marcello Singadji" userId="8bffbbdb-4fbc-4a87-b9c3-46ced084e620" providerId="ADAL" clId="{46635DE0-A2CE-4925-BED2-39B246AD9920}" dt="2021-04-03T03:21:39.442" v="4" actId="47"/>
        <pc:sldMkLst>
          <pc:docMk/>
          <pc:sldMk cId="2838822847" sldId="320"/>
        </pc:sldMkLst>
      </pc:sldChg>
      <pc:sldChg chg="add del">
        <pc:chgData name="Marcello Singadji" userId="8bffbbdb-4fbc-4a87-b9c3-46ced084e620" providerId="ADAL" clId="{46635DE0-A2CE-4925-BED2-39B246AD9920}" dt="2021-04-03T03:21:40.430" v="5" actId="47"/>
        <pc:sldMkLst>
          <pc:docMk/>
          <pc:sldMk cId="2320869194" sldId="321"/>
        </pc:sldMkLst>
      </pc:sldChg>
      <pc:sldChg chg="add del">
        <pc:chgData name="Marcello Singadji" userId="8bffbbdb-4fbc-4a87-b9c3-46ced084e620" providerId="ADAL" clId="{46635DE0-A2CE-4925-BED2-39B246AD9920}" dt="2021-04-03T03:21:44.230" v="6" actId="47"/>
        <pc:sldMkLst>
          <pc:docMk/>
          <pc:sldMk cId="627007366" sldId="322"/>
        </pc:sldMkLst>
      </pc:sldChg>
      <pc:sldChg chg="add del">
        <pc:chgData name="Marcello Singadji" userId="8bffbbdb-4fbc-4a87-b9c3-46ced084e620" providerId="ADAL" clId="{46635DE0-A2CE-4925-BED2-39B246AD9920}" dt="2021-04-03T03:21:24.009" v="2" actId="47"/>
        <pc:sldMkLst>
          <pc:docMk/>
          <pc:sldMk cId="2820110677" sldId="323"/>
        </pc:sldMkLst>
      </pc:sldChg>
      <pc:sldChg chg="add del">
        <pc:chgData name="Marcello Singadji" userId="8bffbbdb-4fbc-4a87-b9c3-46ced084e620" providerId="ADAL" clId="{46635DE0-A2CE-4925-BED2-39B246AD9920}" dt="2021-04-03T03:21:24.009" v="2" actId="47"/>
        <pc:sldMkLst>
          <pc:docMk/>
          <pc:sldMk cId="2819913950" sldId="3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795320" cy="1470025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Life Cycle (III)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Analisis Proses Bisnis</a:t>
            </a: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MANAGEMENT PROCESS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77" y="1628800"/>
            <a:ext cx="9289032" cy="390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6" y="5661248"/>
            <a:ext cx="9073008" cy="10783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“Project Quality Management includes the Processes required to ensure the Project will satisfy the needs for which it was undertaken.”</a:t>
            </a:r>
          </a:p>
        </p:txBody>
      </p:sp>
    </p:spTree>
    <p:extLst>
      <p:ext uri="{BB962C8B-B14F-4D97-AF65-F5344CB8AC3E}">
        <p14:creationId xmlns:p14="http://schemas.microsoft.com/office/powerpoint/2010/main" val="28201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MANAGEMENT PROCESS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12776"/>
            <a:ext cx="9229941" cy="423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6" y="5661248"/>
            <a:ext cx="9073008" cy="10783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“Project Issues Management includes the Processes required to identify, resolve, and control in a timely manner factors which could influence the overall scope, time, cost, risk, and quality of the project.”</a:t>
            </a:r>
          </a:p>
        </p:txBody>
      </p:sp>
    </p:spTree>
    <p:extLst>
      <p:ext uri="{BB962C8B-B14F-4D97-AF65-F5344CB8AC3E}">
        <p14:creationId xmlns:p14="http://schemas.microsoft.com/office/powerpoint/2010/main" val="281991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984"/>
            <a:ext cx="8229600" cy="1066800"/>
          </a:xfrm>
        </p:spPr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MANAGEMENT PROCESS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80512" cy="44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496" y="5877272"/>
            <a:ext cx="907300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“Project Change Management includes the processes required to control changes to the project scope”</a:t>
            </a:r>
          </a:p>
        </p:txBody>
      </p:sp>
    </p:spTree>
    <p:extLst>
      <p:ext uri="{BB962C8B-B14F-4D97-AF65-F5344CB8AC3E}">
        <p14:creationId xmlns:p14="http://schemas.microsoft.com/office/powerpoint/2010/main" val="18730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/>
              <a:t>See You Next Session</a:t>
            </a:r>
          </a:p>
        </p:txBody>
      </p:sp>
    </p:spTree>
    <p:extLst>
      <p:ext uri="{BB962C8B-B14F-4D97-AF65-F5344CB8AC3E}">
        <p14:creationId xmlns:p14="http://schemas.microsoft.com/office/powerpoint/2010/main" val="37581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Project Management Methodology Guidebook, Chandler - Arizona, 2010 </a:t>
            </a:r>
          </a:p>
          <a:p>
            <a:pPr marL="109728" indent="0">
              <a:buNone/>
            </a:pPr>
            <a:endParaRPr lang="en-US" b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8809</TotalTime>
  <Words>113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Georgia</vt:lpstr>
      <vt:lpstr>Trebuchet MS</vt:lpstr>
      <vt:lpstr>Wingdings 2</vt:lpstr>
      <vt:lpstr>Urban</vt:lpstr>
      <vt:lpstr>Project Management Life Cycle (III)</vt:lpstr>
      <vt:lpstr>QUALITY MANAGEMENT PROCESS</vt:lpstr>
      <vt:lpstr>ISSUES MANAGEMENT PROCESS</vt:lpstr>
      <vt:lpstr>CHANGE MANAGEMENT PROCESS</vt:lpstr>
      <vt:lpstr>THAT’S ALL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Marcello Singadji</cp:lastModifiedBy>
  <cp:revision>467</cp:revision>
  <dcterms:created xsi:type="dcterms:W3CDTF">2011-09-16T02:11:44Z</dcterms:created>
  <dcterms:modified xsi:type="dcterms:W3CDTF">2021-04-03T03:21:44Z</dcterms:modified>
</cp:coreProperties>
</file>