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0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8" r:id="rId27"/>
    <p:sldId id="309" r:id="rId28"/>
    <p:sldId id="311" r:id="rId29"/>
    <p:sldId id="312" r:id="rId30"/>
    <p:sldId id="310" r:id="rId31"/>
    <p:sldId id="307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5" r:id="rId44"/>
    <p:sldId id="326" r:id="rId45"/>
    <p:sldId id="327" r:id="rId46"/>
    <p:sldId id="328" r:id="rId47"/>
    <p:sldId id="329" r:id="rId48"/>
    <p:sldId id="282" r:id="rId4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79" d="100"/>
          <a:sy n="79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 Singadji" userId="8bffbbdb-4fbc-4a87-b9c3-46ced084e620" providerId="ADAL" clId="{0866EDB8-A73C-4086-A77D-0583D1D82F91}"/>
    <pc:docChg chg="modSld">
      <pc:chgData name="Marcello Singadji" userId="8bffbbdb-4fbc-4a87-b9c3-46ced084e620" providerId="ADAL" clId="{0866EDB8-A73C-4086-A77D-0583D1D82F91}" dt="2021-04-21T05:41:46.672" v="0" actId="20577"/>
      <pc:docMkLst>
        <pc:docMk/>
      </pc:docMkLst>
      <pc:sldChg chg="modSp mod">
        <pc:chgData name="Marcello Singadji" userId="8bffbbdb-4fbc-4a87-b9c3-46ced084e620" providerId="ADAL" clId="{0866EDB8-A73C-4086-A77D-0583D1D82F91}" dt="2021-04-21T05:41:46.672" v="0" actId="20577"/>
        <pc:sldMkLst>
          <pc:docMk/>
          <pc:sldMk cId="3274577414" sldId="256"/>
        </pc:sldMkLst>
        <pc:spChg chg="mod">
          <ac:chgData name="Marcello Singadji" userId="8bffbbdb-4fbc-4a87-b9c3-46ced084e620" providerId="ADAL" clId="{0866EDB8-A73C-4086-A77D-0583D1D82F91}" dt="2021-04-21T05:41:46.672" v="0" actId="20577"/>
          <ac:spMkLst>
            <pc:docMk/>
            <pc:sldMk cId="3274577414" sldId="256"/>
            <ac:spMk id="2" creationId="{00000000-0000-0000-0000-000000000000}"/>
          </ac:spMkLst>
        </pc:spChg>
      </pc:sldChg>
    </pc:docChg>
  </pc:docChgLst>
  <pc:docChgLst>
    <pc:chgData name="Marcello Singadji" userId="8bffbbdb-4fbc-4a87-b9c3-46ced084e620" providerId="ADAL" clId="{5CBE9FD4-0D7A-4C38-8817-584168ED9C32}"/>
    <pc:docChg chg="undo redo custSel addSld delSld modSld sldOrd">
      <pc:chgData name="Marcello Singadji" userId="8bffbbdb-4fbc-4a87-b9c3-46ced084e620" providerId="ADAL" clId="{5CBE9FD4-0D7A-4C38-8817-584168ED9C32}" dt="2021-04-17T06:25:20.125" v="814" actId="47"/>
      <pc:docMkLst>
        <pc:docMk/>
      </pc:docMkLst>
      <pc:sldChg chg="modSp mod">
        <pc:chgData name="Marcello Singadji" userId="8bffbbdb-4fbc-4a87-b9c3-46ced084e620" providerId="ADAL" clId="{5CBE9FD4-0D7A-4C38-8817-584168ED9C32}" dt="2021-04-17T05:34:11.617" v="71" actId="6549"/>
        <pc:sldMkLst>
          <pc:docMk/>
          <pc:sldMk cId="3274577414" sldId="256"/>
        </pc:sldMkLst>
        <pc:spChg chg="mod">
          <ac:chgData name="Marcello Singadji" userId="8bffbbdb-4fbc-4a87-b9c3-46ced084e620" providerId="ADAL" clId="{5CBE9FD4-0D7A-4C38-8817-584168ED9C32}" dt="2021-04-17T05:34:11.617" v="71" actId="6549"/>
          <ac:spMkLst>
            <pc:docMk/>
            <pc:sldMk cId="3274577414" sldId="256"/>
            <ac:spMk id="2" creationId="{00000000-0000-0000-0000-000000000000}"/>
          </ac:spMkLst>
        </pc:sp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3070589059" sldId="270"/>
        </pc:sldMkLst>
      </pc:sldChg>
      <pc:sldChg chg="modSp new mod">
        <pc:chgData name="Marcello Singadji" userId="8bffbbdb-4fbc-4a87-b9c3-46ced084e620" providerId="ADAL" clId="{5CBE9FD4-0D7A-4C38-8817-584168ED9C32}" dt="2021-04-17T05:34:42.491" v="92" actId="27636"/>
        <pc:sldMkLst>
          <pc:docMk/>
          <pc:sldMk cId="2509748863" sldId="283"/>
        </pc:sldMkLst>
        <pc:spChg chg="mod">
          <ac:chgData name="Marcello Singadji" userId="8bffbbdb-4fbc-4a87-b9c3-46ced084e620" providerId="ADAL" clId="{5CBE9FD4-0D7A-4C38-8817-584168ED9C32}" dt="2021-04-17T05:34:32.161" v="87" actId="20577"/>
          <ac:spMkLst>
            <pc:docMk/>
            <pc:sldMk cId="2509748863" sldId="283"/>
            <ac:spMk id="2" creationId="{E336418F-01BC-4780-AA33-5114668FCC24}"/>
          </ac:spMkLst>
        </pc:spChg>
        <pc:spChg chg="mod">
          <ac:chgData name="Marcello Singadji" userId="8bffbbdb-4fbc-4a87-b9c3-46ced084e620" providerId="ADAL" clId="{5CBE9FD4-0D7A-4C38-8817-584168ED9C32}" dt="2021-04-17T05:34:42.491" v="92" actId="27636"/>
          <ac:spMkLst>
            <pc:docMk/>
            <pc:sldMk cId="2509748863" sldId="283"/>
            <ac:spMk id="3" creationId="{90C201BC-AE35-40E6-BBD0-909892B09E9E}"/>
          </ac:spMkLst>
        </pc:spChg>
      </pc:sldChg>
      <pc:sldChg chg="modSp new mod">
        <pc:chgData name="Marcello Singadji" userId="8bffbbdb-4fbc-4a87-b9c3-46ced084e620" providerId="ADAL" clId="{5CBE9FD4-0D7A-4C38-8817-584168ED9C32}" dt="2021-04-17T05:35:43.247" v="132" actId="12"/>
        <pc:sldMkLst>
          <pc:docMk/>
          <pc:sldMk cId="659307788" sldId="284"/>
        </pc:sldMkLst>
        <pc:spChg chg="mod">
          <ac:chgData name="Marcello Singadji" userId="8bffbbdb-4fbc-4a87-b9c3-46ced084e620" providerId="ADAL" clId="{5CBE9FD4-0D7A-4C38-8817-584168ED9C32}" dt="2021-04-17T05:35:16.613" v="124" actId="20577"/>
          <ac:spMkLst>
            <pc:docMk/>
            <pc:sldMk cId="659307788" sldId="284"/>
            <ac:spMk id="2" creationId="{D52539F7-D21F-4AAF-82D4-885ADF21F045}"/>
          </ac:spMkLst>
        </pc:spChg>
        <pc:spChg chg="mod">
          <ac:chgData name="Marcello Singadji" userId="8bffbbdb-4fbc-4a87-b9c3-46ced084e620" providerId="ADAL" clId="{5CBE9FD4-0D7A-4C38-8817-584168ED9C32}" dt="2021-04-17T05:35:43.247" v="132" actId="12"/>
          <ac:spMkLst>
            <pc:docMk/>
            <pc:sldMk cId="659307788" sldId="284"/>
            <ac:spMk id="3" creationId="{37B58184-7FB8-4C0D-9CFF-D36ECF098DA5}"/>
          </ac:spMkLst>
        </pc:spChg>
      </pc:sldChg>
      <pc:sldChg chg="addSp delSp modSp new mod modAnim">
        <pc:chgData name="Marcello Singadji" userId="8bffbbdb-4fbc-4a87-b9c3-46ced084e620" providerId="ADAL" clId="{5CBE9FD4-0D7A-4C38-8817-584168ED9C32}" dt="2021-04-17T05:43:41.248" v="217" actId="1076"/>
        <pc:sldMkLst>
          <pc:docMk/>
          <pc:sldMk cId="3670527084" sldId="285"/>
        </pc:sldMkLst>
        <pc:spChg chg="mod">
          <ac:chgData name="Marcello Singadji" userId="8bffbbdb-4fbc-4a87-b9c3-46ced084e620" providerId="ADAL" clId="{5CBE9FD4-0D7A-4C38-8817-584168ED9C32}" dt="2021-04-17T05:36:53.258" v="209" actId="20577"/>
          <ac:spMkLst>
            <pc:docMk/>
            <pc:sldMk cId="3670527084" sldId="285"/>
            <ac:spMk id="2" creationId="{316816F4-77E0-40EF-BFF9-2B0E0DF159F3}"/>
          </ac:spMkLst>
        </pc:spChg>
        <pc:spChg chg="del">
          <ac:chgData name="Marcello Singadji" userId="8bffbbdb-4fbc-4a87-b9c3-46ced084e620" providerId="ADAL" clId="{5CBE9FD4-0D7A-4C38-8817-584168ED9C32}" dt="2021-04-17T05:37:02.718" v="210" actId="478"/>
          <ac:spMkLst>
            <pc:docMk/>
            <pc:sldMk cId="3670527084" sldId="285"/>
            <ac:spMk id="3" creationId="{26825C15-1522-47DC-9510-2707A9623B3B}"/>
          </ac:spMkLst>
        </pc:spChg>
        <pc:spChg chg="add del mod">
          <ac:chgData name="Marcello Singadji" userId="8bffbbdb-4fbc-4a87-b9c3-46ced084e620" providerId="ADAL" clId="{5CBE9FD4-0D7A-4C38-8817-584168ED9C32}" dt="2021-04-17T05:43:16.153" v="213" actId="478"/>
          <ac:spMkLst>
            <pc:docMk/>
            <pc:sldMk cId="3670527084" sldId="285"/>
            <ac:spMk id="4" creationId="{95FAF320-63DA-4C23-9D8E-F84C826E4508}"/>
          </ac:spMkLst>
        </pc:spChg>
        <pc:spChg chg="del mod topLvl">
          <ac:chgData name="Marcello Singadji" userId="8bffbbdb-4fbc-4a87-b9c3-46ced084e620" providerId="ADAL" clId="{5CBE9FD4-0D7A-4C38-8817-584168ED9C32}" dt="2021-04-17T05:43:39.433" v="216" actId="478"/>
          <ac:spMkLst>
            <pc:docMk/>
            <pc:sldMk cId="3670527084" sldId="285"/>
            <ac:spMk id="7" creationId="{14EA8BBF-8DCC-4A42-991E-1C262183DFD0}"/>
          </ac:spMkLst>
        </pc:spChg>
        <pc:grpChg chg="add del mod">
          <ac:chgData name="Marcello Singadji" userId="8bffbbdb-4fbc-4a87-b9c3-46ced084e620" providerId="ADAL" clId="{5CBE9FD4-0D7A-4C38-8817-584168ED9C32}" dt="2021-04-17T05:43:35.916" v="215" actId="165"/>
          <ac:grpSpMkLst>
            <pc:docMk/>
            <pc:sldMk cId="3670527084" sldId="285"/>
            <ac:grpSpMk id="5" creationId="{C11ED3F6-F909-4534-8E2F-11DF60603375}"/>
          </ac:grpSpMkLst>
        </pc:grpChg>
        <pc:picChg chg="mod topLvl">
          <ac:chgData name="Marcello Singadji" userId="8bffbbdb-4fbc-4a87-b9c3-46ced084e620" providerId="ADAL" clId="{5CBE9FD4-0D7A-4C38-8817-584168ED9C32}" dt="2021-04-17T05:43:41.248" v="217" actId="1076"/>
          <ac:picMkLst>
            <pc:docMk/>
            <pc:sldMk cId="3670527084" sldId="285"/>
            <ac:picMk id="6" creationId="{E35B9617-AC3B-4EA4-B7E3-2387EF97AC86}"/>
          </ac:picMkLst>
        </pc:picChg>
      </pc:sldChg>
      <pc:sldChg chg="addSp delSp modSp new mod modAnim">
        <pc:chgData name="Marcello Singadji" userId="8bffbbdb-4fbc-4a87-b9c3-46ced084e620" providerId="ADAL" clId="{5CBE9FD4-0D7A-4C38-8817-584168ED9C32}" dt="2021-04-17T05:44:27.564" v="233" actId="14100"/>
        <pc:sldMkLst>
          <pc:docMk/>
          <pc:sldMk cId="4203046999" sldId="286"/>
        </pc:sldMkLst>
        <pc:spChg chg="mod">
          <ac:chgData name="Marcello Singadji" userId="8bffbbdb-4fbc-4a87-b9c3-46ced084e620" providerId="ADAL" clId="{5CBE9FD4-0D7A-4C38-8817-584168ED9C32}" dt="2021-04-17T05:44:00.496" v="222" actId="27636"/>
          <ac:spMkLst>
            <pc:docMk/>
            <pc:sldMk cId="4203046999" sldId="286"/>
            <ac:spMk id="2" creationId="{047C86E2-B00E-49B9-91B0-A2F1DAAD62BC}"/>
          </ac:spMkLst>
        </pc:spChg>
        <pc:spChg chg="mod">
          <ac:chgData name="Marcello Singadji" userId="8bffbbdb-4fbc-4a87-b9c3-46ced084e620" providerId="ADAL" clId="{5CBE9FD4-0D7A-4C38-8817-584168ED9C32}" dt="2021-04-17T05:44:27.564" v="233" actId="14100"/>
          <ac:spMkLst>
            <pc:docMk/>
            <pc:sldMk cId="4203046999" sldId="286"/>
            <ac:spMk id="3" creationId="{B3E8CAEE-D388-4503-9220-D413AB0D31D3}"/>
          </ac:spMkLst>
        </pc:spChg>
        <pc:spChg chg="mod">
          <ac:chgData name="Marcello Singadji" userId="8bffbbdb-4fbc-4a87-b9c3-46ced084e620" providerId="ADAL" clId="{5CBE9FD4-0D7A-4C38-8817-584168ED9C32}" dt="2021-04-17T05:44:26.329" v="231" actId="1076"/>
          <ac:spMkLst>
            <pc:docMk/>
            <pc:sldMk cId="4203046999" sldId="286"/>
            <ac:spMk id="6" creationId="{200F8DD2-6E19-4B67-875C-D750FF0E9706}"/>
          </ac:spMkLst>
        </pc:spChg>
        <pc:grpChg chg="add del mod">
          <ac:chgData name="Marcello Singadji" userId="8bffbbdb-4fbc-4a87-b9c3-46ced084e620" providerId="ADAL" clId="{5CBE9FD4-0D7A-4C38-8817-584168ED9C32}" dt="2021-04-17T05:44:26.784" v="232"/>
          <ac:grpSpMkLst>
            <pc:docMk/>
            <pc:sldMk cId="4203046999" sldId="286"/>
            <ac:grpSpMk id="4" creationId="{791D8B16-4A01-4C7B-A3D7-FDB7E13081B0}"/>
          </ac:grpSpMkLst>
        </pc:grpChg>
        <pc:picChg chg="mod">
          <ac:chgData name="Marcello Singadji" userId="8bffbbdb-4fbc-4a87-b9c3-46ced084e620" providerId="ADAL" clId="{5CBE9FD4-0D7A-4C38-8817-584168ED9C32}" dt="2021-04-17T05:44:26.329" v="231" actId="1076"/>
          <ac:picMkLst>
            <pc:docMk/>
            <pc:sldMk cId="4203046999" sldId="286"/>
            <ac:picMk id="5" creationId="{7E46D7A7-CCDD-41A3-8601-C496A7C59B53}"/>
          </ac:picMkLst>
        </pc:picChg>
      </pc:sldChg>
      <pc:sldChg chg="addSp delSp modSp new mod modClrScheme modAnim chgLayout">
        <pc:chgData name="Marcello Singadji" userId="8bffbbdb-4fbc-4a87-b9c3-46ced084e620" providerId="ADAL" clId="{5CBE9FD4-0D7A-4C38-8817-584168ED9C32}" dt="2021-04-17T05:44:58.334" v="241" actId="700"/>
        <pc:sldMkLst>
          <pc:docMk/>
          <pc:sldMk cId="3281317256" sldId="287"/>
        </pc:sldMkLst>
        <pc:spChg chg="del">
          <ac:chgData name="Marcello Singadji" userId="8bffbbdb-4fbc-4a87-b9c3-46ced084e620" providerId="ADAL" clId="{5CBE9FD4-0D7A-4C38-8817-584168ED9C32}" dt="2021-04-17T05:44:50.560" v="239" actId="478"/>
          <ac:spMkLst>
            <pc:docMk/>
            <pc:sldMk cId="3281317256" sldId="287"/>
            <ac:spMk id="2" creationId="{BA2820C2-1FA6-4295-8B1F-C79E93CD7A8B}"/>
          </ac:spMkLst>
        </pc:spChg>
        <pc:spChg chg="del">
          <ac:chgData name="Marcello Singadji" userId="8bffbbdb-4fbc-4a87-b9c3-46ced084e620" providerId="ADAL" clId="{5CBE9FD4-0D7A-4C38-8817-584168ED9C32}" dt="2021-04-17T05:44:52.167" v="240" actId="478"/>
          <ac:spMkLst>
            <pc:docMk/>
            <pc:sldMk cId="3281317256" sldId="287"/>
            <ac:spMk id="3" creationId="{1D3AC4EA-30C7-4E0C-B285-BFF6894DDCED}"/>
          </ac:spMkLst>
        </pc:spChg>
        <pc:spChg chg="del mod">
          <ac:chgData name="Marcello Singadji" userId="8bffbbdb-4fbc-4a87-b9c3-46ced084e620" providerId="ADAL" clId="{5CBE9FD4-0D7A-4C38-8817-584168ED9C32}" dt="2021-04-17T05:44:32.767" v="235" actId="478"/>
          <ac:spMkLst>
            <pc:docMk/>
            <pc:sldMk cId="3281317256" sldId="287"/>
            <ac:spMk id="6" creationId="{AD726953-4227-4178-830B-BBE57626DABC}"/>
          </ac:spMkLst>
        </pc:spChg>
        <pc:grpChg chg="add del mod">
          <ac:chgData name="Marcello Singadji" userId="8bffbbdb-4fbc-4a87-b9c3-46ced084e620" providerId="ADAL" clId="{5CBE9FD4-0D7A-4C38-8817-584168ED9C32}" dt="2021-04-17T05:44:32.767" v="235" actId="478"/>
          <ac:grpSpMkLst>
            <pc:docMk/>
            <pc:sldMk cId="3281317256" sldId="287"/>
            <ac:grpSpMk id="4" creationId="{37488801-4512-4D24-9115-D4488D52146F}"/>
          </ac:grpSpMkLst>
        </pc:grpChg>
        <pc:picChg chg="mod">
          <ac:chgData name="Marcello Singadji" userId="8bffbbdb-4fbc-4a87-b9c3-46ced084e620" providerId="ADAL" clId="{5CBE9FD4-0D7A-4C38-8817-584168ED9C32}" dt="2021-04-17T05:44:42.796" v="238" actId="1076"/>
          <ac:picMkLst>
            <pc:docMk/>
            <pc:sldMk cId="3281317256" sldId="287"/>
            <ac:picMk id="5" creationId="{BD227A41-562A-4D88-A0E3-9F9D7CA66312}"/>
          </ac:picMkLst>
        </pc:pic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1048517164" sldId="288"/>
        </pc:sldMkLst>
      </pc:sldChg>
      <pc:sldChg chg="addSp delSp modSp new mod modClrScheme modAnim chgLayout">
        <pc:chgData name="Marcello Singadji" userId="8bffbbdb-4fbc-4a87-b9c3-46ced084e620" providerId="ADAL" clId="{5CBE9FD4-0D7A-4C38-8817-584168ED9C32}" dt="2021-04-17T05:45:59.357" v="254" actId="14100"/>
        <pc:sldMkLst>
          <pc:docMk/>
          <pc:sldMk cId="3351371637" sldId="288"/>
        </pc:sldMkLst>
        <pc:spChg chg="add mod">
          <ac:chgData name="Marcello Singadji" userId="8bffbbdb-4fbc-4a87-b9c3-46ced084e620" providerId="ADAL" clId="{5CBE9FD4-0D7A-4C38-8817-584168ED9C32}" dt="2021-04-17T05:45:25.074" v="247" actId="20577"/>
          <ac:spMkLst>
            <pc:docMk/>
            <pc:sldMk cId="3351371637" sldId="288"/>
            <ac:spMk id="2" creationId="{72035891-495C-4DFC-9111-F11116B6951C}"/>
          </ac:spMkLst>
        </pc:spChg>
        <pc:spChg chg="add mod">
          <ac:chgData name="Marcello Singadji" userId="8bffbbdb-4fbc-4a87-b9c3-46ced084e620" providerId="ADAL" clId="{5CBE9FD4-0D7A-4C38-8817-584168ED9C32}" dt="2021-04-17T05:45:59.357" v="254" actId="14100"/>
          <ac:spMkLst>
            <pc:docMk/>
            <pc:sldMk cId="3351371637" sldId="288"/>
            <ac:spMk id="3" creationId="{594B3589-E8D4-4968-88E4-05E4E7A56186}"/>
          </ac:spMkLst>
        </pc:spChg>
        <pc:spChg chg="mod">
          <ac:chgData name="Marcello Singadji" userId="8bffbbdb-4fbc-4a87-b9c3-46ced084e620" providerId="ADAL" clId="{5CBE9FD4-0D7A-4C38-8817-584168ED9C32}" dt="2021-04-17T05:45:56.194" v="252"/>
          <ac:spMkLst>
            <pc:docMk/>
            <pc:sldMk cId="3351371637" sldId="288"/>
            <ac:spMk id="6" creationId="{01AE03F0-F572-4567-944B-9EB4810236FA}"/>
          </ac:spMkLst>
        </pc:spChg>
        <pc:grpChg chg="add del mod">
          <ac:chgData name="Marcello Singadji" userId="8bffbbdb-4fbc-4a87-b9c3-46ced084e620" providerId="ADAL" clId="{5CBE9FD4-0D7A-4C38-8817-584168ED9C32}" dt="2021-04-17T05:45:58.798" v="253"/>
          <ac:grpSpMkLst>
            <pc:docMk/>
            <pc:sldMk cId="3351371637" sldId="288"/>
            <ac:grpSpMk id="4" creationId="{45F9F9B1-D3F9-4598-A3E1-E1C204F4531C}"/>
          </ac:grpSpMkLst>
        </pc:grpChg>
        <pc:picChg chg="mod">
          <ac:chgData name="Marcello Singadji" userId="8bffbbdb-4fbc-4a87-b9c3-46ced084e620" providerId="ADAL" clId="{5CBE9FD4-0D7A-4C38-8817-584168ED9C32}" dt="2021-04-17T05:45:56.194" v="252"/>
          <ac:picMkLst>
            <pc:docMk/>
            <pc:sldMk cId="3351371637" sldId="288"/>
            <ac:picMk id="5" creationId="{AB37F126-F79F-4CF5-963B-CC835D318AE0}"/>
          </ac:picMkLst>
        </pc:picChg>
      </pc:sldChg>
      <pc:sldChg chg="addSp delSp modSp new mod modAnim">
        <pc:chgData name="Marcello Singadji" userId="8bffbbdb-4fbc-4a87-b9c3-46ced084e620" providerId="ADAL" clId="{5CBE9FD4-0D7A-4C38-8817-584168ED9C32}" dt="2021-04-17T05:46:34.350" v="273" actId="113"/>
        <pc:sldMkLst>
          <pc:docMk/>
          <pc:sldMk cId="1443059230" sldId="289"/>
        </pc:sldMkLst>
        <pc:spChg chg="mod">
          <ac:chgData name="Marcello Singadji" userId="8bffbbdb-4fbc-4a87-b9c3-46ced084e620" providerId="ADAL" clId="{5CBE9FD4-0D7A-4C38-8817-584168ED9C32}" dt="2021-04-17T05:46:34.350" v="273" actId="113"/>
          <ac:spMkLst>
            <pc:docMk/>
            <pc:sldMk cId="1443059230" sldId="289"/>
            <ac:spMk id="2" creationId="{510BBF72-1804-4625-9EB4-CEE2CE951DDB}"/>
          </ac:spMkLst>
        </pc:spChg>
        <pc:spChg chg="del mod">
          <ac:chgData name="Marcello Singadji" userId="8bffbbdb-4fbc-4a87-b9c3-46ced084e620" providerId="ADAL" clId="{5CBE9FD4-0D7A-4C38-8817-584168ED9C32}" dt="2021-04-17T05:46:06.325" v="257" actId="478"/>
          <ac:spMkLst>
            <pc:docMk/>
            <pc:sldMk cId="1443059230" sldId="289"/>
            <ac:spMk id="6" creationId="{B5EF8C8C-B029-4BDD-B5A0-C1B4F3B97FC5}"/>
          </ac:spMkLst>
        </pc:spChg>
        <pc:grpChg chg="add del mod">
          <ac:chgData name="Marcello Singadji" userId="8bffbbdb-4fbc-4a87-b9c3-46ced084e620" providerId="ADAL" clId="{5CBE9FD4-0D7A-4C38-8817-584168ED9C32}" dt="2021-04-17T05:46:06.325" v="257" actId="478"/>
          <ac:grpSpMkLst>
            <pc:docMk/>
            <pc:sldMk cId="1443059230" sldId="289"/>
            <ac:grpSpMk id="4" creationId="{6F051082-6171-444D-B7F6-5701621B7AD1}"/>
          </ac:grpSpMkLst>
        </pc:grpChg>
        <pc:picChg chg="mod">
          <ac:chgData name="Marcello Singadji" userId="8bffbbdb-4fbc-4a87-b9c3-46ced084e620" providerId="ADAL" clId="{5CBE9FD4-0D7A-4C38-8817-584168ED9C32}" dt="2021-04-17T05:46:07.793" v="258" actId="1076"/>
          <ac:picMkLst>
            <pc:docMk/>
            <pc:sldMk cId="1443059230" sldId="289"/>
            <ac:picMk id="5" creationId="{F639F8B1-C1D2-4992-A0A5-1D950AB195BD}"/>
          </ac:picMkLst>
        </pc:picChg>
      </pc:sldChg>
      <pc:sldChg chg="addSp delSp modSp new mod modAnim">
        <pc:chgData name="Marcello Singadji" userId="8bffbbdb-4fbc-4a87-b9c3-46ced084e620" providerId="ADAL" clId="{5CBE9FD4-0D7A-4C38-8817-584168ED9C32}" dt="2021-04-17T05:47:22.927" v="287" actId="1076"/>
        <pc:sldMkLst>
          <pc:docMk/>
          <pc:sldMk cId="2533215807" sldId="290"/>
        </pc:sldMkLst>
        <pc:spChg chg="mod">
          <ac:chgData name="Marcello Singadji" userId="8bffbbdb-4fbc-4a87-b9c3-46ced084e620" providerId="ADAL" clId="{5CBE9FD4-0D7A-4C38-8817-584168ED9C32}" dt="2021-04-17T05:46:58.142" v="278" actId="27636"/>
          <ac:spMkLst>
            <pc:docMk/>
            <pc:sldMk cId="2533215807" sldId="290"/>
            <ac:spMk id="2" creationId="{F14CEC86-23BE-4F59-8B83-25075EBAC1AC}"/>
          </ac:spMkLst>
        </pc:spChg>
        <pc:spChg chg="del">
          <ac:chgData name="Marcello Singadji" userId="8bffbbdb-4fbc-4a87-b9c3-46ced084e620" providerId="ADAL" clId="{5CBE9FD4-0D7A-4C38-8817-584168ED9C32}" dt="2021-04-17T05:47:13.853" v="284" actId="478"/>
          <ac:spMkLst>
            <pc:docMk/>
            <pc:sldMk cId="2533215807" sldId="290"/>
            <ac:spMk id="3" creationId="{1075D49D-1EB6-4EBB-87AB-09B18A44807F}"/>
          </ac:spMkLst>
        </pc:spChg>
        <pc:spChg chg="mod">
          <ac:chgData name="Marcello Singadji" userId="8bffbbdb-4fbc-4a87-b9c3-46ced084e620" providerId="ADAL" clId="{5CBE9FD4-0D7A-4C38-8817-584168ED9C32}" dt="2021-04-17T05:47:04.712" v="279"/>
          <ac:spMkLst>
            <pc:docMk/>
            <pc:sldMk cId="2533215807" sldId="290"/>
            <ac:spMk id="5" creationId="{5BD1EEB5-6C3A-4F93-93CB-025D561D699A}"/>
          </ac:spMkLst>
        </pc:spChg>
        <pc:spChg chg="del mod">
          <ac:chgData name="Marcello Singadji" userId="8bffbbdb-4fbc-4a87-b9c3-46ced084e620" providerId="ADAL" clId="{5CBE9FD4-0D7A-4C38-8817-584168ED9C32}" dt="2021-04-17T05:47:11.577" v="283" actId="478"/>
          <ac:spMkLst>
            <pc:docMk/>
            <pc:sldMk cId="2533215807" sldId="290"/>
            <ac:spMk id="8" creationId="{D319B418-61CF-43F6-B313-31CA6C469FFC}"/>
          </ac:spMkLst>
        </pc:spChg>
        <pc:grpChg chg="add del mod">
          <ac:chgData name="Marcello Singadji" userId="8bffbbdb-4fbc-4a87-b9c3-46ced084e620" providerId="ADAL" clId="{5CBE9FD4-0D7A-4C38-8817-584168ED9C32}" dt="2021-04-17T05:47:06.461" v="280"/>
          <ac:grpSpMkLst>
            <pc:docMk/>
            <pc:sldMk cId="2533215807" sldId="290"/>
            <ac:grpSpMk id="4" creationId="{CB05475F-C601-474B-A450-D29D278B1E2C}"/>
          </ac:grpSpMkLst>
        </pc:grpChg>
        <pc:grpChg chg="add del mod">
          <ac:chgData name="Marcello Singadji" userId="8bffbbdb-4fbc-4a87-b9c3-46ced084e620" providerId="ADAL" clId="{5CBE9FD4-0D7A-4C38-8817-584168ED9C32}" dt="2021-04-17T05:47:11.577" v="283" actId="478"/>
          <ac:grpSpMkLst>
            <pc:docMk/>
            <pc:sldMk cId="2533215807" sldId="290"/>
            <ac:grpSpMk id="7" creationId="{C4FE2C9C-554B-4830-BDC7-89FF44F206BB}"/>
          </ac:grpSpMkLst>
        </pc:grpChg>
        <pc:picChg chg="mod">
          <ac:chgData name="Marcello Singadji" userId="8bffbbdb-4fbc-4a87-b9c3-46ced084e620" providerId="ADAL" clId="{5CBE9FD4-0D7A-4C38-8817-584168ED9C32}" dt="2021-04-17T05:47:04.712" v="279"/>
          <ac:picMkLst>
            <pc:docMk/>
            <pc:sldMk cId="2533215807" sldId="290"/>
            <ac:picMk id="6" creationId="{97649C4D-5EEA-433F-958F-B1DBF48DD342}"/>
          </ac:picMkLst>
        </pc:picChg>
        <pc:picChg chg="mod">
          <ac:chgData name="Marcello Singadji" userId="8bffbbdb-4fbc-4a87-b9c3-46ced084e620" providerId="ADAL" clId="{5CBE9FD4-0D7A-4C38-8817-584168ED9C32}" dt="2021-04-17T05:47:22.927" v="287" actId="1076"/>
          <ac:picMkLst>
            <pc:docMk/>
            <pc:sldMk cId="2533215807" sldId="290"/>
            <ac:picMk id="9" creationId="{21317419-F3AE-4754-B987-94C74239BF73}"/>
          </ac:picMkLst>
        </pc:picChg>
      </pc:sldChg>
      <pc:sldChg chg="modSp new mod">
        <pc:chgData name="Marcello Singadji" userId="8bffbbdb-4fbc-4a87-b9c3-46ced084e620" providerId="ADAL" clId="{5CBE9FD4-0D7A-4C38-8817-584168ED9C32}" dt="2021-04-17T05:48:08.680" v="296" actId="14"/>
        <pc:sldMkLst>
          <pc:docMk/>
          <pc:sldMk cId="779169296" sldId="291"/>
        </pc:sldMkLst>
        <pc:spChg chg="mod">
          <ac:chgData name="Marcello Singadji" userId="8bffbbdb-4fbc-4a87-b9c3-46ced084e620" providerId="ADAL" clId="{5CBE9FD4-0D7A-4C38-8817-584168ED9C32}" dt="2021-04-17T05:47:40.730" v="293" actId="20577"/>
          <ac:spMkLst>
            <pc:docMk/>
            <pc:sldMk cId="779169296" sldId="291"/>
            <ac:spMk id="2" creationId="{42686999-388A-489C-BC32-CC78360447BB}"/>
          </ac:spMkLst>
        </pc:spChg>
        <pc:spChg chg="mod">
          <ac:chgData name="Marcello Singadji" userId="8bffbbdb-4fbc-4a87-b9c3-46ced084e620" providerId="ADAL" clId="{5CBE9FD4-0D7A-4C38-8817-584168ED9C32}" dt="2021-04-17T05:48:08.680" v="296" actId="14"/>
          <ac:spMkLst>
            <pc:docMk/>
            <pc:sldMk cId="779169296" sldId="291"/>
            <ac:spMk id="3" creationId="{A3956B7E-57C9-4796-8112-44CE52BC3FC6}"/>
          </ac:spMkLst>
        </pc:spChg>
      </pc:sldChg>
      <pc:sldChg chg="modSp new mod">
        <pc:chgData name="Marcello Singadji" userId="8bffbbdb-4fbc-4a87-b9c3-46ced084e620" providerId="ADAL" clId="{5CBE9FD4-0D7A-4C38-8817-584168ED9C32}" dt="2021-04-17T05:48:32.774" v="303" actId="15"/>
        <pc:sldMkLst>
          <pc:docMk/>
          <pc:sldMk cId="444075622" sldId="292"/>
        </pc:sldMkLst>
        <pc:spChg chg="mod">
          <ac:chgData name="Marcello Singadji" userId="8bffbbdb-4fbc-4a87-b9c3-46ced084e620" providerId="ADAL" clId="{5CBE9FD4-0D7A-4C38-8817-584168ED9C32}" dt="2021-04-17T05:48:22.074" v="301" actId="20577"/>
          <ac:spMkLst>
            <pc:docMk/>
            <pc:sldMk cId="444075622" sldId="292"/>
            <ac:spMk id="2" creationId="{8B85593B-CD27-4722-9A14-5206CC08D4EE}"/>
          </ac:spMkLst>
        </pc:spChg>
        <pc:spChg chg="mod">
          <ac:chgData name="Marcello Singadji" userId="8bffbbdb-4fbc-4a87-b9c3-46ced084e620" providerId="ADAL" clId="{5CBE9FD4-0D7A-4C38-8817-584168ED9C32}" dt="2021-04-17T05:48:32.774" v="303" actId="15"/>
          <ac:spMkLst>
            <pc:docMk/>
            <pc:sldMk cId="444075622" sldId="292"/>
            <ac:spMk id="3" creationId="{E07B5228-F1B4-4960-9822-8960E6F68731}"/>
          </ac:spMkLst>
        </pc:spChg>
      </pc:sldChg>
      <pc:sldChg chg="addSp delSp modSp new mod modAnim">
        <pc:chgData name="Marcello Singadji" userId="8bffbbdb-4fbc-4a87-b9c3-46ced084e620" providerId="ADAL" clId="{5CBE9FD4-0D7A-4C38-8817-584168ED9C32}" dt="2021-04-17T05:49:04.500" v="311" actId="20577"/>
        <pc:sldMkLst>
          <pc:docMk/>
          <pc:sldMk cId="1933726249" sldId="293"/>
        </pc:sldMkLst>
        <pc:spChg chg="mod">
          <ac:chgData name="Marcello Singadji" userId="8bffbbdb-4fbc-4a87-b9c3-46ced084e620" providerId="ADAL" clId="{5CBE9FD4-0D7A-4C38-8817-584168ED9C32}" dt="2021-04-17T05:49:04.500" v="311" actId="20577"/>
          <ac:spMkLst>
            <pc:docMk/>
            <pc:sldMk cId="1933726249" sldId="293"/>
            <ac:spMk id="2" creationId="{FDDC479A-50DA-4239-A13F-E902D8C19371}"/>
          </ac:spMkLst>
        </pc:spChg>
        <pc:spChg chg="del">
          <ac:chgData name="Marcello Singadji" userId="8bffbbdb-4fbc-4a87-b9c3-46ced084e620" providerId="ADAL" clId="{5CBE9FD4-0D7A-4C38-8817-584168ED9C32}" dt="2021-04-17T05:48:52.609" v="308" actId="478"/>
          <ac:spMkLst>
            <pc:docMk/>
            <pc:sldMk cId="1933726249" sldId="293"/>
            <ac:spMk id="3" creationId="{65006DB8-03B0-47EA-BDE5-FDD75C5B8640}"/>
          </ac:spMkLst>
        </pc:spChg>
        <pc:spChg chg="del mod">
          <ac:chgData name="Marcello Singadji" userId="8bffbbdb-4fbc-4a87-b9c3-46ced084e620" providerId="ADAL" clId="{5CBE9FD4-0D7A-4C38-8817-584168ED9C32}" dt="2021-04-17T05:48:48.216" v="307" actId="478"/>
          <ac:spMkLst>
            <pc:docMk/>
            <pc:sldMk cId="1933726249" sldId="293"/>
            <ac:spMk id="5" creationId="{2BA41FE7-2524-459A-85EF-D2A28465BF08}"/>
          </ac:spMkLst>
        </pc:spChg>
        <pc:grpChg chg="add del mod">
          <ac:chgData name="Marcello Singadji" userId="8bffbbdb-4fbc-4a87-b9c3-46ced084e620" providerId="ADAL" clId="{5CBE9FD4-0D7A-4C38-8817-584168ED9C32}" dt="2021-04-17T05:48:48.216" v="307" actId="478"/>
          <ac:grpSpMkLst>
            <pc:docMk/>
            <pc:sldMk cId="1933726249" sldId="293"/>
            <ac:grpSpMk id="4" creationId="{6D2D2253-F4C4-448B-AF57-34D7ECD4FDAC}"/>
          </ac:grpSpMkLst>
        </pc:grpChg>
        <pc:picChg chg="mod">
          <ac:chgData name="Marcello Singadji" userId="8bffbbdb-4fbc-4a87-b9c3-46ced084e620" providerId="ADAL" clId="{5CBE9FD4-0D7A-4C38-8817-584168ED9C32}" dt="2021-04-17T05:48:48.216" v="307" actId="478"/>
          <ac:picMkLst>
            <pc:docMk/>
            <pc:sldMk cId="1933726249" sldId="293"/>
            <ac:picMk id="6" creationId="{C2F93377-8654-4F19-BC87-9471A1590FA7}"/>
          </ac:picMkLst>
        </pc:picChg>
      </pc:sldChg>
      <pc:sldChg chg="modSp new mod">
        <pc:chgData name="Marcello Singadji" userId="8bffbbdb-4fbc-4a87-b9c3-46ced084e620" providerId="ADAL" clId="{5CBE9FD4-0D7A-4C38-8817-584168ED9C32}" dt="2021-04-17T05:49:28.576" v="315" actId="27636"/>
        <pc:sldMkLst>
          <pc:docMk/>
          <pc:sldMk cId="104604330" sldId="294"/>
        </pc:sldMkLst>
        <pc:spChg chg="mod">
          <ac:chgData name="Marcello Singadji" userId="8bffbbdb-4fbc-4a87-b9c3-46ced084e620" providerId="ADAL" clId="{5CBE9FD4-0D7A-4C38-8817-584168ED9C32}" dt="2021-04-17T05:49:28.576" v="315" actId="27636"/>
          <ac:spMkLst>
            <pc:docMk/>
            <pc:sldMk cId="104604330" sldId="294"/>
            <ac:spMk id="2" creationId="{ABBE13B6-4D51-4BD6-9262-FFF175B059F9}"/>
          </ac:spMkLst>
        </pc:spChg>
        <pc:spChg chg="mod">
          <ac:chgData name="Marcello Singadji" userId="8bffbbdb-4fbc-4a87-b9c3-46ced084e620" providerId="ADAL" clId="{5CBE9FD4-0D7A-4C38-8817-584168ED9C32}" dt="2021-04-17T05:49:20.467" v="313"/>
          <ac:spMkLst>
            <pc:docMk/>
            <pc:sldMk cId="104604330" sldId="294"/>
            <ac:spMk id="3" creationId="{B4BCAB73-C8A0-43CE-B05C-C9799CE903FA}"/>
          </ac:spMkLst>
        </pc:spChg>
      </pc:sldChg>
      <pc:sldChg chg="modSp new mod">
        <pc:chgData name="Marcello Singadji" userId="8bffbbdb-4fbc-4a87-b9c3-46ced084e620" providerId="ADAL" clId="{5CBE9FD4-0D7A-4C38-8817-584168ED9C32}" dt="2021-04-17T05:50:07.563" v="325" actId="15"/>
        <pc:sldMkLst>
          <pc:docMk/>
          <pc:sldMk cId="370962188" sldId="295"/>
        </pc:sldMkLst>
        <pc:spChg chg="mod">
          <ac:chgData name="Marcello Singadji" userId="8bffbbdb-4fbc-4a87-b9c3-46ced084e620" providerId="ADAL" clId="{5CBE9FD4-0D7A-4C38-8817-584168ED9C32}" dt="2021-04-17T05:50:03.575" v="323" actId="20577"/>
          <ac:spMkLst>
            <pc:docMk/>
            <pc:sldMk cId="370962188" sldId="295"/>
            <ac:spMk id="2" creationId="{38B8BF8E-ED52-417C-A6FB-B90BD1018FB0}"/>
          </ac:spMkLst>
        </pc:spChg>
        <pc:spChg chg="mod">
          <ac:chgData name="Marcello Singadji" userId="8bffbbdb-4fbc-4a87-b9c3-46ced084e620" providerId="ADAL" clId="{5CBE9FD4-0D7A-4C38-8817-584168ED9C32}" dt="2021-04-17T05:50:07.563" v="325" actId="15"/>
          <ac:spMkLst>
            <pc:docMk/>
            <pc:sldMk cId="370962188" sldId="295"/>
            <ac:spMk id="3" creationId="{C7BA87B1-2A44-4019-BA77-416FA2DC84D1}"/>
          </ac:spMkLst>
        </pc:spChg>
      </pc:sldChg>
      <pc:sldChg chg="addSp delSp modSp new mod modAnim">
        <pc:chgData name="Marcello Singadji" userId="8bffbbdb-4fbc-4a87-b9c3-46ced084e620" providerId="ADAL" clId="{5CBE9FD4-0D7A-4C38-8817-584168ED9C32}" dt="2021-04-17T05:52:27.445" v="359" actId="478"/>
        <pc:sldMkLst>
          <pc:docMk/>
          <pc:sldMk cId="3244056536" sldId="296"/>
        </pc:sldMkLst>
        <pc:spChg chg="mod">
          <ac:chgData name="Marcello Singadji" userId="8bffbbdb-4fbc-4a87-b9c3-46ced084e620" providerId="ADAL" clId="{5CBE9FD4-0D7A-4C38-8817-584168ED9C32}" dt="2021-04-17T05:50:55.670" v="333" actId="27636"/>
          <ac:spMkLst>
            <pc:docMk/>
            <pc:sldMk cId="3244056536" sldId="296"/>
            <ac:spMk id="2" creationId="{2EAC268D-847A-4624-A049-4EAC89D6C373}"/>
          </ac:spMkLst>
        </pc:spChg>
        <pc:spChg chg="del">
          <ac:chgData name="Marcello Singadji" userId="8bffbbdb-4fbc-4a87-b9c3-46ced084e620" providerId="ADAL" clId="{5CBE9FD4-0D7A-4C38-8817-584168ED9C32}" dt="2021-04-17T05:50:48.590" v="329" actId="478"/>
          <ac:spMkLst>
            <pc:docMk/>
            <pc:sldMk cId="3244056536" sldId="296"/>
            <ac:spMk id="3" creationId="{A6834A8B-0A4D-4F55-9FEF-244C5CC00B8E}"/>
          </ac:spMkLst>
        </pc:spChg>
        <pc:spChg chg="del mod">
          <ac:chgData name="Marcello Singadji" userId="8bffbbdb-4fbc-4a87-b9c3-46ced084e620" providerId="ADAL" clId="{5CBE9FD4-0D7A-4C38-8817-584168ED9C32}" dt="2021-04-17T05:50:43.960" v="328" actId="478"/>
          <ac:spMkLst>
            <pc:docMk/>
            <pc:sldMk cId="3244056536" sldId="296"/>
            <ac:spMk id="5" creationId="{9844465F-446D-42C2-8837-67C9E51D7F24}"/>
          </ac:spMkLst>
        </pc:spChg>
        <pc:grpChg chg="add del mod">
          <ac:chgData name="Marcello Singadji" userId="8bffbbdb-4fbc-4a87-b9c3-46ced084e620" providerId="ADAL" clId="{5CBE9FD4-0D7A-4C38-8817-584168ED9C32}" dt="2021-04-17T05:50:43.960" v="328" actId="478"/>
          <ac:grpSpMkLst>
            <pc:docMk/>
            <pc:sldMk cId="3244056536" sldId="296"/>
            <ac:grpSpMk id="4" creationId="{925FE5B6-E140-42C5-8F51-F2BC5AE16703}"/>
          </ac:grpSpMkLst>
        </pc:grpChg>
        <pc:picChg chg="mod">
          <ac:chgData name="Marcello Singadji" userId="8bffbbdb-4fbc-4a87-b9c3-46ced084e620" providerId="ADAL" clId="{5CBE9FD4-0D7A-4C38-8817-584168ED9C32}" dt="2021-04-17T05:50:43.960" v="328" actId="478"/>
          <ac:picMkLst>
            <pc:docMk/>
            <pc:sldMk cId="3244056536" sldId="296"/>
            <ac:picMk id="6" creationId="{ED745918-AF39-42C3-AF7A-5C3B34F87B34}"/>
          </ac:picMkLst>
        </pc:picChg>
        <pc:picChg chg="add del">
          <ac:chgData name="Marcello Singadji" userId="8bffbbdb-4fbc-4a87-b9c3-46ced084e620" providerId="ADAL" clId="{5CBE9FD4-0D7A-4C38-8817-584168ED9C32}" dt="2021-04-17T05:52:27.445" v="359" actId="478"/>
          <ac:picMkLst>
            <pc:docMk/>
            <pc:sldMk cId="3244056536" sldId="296"/>
            <ac:picMk id="7" creationId="{6219683A-2107-4391-9B33-5A0182B0B6C5}"/>
          </ac:picMkLst>
        </pc:picChg>
      </pc:sldChg>
      <pc:sldChg chg="modSp new mod">
        <pc:chgData name="Marcello Singadji" userId="8bffbbdb-4fbc-4a87-b9c3-46ced084e620" providerId="ADAL" clId="{5CBE9FD4-0D7A-4C38-8817-584168ED9C32}" dt="2021-04-17T05:51:24.616" v="345" actId="15"/>
        <pc:sldMkLst>
          <pc:docMk/>
          <pc:sldMk cId="2881472076" sldId="297"/>
        </pc:sldMkLst>
        <pc:spChg chg="mod">
          <ac:chgData name="Marcello Singadji" userId="8bffbbdb-4fbc-4a87-b9c3-46ced084e620" providerId="ADAL" clId="{5CBE9FD4-0D7A-4C38-8817-584168ED9C32}" dt="2021-04-17T05:51:20.050" v="343" actId="20577"/>
          <ac:spMkLst>
            <pc:docMk/>
            <pc:sldMk cId="2881472076" sldId="297"/>
            <ac:spMk id="2" creationId="{AC6CE053-BBCF-476E-AD33-4A5F76365109}"/>
          </ac:spMkLst>
        </pc:spChg>
        <pc:spChg chg="mod">
          <ac:chgData name="Marcello Singadji" userId="8bffbbdb-4fbc-4a87-b9c3-46ced084e620" providerId="ADAL" clId="{5CBE9FD4-0D7A-4C38-8817-584168ED9C32}" dt="2021-04-17T05:51:24.616" v="345" actId="15"/>
          <ac:spMkLst>
            <pc:docMk/>
            <pc:sldMk cId="2881472076" sldId="297"/>
            <ac:spMk id="3" creationId="{976E9F85-8134-4839-B3B8-107EC2771AA1}"/>
          </ac:spMkLst>
        </pc:spChg>
      </pc:sldChg>
      <pc:sldChg chg="addSp delSp modSp new mod">
        <pc:chgData name="Marcello Singadji" userId="8bffbbdb-4fbc-4a87-b9c3-46ced084e620" providerId="ADAL" clId="{5CBE9FD4-0D7A-4C38-8817-584168ED9C32}" dt="2021-04-17T05:52:12.801" v="357" actId="1076"/>
        <pc:sldMkLst>
          <pc:docMk/>
          <pc:sldMk cId="3611603730" sldId="298"/>
        </pc:sldMkLst>
        <pc:spChg chg="mod">
          <ac:chgData name="Marcello Singadji" userId="8bffbbdb-4fbc-4a87-b9c3-46ced084e620" providerId="ADAL" clId="{5CBE9FD4-0D7A-4C38-8817-584168ED9C32}" dt="2021-04-17T05:52:05.138" v="355" actId="27636"/>
          <ac:spMkLst>
            <pc:docMk/>
            <pc:sldMk cId="3611603730" sldId="298"/>
            <ac:spMk id="2" creationId="{75BCAC61-AD56-4EE8-8F8C-A16C21DEF87A}"/>
          </ac:spMkLst>
        </pc:spChg>
        <pc:spChg chg="add del">
          <ac:chgData name="Marcello Singadji" userId="8bffbbdb-4fbc-4a87-b9c3-46ced084e620" providerId="ADAL" clId="{5CBE9FD4-0D7A-4C38-8817-584168ED9C32}" dt="2021-04-17T05:51:47.691" v="349"/>
          <ac:spMkLst>
            <pc:docMk/>
            <pc:sldMk cId="3611603730" sldId="298"/>
            <ac:spMk id="3" creationId="{890B9B70-06D1-4B53-B54C-B37CF70DABFF}"/>
          </ac:spMkLst>
        </pc:spChg>
        <pc:picChg chg="add del mod">
          <ac:chgData name="Marcello Singadji" userId="8bffbbdb-4fbc-4a87-b9c3-46ced084e620" providerId="ADAL" clId="{5CBE9FD4-0D7A-4C38-8817-584168ED9C32}" dt="2021-04-17T05:51:45.805" v="348"/>
          <ac:picMkLst>
            <pc:docMk/>
            <pc:sldMk cId="3611603730" sldId="298"/>
            <ac:picMk id="4" creationId="{28CC884D-8B15-4BE1-8AF1-A1165471B6E5}"/>
          </ac:picMkLst>
        </pc:picChg>
        <pc:picChg chg="add mod modCrop">
          <ac:chgData name="Marcello Singadji" userId="8bffbbdb-4fbc-4a87-b9c3-46ced084e620" providerId="ADAL" clId="{5CBE9FD4-0D7A-4C38-8817-584168ED9C32}" dt="2021-04-17T05:52:12.801" v="357" actId="1076"/>
          <ac:picMkLst>
            <pc:docMk/>
            <pc:sldMk cId="3611603730" sldId="298"/>
            <ac:picMk id="5" creationId="{379B7221-DC9A-4EB5-B544-C72E43D3FB11}"/>
          </ac:picMkLst>
        </pc:picChg>
      </pc:sldChg>
      <pc:sldChg chg="modSp new mod">
        <pc:chgData name="Marcello Singadji" userId="8bffbbdb-4fbc-4a87-b9c3-46ced084e620" providerId="ADAL" clId="{5CBE9FD4-0D7A-4C38-8817-584168ED9C32}" dt="2021-04-17T05:52:42.268" v="365"/>
        <pc:sldMkLst>
          <pc:docMk/>
          <pc:sldMk cId="2484579582" sldId="299"/>
        </pc:sldMkLst>
        <pc:spChg chg="mod">
          <ac:chgData name="Marcello Singadji" userId="8bffbbdb-4fbc-4a87-b9c3-46ced084e620" providerId="ADAL" clId="{5CBE9FD4-0D7A-4C38-8817-584168ED9C32}" dt="2021-04-17T05:52:37.900" v="364" actId="27636"/>
          <ac:spMkLst>
            <pc:docMk/>
            <pc:sldMk cId="2484579582" sldId="299"/>
            <ac:spMk id="2" creationId="{01103DFD-4981-4FAF-BCCC-C6057F6C44BE}"/>
          </ac:spMkLst>
        </pc:spChg>
        <pc:spChg chg="mod">
          <ac:chgData name="Marcello Singadji" userId="8bffbbdb-4fbc-4a87-b9c3-46ced084e620" providerId="ADAL" clId="{5CBE9FD4-0D7A-4C38-8817-584168ED9C32}" dt="2021-04-17T05:52:42.268" v="365"/>
          <ac:spMkLst>
            <pc:docMk/>
            <pc:sldMk cId="2484579582" sldId="299"/>
            <ac:spMk id="3" creationId="{888380EE-70E3-46CF-AD67-106110BA82A0}"/>
          </ac:spMkLst>
        </pc:spChg>
      </pc:sldChg>
      <pc:sldChg chg="addSp delSp modSp new mod">
        <pc:chgData name="Marcello Singadji" userId="8bffbbdb-4fbc-4a87-b9c3-46ced084e620" providerId="ADAL" clId="{5CBE9FD4-0D7A-4C38-8817-584168ED9C32}" dt="2021-04-17T05:54:33.877" v="413" actId="20577"/>
        <pc:sldMkLst>
          <pc:docMk/>
          <pc:sldMk cId="4121305483" sldId="300"/>
        </pc:sldMkLst>
        <pc:spChg chg="mod">
          <ac:chgData name="Marcello Singadji" userId="8bffbbdb-4fbc-4a87-b9c3-46ced084e620" providerId="ADAL" clId="{5CBE9FD4-0D7A-4C38-8817-584168ED9C32}" dt="2021-04-17T05:54:33.877" v="413" actId="20577"/>
          <ac:spMkLst>
            <pc:docMk/>
            <pc:sldMk cId="4121305483" sldId="300"/>
            <ac:spMk id="2" creationId="{1AC89D5A-57A5-480D-A92B-B83EBB12D0BC}"/>
          </ac:spMkLst>
        </pc:spChg>
        <pc:spChg chg="del">
          <ac:chgData name="Marcello Singadji" userId="8bffbbdb-4fbc-4a87-b9c3-46ced084e620" providerId="ADAL" clId="{5CBE9FD4-0D7A-4C38-8817-584168ED9C32}" dt="2021-04-17T05:53:44.374" v="367"/>
          <ac:spMkLst>
            <pc:docMk/>
            <pc:sldMk cId="4121305483" sldId="300"/>
            <ac:spMk id="3" creationId="{45596594-4BC0-4F3B-8CF5-A1E868F970EE}"/>
          </ac:spMkLst>
        </pc:spChg>
        <pc:picChg chg="add mod modCrop">
          <ac:chgData name="Marcello Singadji" userId="8bffbbdb-4fbc-4a87-b9c3-46ced084e620" providerId="ADAL" clId="{5CBE9FD4-0D7A-4C38-8817-584168ED9C32}" dt="2021-04-17T05:54:00.928" v="373" actId="1076"/>
          <ac:picMkLst>
            <pc:docMk/>
            <pc:sldMk cId="4121305483" sldId="300"/>
            <ac:picMk id="4" creationId="{3CA3C598-03B8-4295-A51C-4C4F40089C69}"/>
          </ac:picMkLst>
        </pc:picChg>
      </pc:sldChg>
      <pc:sldChg chg="modSp new mod">
        <pc:chgData name="Marcello Singadji" userId="8bffbbdb-4fbc-4a87-b9c3-46ced084e620" providerId="ADAL" clId="{5CBE9FD4-0D7A-4C38-8817-584168ED9C32}" dt="2021-04-17T05:54:59.503" v="423" actId="15"/>
        <pc:sldMkLst>
          <pc:docMk/>
          <pc:sldMk cId="3238963628" sldId="301"/>
        </pc:sldMkLst>
        <pc:spChg chg="mod">
          <ac:chgData name="Marcello Singadji" userId="8bffbbdb-4fbc-4a87-b9c3-46ced084e620" providerId="ADAL" clId="{5CBE9FD4-0D7A-4C38-8817-584168ED9C32}" dt="2021-04-17T05:54:49.838" v="418" actId="27636"/>
          <ac:spMkLst>
            <pc:docMk/>
            <pc:sldMk cId="3238963628" sldId="301"/>
            <ac:spMk id="2" creationId="{FD4DB298-B5C0-482E-8897-17D45AAB24D8}"/>
          </ac:spMkLst>
        </pc:spChg>
        <pc:spChg chg="mod">
          <ac:chgData name="Marcello Singadji" userId="8bffbbdb-4fbc-4a87-b9c3-46ced084e620" providerId="ADAL" clId="{5CBE9FD4-0D7A-4C38-8817-584168ED9C32}" dt="2021-04-17T05:54:59.503" v="423" actId="15"/>
          <ac:spMkLst>
            <pc:docMk/>
            <pc:sldMk cId="3238963628" sldId="301"/>
            <ac:spMk id="3" creationId="{0393CF87-46DF-4C13-BD2D-C7BAD0D4CAA6}"/>
          </ac:spMkLst>
        </pc:spChg>
      </pc:sldChg>
      <pc:sldChg chg="addSp delSp modSp new mod delAnim modAnim">
        <pc:chgData name="Marcello Singadji" userId="8bffbbdb-4fbc-4a87-b9c3-46ced084e620" providerId="ADAL" clId="{5CBE9FD4-0D7A-4C38-8817-584168ED9C32}" dt="2021-04-17T06:05:36.470" v="510" actId="113"/>
        <pc:sldMkLst>
          <pc:docMk/>
          <pc:sldMk cId="701136426" sldId="302"/>
        </pc:sldMkLst>
        <pc:spChg chg="mod">
          <ac:chgData name="Marcello Singadji" userId="8bffbbdb-4fbc-4a87-b9c3-46ced084e620" providerId="ADAL" clId="{5CBE9FD4-0D7A-4C38-8817-584168ED9C32}" dt="2021-04-17T05:55:41.610" v="428" actId="27636"/>
          <ac:spMkLst>
            <pc:docMk/>
            <pc:sldMk cId="701136426" sldId="302"/>
            <ac:spMk id="2" creationId="{C271AC66-3444-4A4B-A467-CE02B81C2DFB}"/>
          </ac:spMkLst>
        </pc:spChg>
        <pc:spChg chg="add del">
          <ac:chgData name="Marcello Singadji" userId="8bffbbdb-4fbc-4a87-b9c3-46ced084e620" providerId="ADAL" clId="{5CBE9FD4-0D7A-4C38-8817-584168ED9C32}" dt="2021-04-17T05:55:52.325" v="431"/>
          <ac:spMkLst>
            <pc:docMk/>
            <pc:sldMk cId="701136426" sldId="302"/>
            <ac:spMk id="3" creationId="{0DDB6A3B-A669-446B-BF45-A3B160B532C0}"/>
          </ac:spMkLst>
        </pc:spChg>
        <pc:spChg chg="add del mod">
          <ac:chgData name="Marcello Singadji" userId="8bffbbdb-4fbc-4a87-b9c3-46ced084e620" providerId="ADAL" clId="{5CBE9FD4-0D7A-4C38-8817-584168ED9C32}" dt="2021-04-17T05:59:54.869" v="447" actId="3680"/>
          <ac:spMkLst>
            <pc:docMk/>
            <pc:sldMk cId="701136426" sldId="302"/>
            <ac:spMk id="7" creationId="{D6F4BB4E-0152-4CC4-83C7-76AC26FE3EE0}"/>
          </ac:spMkLst>
        </pc:spChg>
        <pc:spChg chg="add del">
          <ac:chgData name="Marcello Singadji" userId="8bffbbdb-4fbc-4a87-b9c3-46ced084e620" providerId="ADAL" clId="{5CBE9FD4-0D7A-4C38-8817-584168ED9C32}" dt="2021-04-17T05:59:30.730" v="446" actId="22"/>
          <ac:spMkLst>
            <pc:docMk/>
            <pc:sldMk cId="701136426" sldId="302"/>
            <ac:spMk id="10" creationId="{AE6FE8F7-532C-481F-94B1-43E5094FA2FB}"/>
          </ac:spMkLst>
        </pc:spChg>
        <pc:graphicFrameChg chg="add del mod">
          <ac:chgData name="Marcello Singadji" userId="8bffbbdb-4fbc-4a87-b9c3-46ced084e620" providerId="ADAL" clId="{5CBE9FD4-0D7A-4C38-8817-584168ED9C32}" dt="2021-04-17T05:57:48.219" v="438" actId="478"/>
          <ac:graphicFrameMkLst>
            <pc:docMk/>
            <pc:sldMk cId="701136426" sldId="302"/>
            <ac:graphicFrameMk id="5" creationId="{4A38BC3A-9105-427C-8F3D-222E96AD474D}"/>
          </ac:graphicFrameMkLst>
        </pc:graphicFrameChg>
        <pc:graphicFrameChg chg="add del mod">
          <ac:chgData name="Marcello Singadji" userId="8bffbbdb-4fbc-4a87-b9c3-46ced084e620" providerId="ADAL" clId="{5CBE9FD4-0D7A-4C38-8817-584168ED9C32}" dt="2021-04-17T05:59:27.822" v="444" actId="478"/>
          <ac:graphicFrameMkLst>
            <pc:docMk/>
            <pc:sldMk cId="701136426" sldId="302"/>
            <ac:graphicFrameMk id="8" creationId="{3526A957-00FD-49D9-85B4-82BDD9250220}"/>
          </ac:graphicFrameMkLst>
        </pc:graphicFrameChg>
        <pc:graphicFrameChg chg="add mod ord modGraphic">
          <ac:chgData name="Marcello Singadji" userId="8bffbbdb-4fbc-4a87-b9c3-46ced084e620" providerId="ADAL" clId="{5CBE9FD4-0D7A-4C38-8817-584168ED9C32}" dt="2021-04-17T06:05:36.470" v="510" actId="113"/>
          <ac:graphicFrameMkLst>
            <pc:docMk/>
            <pc:sldMk cId="701136426" sldId="302"/>
            <ac:graphicFrameMk id="11" creationId="{6D847EFB-C895-4696-8C2F-7B6260E6C44B}"/>
          </ac:graphicFrameMkLst>
        </pc:graphicFrameChg>
        <pc:picChg chg="add del mod">
          <ac:chgData name="Marcello Singadji" userId="8bffbbdb-4fbc-4a87-b9c3-46ced084e620" providerId="ADAL" clId="{5CBE9FD4-0D7A-4C38-8817-584168ED9C32}" dt="2021-04-17T05:55:48.413" v="430"/>
          <ac:picMkLst>
            <pc:docMk/>
            <pc:sldMk cId="701136426" sldId="302"/>
            <ac:picMk id="4" creationId="{8281384D-6D39-47BB-A634-DB783A24A9A8}"/>
          </ac:picMkLst>
        </pc:picChg>
      </pc:sldChg>
      <pc:sldChg chg="modSp new mod">
        <pc:chgData name="Marcello Singadji" userId="8bffbbdb-4fbc-4a87-b9c3-46ced084e620" providerId="ADAL" clId="{5CBE9FD4-0D7A-4C38-8817-584168ED9C32}" dt="2021-04-17T06:03:02.486" v="485" actId="15"/>
        <pc:sldMkLst>
          <pc:docMk/>
          <pc:sldMk cId="1370730403" sldId="303"/>
        </pc:sldMkLst>
        <pc:spChg chg="mod">
          <ac:chgData name="Marcello Singadji" userId="8bffbbdb-4fbc-4a87-b9c3-46ced084e620" providerId="ADAL" clId="{5CBE9FD4-0D7A-4C38-8817-584168ED9C32}" dt="2021-04-17T06:02:52.897" v="480" actId="20577"/>
          <ac:spMkLst>
            <pc:docMk/>
            <pc:sldMk cId="1370730403" sldId="303"/>
            <ac:spMk id="2" creationId="{A2E51021-0E93-4073-B621-95B280901D3B}"/>
          </ac:spMkLst>
        </pc:spChg>
        <pc:spChg chg="mod">
          <ac:chgData name="Marcello Singadji" userId="8bffbbdb-4fbc-4a87-b9c3-46ced084e620" providerId="ADAL" clId="{5CBE9FD4-0D7A-4C38-8817-584168ED9C32}" dt="2021-04-17T06:03:02.486" v="485" actId="15"/>
          <ac:spMkLst>
            <pc:docMk/>
            <pc:sldMk cId="1370730403" sldId="303"/>
            <ac:spMk id="3" creationId="{45285C1D-0CDA-44F7-8445-A000FFF20C4A}"/>
          </ac:spMkLst>
        </pc:spChg>
      </pc:sldChg>
      <pc:sldChg chg="addSp delSp modSp new mod">
        <pc:chgData name="Marcello Singadji" userId="8bffbbdb-4fbc-4a87-b9c3-46ced084e620" providerId="ADAL" clId="{5CBE9FD4-0D7A-4C38-8817-584168ED9C32}" dt="2021-04-17T06:05:44.848" v="512" actId="2062"/>
        <pc:sldMkLst>
          <pc:docMk/>
          <pc:sldMk cId="381019965" sldId="304"/>
        </pc:sldMkLst>
        <pc:spChg chg="mod">
          <ac:chgData name="Marcello Singadji" userId="8bffbbdb-4fbc-4a87-b9c3-46ced084e620" providerId="ADAL" clId="{5CBE9FD4-0D7A-4C38-8817-584168ED9C32}" dt="2021-04-17T06:03:29.580" v="488" actId="27636"/>
          <ac:spMkLst>
            <pc:docMk/>
            <pc:sldMk cId="381019965" sldId="304"/>
            <ac:spMk id="2" creationId="{D1121857-D6DB-4143-BF86-5C2C7384F133}"/>
          </ac:spMkLst>
        </pc:spChg>
        <pc:spChg chg="del mod">
          <ac:chgData name="Marcello Singadji" userId="8bffbbdb-4fbc-4a87-b9c3-46ced084e620" providerId="ADAL" clId="{5CBE9FD4-0D7A-4C38-8817-584168ED9C32}" dt="2021-04-17T06:03:45.618" v="491" actId="478"/>
          <ac:spMkLst>
            <pc:docMk/>
            <pc:sldMk cId="381019965" sldId="304"/>
            <ac:spMk id="3" creationId="{3EAA9862-3B42-4A53-833D-BAC523D9EF4B}"/>
          </ac:spMkLst>
        </pc:spChg>
        <pc:graphicFrameChg chg="add mod modGraphic">
          <ac:chgData name="Marcello Singadji" userId="8bffbbdb-4fbc-4a87-b9c3-46ced084e620" providerId="ADAL" clId="{5CBE9FD4-0D7A-4C38-8817-584168ED9C32}" dt="2021-04-17T06:05:44.848" v="512" actId="2062"/>
          <ac:graphicFrameMkLst>
            <pc:docMk/>
            <pc:sldMk cId="381019965" sldId="304"/>
            <ac:graphicFrameMk id="4" creationId="{B2C25FDA-FD83-44D8-9FA6-008935BFD5A6}"/>
          </ac:graphicFrameMkLst>
        </pc:graphicFrame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3775169499" sldId="304"/>
        </pc:sldMkLst>
      </pc:sldChg>
      <pc:sldChg chg="addSp delSp modSp new mod">
        <pc:chgData name="Marcello Singadji" userId="8bffbbdb-4fbc-4a87-b9c3-46ced084e620" providerId="ADAL" clId="{5CBE9FD4-0D7A-4C38-8817-584168ED9C32}" dt="2021-04-17T06:06:34.205" v="518"/>
        <pc:sldMkLst>
          <pc:docMk/>
          <pc:sldMk cId="788227158" sldId="305"/>
        </pc:sldMkLst>
        <pc:spChg chg="mod">
          <ac:chgData name="Marcello Singadji" userId="8bffbbdb-4fbc-4a87-b9c3-46ced084e620" providerId="ADAL" clId="{5CBE9FD4-0D7A-4C38-8817-584168ED9C32}" dt="2021-04-17T06:06:14.823" v="517" actId="27636"/>
          <ac:spMkLst>
            <pc:docMk/>
            <pc:sldMk cId="788227158" sldId="305"/>
            <ac:spMk id="2" creationId="{370F41D5-DAE0-457C-97F5-F69AD7BAA9FC}"/>
          </ac:spMkLst>
        </pc:spChg>
        <pc:spChg chg="del">
          <ac:chgData name="Marcello Singadji" userId="8bffbbdb-4fbc-4a87-b9c3-46ced084e620" providerId="ADAL" clId="{5CBE9FD4-0D7A-4C38-8817-584168ED9C32}" dt="2021-04-17T06:06:34.205" v="518"/>
          <ac:spMkLst>
            <pc:docMk/>
            <pc:sldMk cId="788227158" sldId="305"/>
            <ac:spMk id="3" creationId="{DE8DA728-52CA-40BE-9BA6-9137CFD4F60B}"/>
          </ac:spMkLst>
        </pc:spChg>
        <pc:picChg chg="add mod">
          <ac:chgData name="Marcello Singadji" userId="8bffbbdb-4fbc-4a87-b9c3-46ced084e620" providerId="ADAL" clId="{5CBE9FD4-0D7A-4C38-8817-584168ED9C32}" dt="2021-04-17T06:06:34.205" v="518"/>
          <ac:picMkLst>
            <pc:docMk/>
            <pc:sldMk cId="788227158" sldId="305"/>
            <ac:picMk id="4" creationId="{006ECB88-A746-410D-B0E2-C3AE05E8C109}"/>
          </ac:picMkLst>
        </pc:pic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1908546324" sldId="305"/>
        </pc:sldMkLst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1386158903" sldId="306"/>
        </pc:sldMkLst>
      </pc:sldChg>
      <pc:sldChg chg="modSp new mod">
        <pc:chgData name="Marcello Singadji" userId="8bffbbdb-4fbc-4a87-b9c3-46ced084e620" providerId="ADAL" clId="{5CBE9FD4-0D7A-4C38-8817-584168ED9C32}" dt="2021-04-17T06:06:55.143" v="526" actId="15"/>
        <pc:sldMkLst>
          <pc:docMk/>
          <pc:sldMk cId="2364039244" sldId="306"/>
        </pc:sldMkLst>
        <pc:spChg chg="mod">
          <ac:chgData name="Marcello Singadji" userId="8bffbbdb-4fbc-4a87-b9c3-46ced084e620" providerId="ADAL" clId="{5CBE9FD4-0D7A-4C38-8817-584168ED9C32}" dt="2021-04-17T06:06:47.515" v="523" actId="27636"/>
          <ac:spMkLst>
            <pc:docMk/>
            <pc:sldMk cId="2364039244" sldId="306"/>
            <ac:spMk id="2" creationId="{0B442A6D-7E02-4170-A242-4E779B8DA0FF}"/>
          </ac:spMkLst>
        </pc:spChg>
        <pc:spChg chg="mod">
          <ac:chgData name="Marcello Singadji" userId="8bffbbdb-4fbc-4a87-b9c3-46ced084e620" providerId="ADAL" clId="{5CBE9FD4-0D7A-4C38-8817-584168ED9C32}" dt="2021-04-17T06:06:55.143" v="526" actId="15"/>
          <ac:spMkLst>
            <pc:docMk/>
            <pc:sldMk cId="2364039244" sldId="306"/>
            <ac:spMk id="3" creationId="{03C652CC-C82A-4B31-830C-88A985D2C594}"/>
          </ac:spMkLst>
        </pc:spChg>
      </pc:sldChg>
      <pc:sldChg chg="modSp new mod">
        <pc:chgData name="Marcello Singadji" userId="8bffbbdb-4fbc-4a87-b9c3-46ced084e620" providerId="ADAL" clId="{5CBE9FD4-0D7A-4C38-8817-584168ED9C32}" dt="2021-04-17T06:13:44.529" v="619" actId="14"/>
        <pc:sldMkLst>
          <pc:docMk/>
          <pc:sldMk cId="561377575" sldId="307"/>
        </pc:sldMkLst>
        <pc:spChg chg="mod">
          <ac:chgData name="Marcello Singadji" userId="8bffbbdb-4fbc-4a87-b9c3-46ced084e620" providerId="ADAL" clId="{5CBE9FD4-0D7A-4C38-8817-584168ED9C32}" dt="2021-04-17T06:13:23.760" v="610" actId="20577"/>
          <ac:spMkLst>
            <pc:docMk/>
            <pc:sldMk cId="561377575" sldId="307"/>
            <ac:spMk id="2" creationId="{645EDB2F-7734-4E54-849D-F0ED1D3FEF38}"/>
          </ac:spMkLst>
        </pc:spChg>
        <pc:spChg chg="mod">
          <ac:chgData name="Marcello Singadji" userId="8bffbbdb-4fbc-4a87-b9c3-46ced084e620" providerId="ADAL" clId="{5CBE9FD4-0D7A-4C38-8817-584168ED9C32}" dt="2021-04-17T06:13:44.529" v="619" actId="14"/>
          <ac:spMkLst>
            <pc:docMk/>
            <pc:sldMk cId="561377575" sldId="307"/>
            <ac:spMk id="3" creationId="{634F8286-5E52-4912-B748-3A531F20989C}"/>
          </ac:spMkLst>
        </pc:sp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1300852421" sldId="307"/>
        </pc:sldMkLst>
      </pc:sldChg>
      <pc:sldChg chg="modSp add mod ord">
        <pc:chgData name="Marcello Singadji" userId="8bffbbdb-4fbc-4a87-b9c3-46ced084e620" providerId="ADAL" clId="{5CBE9FD4-0D7A-4C38-8817-584168ED9C32}" dt="2021-04-17T06:08:33.613" v="542" actId="122"/>
        <pc:sldMkLst>
          <pc:docMk/>
          <pc:sldMk cId="476826181" sldId="308"/>
        </pc:sldMkLst>
        <pc:spChg chg="mod">
          <ac:chgData name="Marcello Singadji" userId="8bffbbdb-4fbc-4a87-b9c3-46ced084e620" providerId="ADAL" clId="{5CBE9FD4-0D7A-4C38-8817-584168ED9C32}" dt="2021-04-17T06:07:46.844" v="534" actId="27636"/>
          <ac:spMkLst>
            <pc:docMk/>
            <pc:sldMk cId="476826181" sldId="308"/>
            <ac:spMk id="2" creationId="{D1121857-D6DB-4143-BF86-5C2C7384F133}"/>
          </ac:spMkLst>
        </pc:spChg>
        <pc:graphicFrameChg chg="mod modGraphic">
          <ac:chgData name="Marcello Singadji" userId="8bffbbdb-4fbc-4a87-b9c3-46ced084e620" providerId="ADAL" clId="{5CBE9FD4-0D7A-4C38-8817-584168ED9C32}" dt="2021-04-17T06:08:33.613" v="542" actId="122"/>
          <ac:graphicFrameMkLst>
            <pc:docMk/>
            <pc:sldMk cId="476826181" sldId="308"/>
            <ac:graphicFrameMk id="4" creationId="{B2C25FDA-FD83-44D8-9FA6-008935BFD5A6}"/>
          </ac:graphicFrameMkLst>
        </pc:graphicFrame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860494791" sldId="308"/>
        </pc:sldMkLst>
      </pc:sldChg>
      <pc:sldChg chg="modSp new mod">
        <pc:chgData name="Marcello Singadji" userId="8bffbbdb-4fbc-4a87-b9c3-46ced084e620" providerId="ADAL" clId="{5CBE9FD4-0D7A-4C38-8817-584168ED9C32}" dt="2021-04-17T06:08:59.114" v="552" actId="15"/>
        <pc:sldMkLst>
          <pc:docMk/>
          <pc:sldMk cId="1389299377" sldId="309"/>
        </pc:sldMkLst>
        <pc:spChg chg="mod">
          <ac:chgData name="Marcello Singadji" userId="8bffbbdb-4fbc-4a87-b9c3-46ced084e620" providerId="ADAL" clId="{5CBE9FD4-0D7A-4C38-8817-584168ED9C32}" dt="2021-04-17T06:08:50.117" v="547" actId="27636"/>
          <ac:spMkLst>
            <pc:docMk/>
            <pc:sldMk cId="1389299377" sldId="309"/>
            <ac:spMk id="2" creationId="{49B32751-E9D1-4277-8E71-0D98EEA00E35}"/>
          </ac:spMkLst>
        </pc:spChg>
        <pc:spChg chg="mod">
          <ac:chgData name="Marcello Singadji" userId="8bffbbdb-4fbc-4a87-b9c3-46ced084e620" providerId="ADAL" clId="{5CBE9FD4-0D7A-4C38-8817-584168ED9C32}" dt="2021-04-17T06:08:59.114" v="552" actId="15"/>
          <ac:spMkLst>
            <pc:docMk/>
            <pc:sldMk cId="1389299377" sldId="309"/>
            <ac:spMk id="3" creationId="{06B8C0BF-BEBF-4085-AB6F-55D91CC0B93F}"/>
          </ac:spMkLst>
        </pc:sp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2854150466" sldId="309"/>
        </pc:sldMkLst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1049672303" sldId="310"/>
        </pc:sldMkLst>
      </pc:sldChg>
      <pc:sldChg chg="modSp new mod">
        <pc:chgData name="Marcello Singadji" userId="8bffbbdb-4fbc-4a87-b9c3-46ced084e620" providerId="ADAL" clId="{5CBE9FD4-0D7A-4C38-8817-584168ED9C32}" dt="2021-04-17T06:13:05.721" v="607" actId="20577"/>
        <pc:sldMkLst>
          <pc:docMk/>
          <pc:sldMk cId="2138438207" sldId="310"/>
        </pc:sldMkLst>
        <pc:spChg chg="mod">
          <ac:chgData name="Marcello Singadji" userId="8bffbbdb-4fbc-4a87-b9c3-46ced084e620" providerId="ADAL" clId="{5CBE9FD4-0D7A-4C38-8817-584168ED9C32}" dt="2021-04-17T06:12:08.296" v="580" actId="20577"/>
          <ac:spMkLst>
            <pc:docMk/>
            <pc:sldMk cId="2138438207" sldId="310"/>
            <ac:spMk id="2" creationId="{8B5AFA45-82D3-4395-90DB-080EA8706E6D}"/>
          </ac:spMkLst>
        </pc:spChg>
        <pc:spChg chg="mod">
          <ac:chgData name="Marcello Singadji" userId="8bffbbdb-4fbc-4a87-b9c3-46ced084e620" providerId="ADAL" clId="{5CBE9FD4-0D7A-4C38-8817-584168ED9C32}" dt="2021-04-17T06:13:05.721" v="607" actId="20577"/>
          <ac:spMkLst>
            <pc:docMk/>
            <pc:sldMk cId="2138438207" sldId="310"/>
            <ac:spMk id="3" creationId="{AB45A3B3-D131-4E18-B218-16B2F684EB8A}"/>
          </ac:spMkLst>
        </pc:spChg>
      </pc:sldChg>
      <pc:sldChg chg="modSp add mod ord">
        <pc:chgData name="Marcello Singadji" userId="8bffbbdb-4fbc-4a87-b9c3-46ced084e620" providerId="ADAL" clId="{5CBE9FD4-0D7A-4C38-8817-584168ED9C32}" dt="2021-04-17T06:10:36.297" v="572" actId="113"/>
        <pc:sldMkLst>
          <pc:docMk/>
          <pc:sldMk cId="2224668347" sldId="311"/>
        </pc:sldMkLst>
        <pc:spChg chg="mod">
          <ac:chgData name="Marcello Singadji" userId="8bffbbdb-4fbc-4a87-b9c3-46ced084e620" providerId="ADAL" clId="{5CBE9FD4-0D7A-4C38-8817-584168ED9C32}" dt="2021-04-17T06:09:26.865" v="557"/>
          <ac:spMkLst>
            <pc:docMk/>
            <pc:sldMk cId="2224668347" sldId="311"/>
            <ac:spMk id="2" creationId="{D1121857-D6DB-4143-BF86-5C2C7384F133}"/>
          </ac:spMkLst>
        </pc:spChg>
        <pc:graphicFrameChg chg="mod modGraphic">
          <ac:chgData name="Marcello Singadji" userId="8bffbbdb-4fbc-4a87-b9c3-46ced084e620" providerId="ADAL" clId="{5CBE9FD4-0D7A-4C38-8817-584168ED9C32}" dt="2021-04-17T06:10:36.297" v="572" actId="113"/>
          <ac:graphicFrameMkLst>
            <pc:docMk/>
            <pc:sldMk cId="2224668347" sldId="311"/>
            <ac:graphicFrameMk id="4" creationId="{B2C25FDA-FD83-44D8-9FA6-008935BFD5A6}"/>
          </ac:graphicFrameMkLst>
        </pc:graphicFrame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3510092306" sldId="311"/>
        </pc:sldMkLst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308439611" sldId="312"/>
        </pc:sldMkLst>
      </pc:sldChg>
      <pc:sldChg chg="addSp delSp modSp new mod">
        <pc:chgData name="Marcello Singadji" userId="8bffbbdb-4fbc-4a87-b9c3-46ced084e620" providerId="ADAL" clId="{5CBE9FD4-0D7A-4C38-8817-584168ED9C32}" dt="2021-04-17T06:11:03.381" v="577"/>
        <pc:sldMkLst>
          <pc:docMk/>
          <pc:sldMk cId="1090539265" sldId="312"/>
        </pc:sldMkLst>
        <pc:spChg chg="mod">
          <ac:chgData name="Marcello Singadji" userId="8bffbbdb-4fbc-4a87-b9c3-46ced084e620" providerId="ADAL" clId="{5CBE9FD4-0D7A-4C38-8817-584168ED9C32}" dt="2021-04-17T06:11:03.381" v="577"/>
          <ac:spMkLst>
            <pc:docMk/>
            <pc:sldMk cId="1090539265" sldId="312"/>
            <ac:spMk id="2" creationId="{C9310345-B832-4655-925C-26FCD57D2649}"/>
          </ac:spMkLst>
        </pc:spChg>
        <pc:spChg chg="del">
          <ac:chgData name="Marcello Singadji" userId="8bffbbdb-4fbc-4a87-b9c3-46ced084e620" providerId="ADAL" clId="{5CBE9FD4-0D7A-4C38-8817-584168ED9C32}" dt="2021-04-17T06:10:58.850" v="576"/>
          <ac:spMkLst>
            <pc:docMk/>
            <pc:sldMk cId="1090539265" sldId="312"/>
            <ac:spMk id="3" creationId="{0E64636E-EAF6-463A-9F41-6F184567FAF8}"/>
          </ac:spMkLst>
        </pc:spChg>
        <pc:picChg chg="add del mod">
          <ac:chgData name="Marcello Singadji" userId="8bffbbdb-4fbc-4a87-b9c3-46ced084e620" providerId="ADAL" clId="{5CBE9FD4-0D7A-4C38-8817-584168ED9C32}" dt="2021-04-17T06:10:57.446" v="575"/>
          <ac:picMkLst>
            <pc:docMk/>
            <pc:sldMk cId="1090539265" sldId="312"/>
            <ac:picMk id="4" creationId="{5944FB33-9E2D-4EC3-98C3-2698836785E9}"/>
          </ac:picMkLst>
        </pc:picChg>
        <pc:picChg chg="add mod">
          <ac:chgData name="Marcello Singadji" userId="8bffbbdb-4fbc-4a87-b9c3-46ced084e620" providerId="ADAL" clId="{5CBE9FD4-0D7A-4C38-8817-584168ED9C32}" dt="2021-04-17T06:10:58.850" v="576"/>
          <ac:picMkLst>
            <pc:docMk/>
            <pc:sldMk cId="1090539265" sldId="312"/>
            <ac:picMk id="5" creationId="{C558834D-05F7-4EC6-B70D-1502BE056E4F}"/>
          </ac:picMkLst>
        </pc:pic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2535832770" sldId="313"/>
        </pc:sldMkLst>
      </pc:sldChg>
      <pc:sldChg chg="modSp new mod">
        <pc:chgData name="Marcello Singadji" userId="8bffbbdb-4fbc-4a87-b9c3-46ced084e620" providerId="ADAL" clId="{5CBE9FD4-0D7A-4C38-8817-584168ED9C32}" dt="2021-04-17T06:14:45.438" v="629" actId="207"/>
        <pc:sldMkLst>
          <pc:docMk/>
          <pc:sldMk cId="3703232058" sldId="313"/>
        </pc:sldMkLst>
        <pc:spChg chg="mod">
          <ac:chgData name="Marcello Singadji" userId="8bffbbdb-4fbc-4a87-b9c3-46ced084e620" providerId="ADAL" clId="{5CBE9FD4-0D7A-4C38-8817-584168ED9C32}" dt="2021-04-17T06:14:20.785" v="624" actId="27636"/>
          <ac:spMkLst>
            <pc:docMk/>
            <pc:sldMk cId="3703232058" sldId="313"/>
            <ac:spMk id="2" creationId="{1D7DE3A6-2D2C-44BC-B0FE-CC0E9E3A26F4}"/>
          </ac:spMkLst>
        </pc:spChg>
        <pc:spChg chg="mod">
          <ac:chgData name="Marcello Singadji" userId="8bffbbdb-4fbc-4a87-b9c3-46ced084e620" providerId="ADAL" clId="{5CBE9FD4-0D7A-4C38-8817-584168ED9C32}" dt="2021-04-17T06:14:45.438" v="629" actId="207"/>
          <ac:spMkLst>
            <pc:docMk/>
            <pc:sldMk cId="3703232058" sldId="313"/>
            <ac:spMk id="3" creationId="{C81B9B59-2263-4BA2-B270-1665B989427C}"/>
          </ac:spMkLst>
        </pc:spChg>
      </pc:sldChg>
      <pc:sldChg chg="modSp new mod">
        <pc:chgData name="Marcello Singadji" userId="8bffbbdb-4fbc-4a87-b9c3-46ced084e620" providerId="ADAL" clId="{5CBE9FD4-0D7A-4C38-8817-584168ED9C32}" dt="2021-04-17T06:15:18.309" v="642" actId="207"/>
        <pc:sldMkLst>
          <pc:docMk/>
          <pc:sldMk cId="1676492360" sldId="314"/>
        </pc:sldMkLst>
        <pc:spChg chg="mod">
          <ac:chgData name="Marcello Singadji" userId="8bffbbdb-4fbc-4a87-b9c3-46ced084e620" providerId="ADAL" clId="{5CBE9FD4-0D7A-4C38-8817-584168ED9C32}" dt="2021-04-17T06:14:58.333" v="637" actId="27636"/>
          <ac:spMkLst>
            <pc:docMk/>
            <pc:sldMk cId="1676492360" sldId="314"/>
            <ac:spMk id="2" creationId="{0996E280-831A-4B5F-9BC4-EA4098812377}"/>
          </ac:spMkLst>
        </pc:spChg>
        <pc:spChg chg="mod">
          <ac:chgData name="Marcello Singadji" userId="8bffbbdb-4fbc-4a87-b9c3-46ced084e620" providerId="ADAL" clId="{5CBE9FD4-0D7A-4C38-8817-584168ED9C32}" dt="2021-04-17T06:15:18.309" v="642" actId="207"/>
          <ac:spMkLst>
            <pc:docMk/>
            <pc:sldMk cId="1676492360" sldId="314"/>
            <ac:spMk id="3" creationId="{85D18050-C9EC-4D7F-A56B-405E730CBF5B}"/>
          </ac:spMkLst>
        </pc:sp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3866592547" sldId="314"/>
        </pc:sldMkLst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1617017853" sldId="315"/>
        </pc:sldMkLst>
      </pc:sldChg>
      <pc:sldChg chg="modSp new mod">
        <pc:chgData name="Marcello Singadji" userId="8bffbbdb-4fbc-4a87-b9c3-46ced084e620" providerId="ADAL" clId="{5CBE9FD4-0D7A-4C38-8817-584168ED9C32}" dt="2021-04-17T06:16:00.416" v="649" actId="15"/>
        <pc:sldMkLst>
          <pc:docMk/>
          <pc:sldMk cId="2526599722" sldId="315"/>
        </pc:sldMkLst>
        <pc:spChg chg="mod">
          <ac:chgData name="Marcello Singadji" userId="8bffbbdb-4fbc-4a87-b9c3-46ced084e620" providerId="ADAL" clId="{5CBE9FD4-0D7A-4C38-8817-584168ED9C32}" dt="2021-04-17T06:15:44.885" v="646" actId="20577"/>
          <ac:spMkLst>
            <pc:docMk/>
            <pc:sldMk cId="2526599722" sldId="315"/>
            <ac:spMk id="2" creationId="{69C45025-00C2-4D5C-AEF0-043987F8E703}"/>
          </ac:spMkLst>
        </pc:spChg>
        <pc:spChg chg="mod">
          <ac:chgData name="Marcello Singadji" userId="8bffbbdb-4fbc-4a87-b9c3-46ced084e620" providerId="ADAL" clId="{5CBE9FD4-0D7A-4C38-8817-584168ED9C32}" dt="2021-04-17T06:16:00.416" v="649" actId="15"/>
          <ac:spMkLst>
            <pc:docMk/>
            <pc:sldMk cId="2526599722" sldId="315"/>
            <ac:spMk id="3" creationId="{7255298B-DB7F-48FC-96E1-8E6867565ED0}"/>
          </ac:spMkLst>
        </pc:spChg>
      </pc:sldChg>
      <pc:sldChg chg="addSp delSp modSp new mod">
        <pc:chgData name="Marcello Singadji" userId="8bffbbdb-4fbc-4a87-b9c3-46ced084e620" providerId="ADAL" clId="{5CBE9FD4-0D7A-4C38-8817-584168ED9C32}" dt="2021-04-17T06:16:42.983" v="667" actId="1076"/>
        <pc:sldMkLst>
          <pc:docMk/>
          <pc:sldMk cId="317438683" sldId="316"/>
        </pc:sldMkLst>
        <pc:spChg chg="add del mod">
          <ac:chgData name="Marcello Singadji" userId="8bffbbdb-4fbc-4a87-b9c3-46ced084e620" providerId="ADAL" clId="{5CBE9FD4-0D7A-4C38-8817-584168ED9C32}" dt="2021-04-17T06:16:23.046" v="658" actId="478"/>
          <ac:spMkLst>
            <pc:docMk/>
            <pc:sldMk cId="317438683" sldId="316"/>
            <ac:spMk id="2" creationId="{87F9B95F-DCA1-4725-B3EE-4AB82B8B3F3F}"/>
          </ac:spMkLst>
        </pc:spChg>
        <pc:spChg chg="del">
          <ac:chgData name="Marcello Singadji" userId="8bffbbdb-4fbc-4a87-b9c3-46ced084e620" providerId="ADAL" clId="{5CBE9FD4-0D7A-4C38-8817-584168ED9C32}" dt="2021-04-17T06:16:31.757" v="663"/>
          <ac:spMkLst>
            <pc:docMk/>
            <pc:sldMk cId="317438683" sldId="316"/>
            <ac:spMk id="3" creationId="{AA92A8CD-37C6-4A00-A79A-553BD7BD21FE}"/>
          </ac:spMkLst>
        </pc:spChg>
        <pc:spChg chg="add del mod">
          <ac:chgData name="Marcello Singadji" userId="8bffbbdb-4fbc-4a87-b9c3-46ced084e620" providerId="ADAL" clId="{5CBE9FD4-0D7A-4C38-8817-584168ED9C32}" dt="2021-04-17T06:16:22.193" v="657" actId="478"/>
          <ac:spMkLst>
            <pc:docMk/>
            <pc:sldMk cId="317438683" sldId="316"/>
            <ac:spMk id="5" creationId="{1A55BF77-49CF-47DE-A90C-5AA154F6E5D9}"/>
          </ac:spMkLst>
        </pc:spChg>
        <pc:spChg chg="add mod">
          <ac:chgData name="Marcello Singadji" userId="8bffbbdb-4fbc-4a87-b9c3-46ced084e620" providerId="ADAL" clId="{5CBE9FD4-0D7A-4C38-8817-584168ED9C32}" dt="2021-04-17T06:16:27.252" v="662" actId="27636"/>
          <ac:spMkLst>
            <pc:docMk/>
            <pc:sldMk cId="317438683" sldId="316"/>
            <ac:spMk id="7" creationId="{09441DE6-4298-4025-80F3-BE96475445AB}"/>
          </ac:spMkLst>
        </pc:spChg>
        <pc:picChg chg="add mod">
          <ac:chgData name="Marcello Singadji" userId="8bffbbdb-4fbc-4a87-b9c3-46ced084e620" providerId="ADAL" clId="{5CBE9FD4-0D7A-4C38-8817-584168ED9C32}" dt="2021-04-17T06:16:42.983" v="667" actId="1076"/>
          <ac:picMkLst>
            <pc:docMk/>
            <pc:sldMk cId="317438683" sldId="316"/>
            <ac:picMk id="8" creationId="{C3EF8136-B26D-4710-90D4-3F04686288D4}"/>
          </ac:picMkLst>
        </pc:pic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981206657" sldId="316"/>
        </pc:sldMkLst>
      </pc:sldChg>
      <pc:sldChg chg="modSp new mod">
        <pc:chgData name="Marcello Singadji" userId="8bffbbdb-4fbc-4a87-b9c3-46ced084e620" providerId="ADAL" clId="{5CBE9FD4-0D7A-4C38-8817-584168ED9C32}" dt="2021-04-17T06:17:29.544" v="678" actId="27636"/>
        <pc:sldMkLst>
          <pc:docMk/>
          <pc:sldMk cId="1389943168" sldId="317"/>
        </pc:sldMkLst>
        <pc:spChg chg="mod">
          <ac:chgData name="Marcello Singadji" userId="8bffbbdb-4fbc-4a87-b9c3-46ced084e620" providerId="ADAL" clId="{5CBE9FD4-0D7A-4C38-8817-584168ED9C32}" dt="2021-04-17T06:17:03.574" v="671" actId="20577"/>
          <ac:spMkLst>
            <pc:docMk/>
            <pc:sldMk cId="1389943168" sldId="317"/>
            <ac:spMk id="2" creationId="{630957E0-59C4-447C-A4B8-59FBF618D5FD}"/>
          </ac:spMkLst>
        </pc:spChg>
        <pc:spChg chg="mod">
          <ac:chgData name="Marcello Singadji" userId="8bffbbdb-4fbc-4a87-b9c3-46ced084e620" providerId="ADAL" clId="{5CBE9FD4-0D7A-4C38-8817-584168ED9C32}" dt="2021-04-17T06:17:29.544" v="678" actId="27636"/>
          <ac:spMkLst>
            <pc:docMk/>
            <pc:sldMk cId="1389943168" sldId="317"/>
            <ac:spMk id="3" creationId="{9AF127FC-CA5A-45D2-98D5-01F9A765027E}"/>
          </ac:spMkLst>
        </pc:sp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2974020725" sldId="317"/>
        </pc:sldMkLst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191948365" sldId="318"/>
        </pc:sldMkLst>
      </pc:sldChg>
      <pc:sldChg chg="addSp delSp modSp new mod">
        <pc:chgData name="Marcello Singadji" userId="8bffbbdb-4fbc-4a87-b9c3-46ced084e620" providerId="ADAL" clId="{5CBE9FD4-0D7A-4C38-8817-584168ED9C32}" dt="2021-04-17T06:17:54.184" v="683" actId="20577"/>
        <pc:sldMkLst>
          <pc:docMk/>
          <pc:sldMk cId="3799710050" sldId="318"/>
        </pc:sldMkLst>
        <pc:spChg chg="mod">
          <ac:chgData name="Marcello Singadji" userId="8bffbbdb-4fbc-4a87-b9c3-46ced084e620" providerId="ADAL" clId="{5CBE9FD4-0D7A-4C38-8817-584168ED9C32}" dt="2021-04-17T06:17:54.184" v="683" actId="20577"/>
          <ac:spMkLst>
            <pc:docMk/>
            <pc:sldMk cId="3799710050" sldId="318"/>
            <ac:spMk id="2" creationId="{4B50BD3E-4B5A-48A7-B4CC-ADA223D7EB09}"/>
          </ac:spMkLst>
        </pc:spChg>
        <pc:spChg chg="del">
          <ac:chgData name="Marcello Singadji" userId="8bffbbdb-4fbc-4a87-b9c3-46ced084e620" providerId="ADAL" clId="{5CBE9FD4-0D7A-4C38-8817-584168ED9C32}" dt="2021-04-17T06:17:39.984" v="679"/>
          <ac:spMkLst>
            <pc:docMk/>
            <pc:sldMk cId="3799710050" sldId="318"/>
            <ac:spMk id="3" creationId="{EF6C1461-929A-4B80-8AA3-5B5BBC825983}"/>
          </ac:spMkLst>
        </pc:spChg>
        <pc:picChg chg="add mod">
          <ac:chgData name="Marcello Singadji" userId="8bffbbdb-4fbc-4a87-b9c3-46ced084e620" providerId="ADAL" clId="{5CBE9FD4-0D7A-4C38-8817-584168ED9C32}" dt="2021-04-17T06:17:39.984" v="679"/>
          <ac:picMkLst>
            <pc:docMk/>
            <pc:sldMk cId="3799710050" sldId="318"/>
            <ac:picMk id="4" creationId="{7D43D8E2-C871-491E-8331-E1E164DAC664}"/>
          </ac:picMkLst>
        </pc:picChg>
      </pc:sldChg>
      <pc:sldChg chg="modSp new mod">
        <pc:chgData name="Marcello Singadji" userId="8bffbbdb-4fbc-4a87-b9c3-46ced084e620" providerId="ADAL" clId="{5CBE9FD4-0D7A-4C38-8817-584168ED9C32}" dt="2021-04-17T06:18:45.446" v="699" actId="27636"/>
        <pc:sldMkLst>
          <pc:docMk/>
          <pc:sldMk cId="1300726105" sldId="319"/>
        </pc:sldMkLst>
        <pc:spChg chg="mod">
          <ac:chgData name="Marcello Singadji" userId="8bffbbdb-4fbc-4a87-b9c3-46ced084e620" providerId="ADAL" clId="{5CBE9FD4-0D7A-4C38-8817-584168ED9C32}" dt="2021-04-17T06:17:59.451" v="687" actId="20577"/>
          <ac:spMkLst>
            <pc:docMk/>
            <pc:sldMk cId="1300726105" sldId="319"/>
            <ac:spMk id="2" creationId="{44CD2A39-46BA-4E3A-A10F-C85695F88B23}"/>
          </ac:spMkLst>
        </pc:spChg>
        <pc:spChg chg="mod">
          <ac:chgData name="Marcello Singadji" userId="8bffbbdb-4fbc-4a87-b9c3-46ced084e620" providerId="ADAL" clId="{5CBE9FD4-0D7A-4C38-8817-584168ED9C32}" dt="2021-04-17T06:18:45.446" v="699" actId="27636"/>
          <ac:spMkLst>
            <pc:docMk/>
            <pc:sldMk cId="1300726105" sldId="319"/>
            <ac:spMk id="3" creationId="{D9E0A747-0B21-4556-B5F9-B8888E4434B4}"/>
          </ac:spMkLst>
        </pc:sp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2077891370" sldId="319"/>
        </pc:sldMkLst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324763521" sldId="320"/>
        </pc:sldMkLst>
      </pc:sldChg>
      <pc:sldChg chg="addSp delSp modSp new mod">
        <pc:chgData name="Marcello Singadji" userId="8bffbbdb-4fbc-4a87-b9c3-46ced084e620" providerId="ADAL" clId="{5CBE9FD4-0D7A-4C38-8817-584168ED9C32}" dt="2021-04-17T06:19:05.347" v="705" actId="27636"/>
        <pc:sldMkLst>
          <pc:docMk/>
          <pc:sldMk cId="3804815925" sldId="320"/>
        </pc:sldMkLst>
        <pc:spChg chg="mod">
          <ac:chgData name="Marcello Singadji" userId="8bffbbdb-4fbc-4a87-b9c3-46ced084e620" providerId="ADAL" clId="{5CBE9FD4-0D7A-4C38-8817-584168ED9C32}" dt="2021-04-17T06:19:05.347" v="705" actId="27636"/>
          <ac:spMkLst>
            <pc:docMk/>
            <pc:sldMk cId="3804815925" sldId="320"/>
            <ac:spMk id="2" creationId="{55B1F4A1-086C-4D9F-969E-314FAC6BB16D}"/>
          </ac:spMkLst>
        </pc:spChg>
        <pc:spChg chg="del">
          <ac:chgData name="Marcello Singadji" userId="8bffbbdb-4fbc-4a87-b9c3-46ced084e620" providerId="ADAL" clId="{5CBE9FD4-0D7A-4C38-8817-584168ED9C32}" dt="2021-04-17T06:18:54.816" v="701"/>
          <ac:spMkLst>
            <pc:docMk/>
            <pc:sldMk cId="3804815925" sldId="320"/>
            <ac:spMk id="3" creationId="{A163C9AF-997F-4CFD-B2D6-37D0371A642D}"/>
          </ac:spMkLst>
        </pc:spChg>
        <pc:picChg chg="add mod">
          <ac:chgData name="Marcello Singadji" userId="8bffbbdb-4fbc-4a87-b9c3-46ced084e620" providerId="ADAL" clId="{5CBE9FD4-0D7A-4C38-8817-584168ED9C32}" dt="2021-04-17T06:18:54.816" v="701"/>
          <ac:picMkLst>
            <pc:docMk/>
            <pc:sldMk cId="3804815925" sldId="320"/>
            <ac:picMk id="4" creationId="{FC6A12EE-E373-468D-883A-73F2CC0B726C}"/>
          </ac:picMkLst>
        </pc:pic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711860982" sldId="321"/>
        </pc:sldMkLst>
      </pc:sldChg>
      <pc:sldChg chg="modSp new mod">
        <pc:chgData name="Marcello Singadji" userId="8bffbbdb-4fbc-4a87-b9c3-46ced084e620" providerId="ADAL" clId="{5CBE9FD4-0D7A-4C38-8817-584168ED9C32}" dt="2021-04-17T06:19:37.446" v="714" actId="20577"/>
        <pc:sldMkLst>
          <pc:docMk/>
          <pc:sldMk cId="3682812937" sldId="321"/>
        </pc:sldMkLst>
        <pc:spChg chg="mod">
          <ac:chgData name="Marcello Singadji" userId="8bffbbdb-4fbc-4a87-b9c3-46ced084e620" providerId="ADAL" clId="{5CBE9FD4-0D7A-4C38-8817-584168ED9C32}" dt="2021-04-17T06:19:30.591" v="709" actId="20577"/>
          <ac:spMkLst>
            <pc:docMk/>
            <pc:sldMk cId="3682812937" sldId="321"/>
            <ac:spMk id="2" creationId="{03B4FDFA-041F-458B-90F8-804226B7E7AD}"/>
          </ac:spMkLst>
        </pc:spChg>
        <pc:spChg chg="mod">
          <ac:chgData name="Marcello Singadji" userId="8bffbbdb-4fbc-4a87-b9c3-46ced084e620" providerId="ADAL" clId="{5CBE9FD4-0D7A-4C38-8817-584168ED9C32}" dt="2021-04-17T06:19:37.446" v="714" actId="20577"/>
          <ac:spMkLst>
            <pc:docMk/>
            <pc:sldMk cId="3682812937" sldId="321"/>
            <ac:spMk id="3" creationId="{E2EFCAC3-64F2-4747-9698-8E0D1BC83E62}"/>
          </ac:spMkLst>
        </pc:spChg>
      </pc:sldChg>
      <pc:sldChg chg="modSp new mod">
        <pc:chgData name="Marcello Singadji" userId="8bffbbdb-4fbc-4a87-b9c3-46ced084e620" providerId="ADAL" clId="{5CBE9FD4-0D7A-4C38-8817-584168ED9C32}" dt="2021-04-17T06:20:18.938" v="726" actId="207"/>
        <pc:sldMkLst>
          <pc:docMk/>
          <pc:sldMk cId="1637039431" sldId="322"/>
        </pc:sldMkLst>
        <pc:spChg chg="mod">
          <ac:chgData name="Marcello Singadji" userId="8bffbbdb-4fbc-4a87-b9c3-46ced084e620" providerId="ADAL" clId="{5CBE9FD4-0D7A-4C38-8817-584168ED9C32}" dt="2021-04-17T06:20:03.523" v="719" actId="27636"/>
          <ac:spMkLst>
            <pc:docMk/>
            <pc:sldMk cId="1637039431" sldId="322"/>
            <ac:spMk id="2" creationId="{9229DD2C-1E66-4463-8959-173CA2A4F648}"/>
          </ac:spMkLst>
        </pc:spChg>
        <pc:spChg chg="mod">
          <ac:chgData name="Marcello Singadji" userId="8bffbbdb-4fbc-4a87-b9c3-46ced084e620" providerId="ADAL" clId="{5CBE9FD4-0D7A-4C38-8817-584168ED9C32}" dt="2021-04-17T06:20:18.938" v="726" actId="207"/>
          <ac:spMkLst>
            <pc:docMk/>
            <pc:sldMk cId="1637039431" sldId="322"/>
            <ac:spMk id="3" creationId="{0B148929-17A8-456D-A1B7-E6BA721BFC35}"/>
          </ac:spMkLst>
        </pc:sp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2545987877" sldId="322"/>
        </pc:sldMkLst>
      </pc:sldChg>
      <pc:sldChg chg="addSp modSp new mod">
        <pc:chgData name="Marcello Singadji" userId="8bffbbdb-4fbc-4a87-b9c3-46ced084e620" providerId="ADAL" clId="{5CBE9FD4-0D7A-4C38-8817-584168ED9C32}" dt="2021-04-17T06:21:21.741" v="750" actId="1076"/>
        <pc:sldMkLst>
          <pc:docMk/>
          <pc:sldMk cId="616965624" sldId="323"/>
        </pc:sldMkLst>
        <pc:spChg chg="mod">
          <ac:chgData name="Marcello Singadji" userId="8bffbbdb-4fbc-4a87-b9c3-46ced084e620" providerId="ADAL" clId="{5CBE9FD4-0D7A-4C38-8817-584168ED9C32}" dt="2021-04-17T06:20:33.653" v="731" actId="27636"/>
          <ac:spMkLst>
            <pc:docMk/>
            <pc:sldMk cId="616965624" sldId="323"/>
            <ac:spMk id="2" creationId="{8E739AF9-2AD4-47ED-8AEA-33B384CC835F}"/>
          </ac:spMkLst>
        </pc:spChg>
        <pc:spChg chg="mod">
          <ac:chgData name="Marcello Singadji" userId="8bffbbdb-4fbc-4a87-b9c3-46ced084e620" providerId="ADAL" clId="{5CBE9FD4-0D7A-4C38-8817-584168ED9C32}" dt="2021-04-17T06:21:18.816" v="749" actId="1076"/>
          <ac:spMkLst>
            <pc:docMk/>
            <pc:sldMk cId="616965624" sldId="323"/>
            <ac:spMk id="3" creationId="{536750BA-494D-4CE1-BF03-EC43CDC7A96B}"/>
          </ac:spMkLst>
        </pc:spChg>
        <pc:picChg chg="add mod">
          <ac:chgData name="Marcello Singadji" userId="8bffbbdb-4fbc-4a87-b9c3-46ced084e620" providerId="ADAL" clId="{5CBE9FD4-0D7A-4C38-8817-584168ED9C32}" dt="2021-04-17T06:21:21.741" v="750" actId="1076"/>
          <ac:picMkLst>
            <pc:docMk/>
            <pc:sldMk cId="616965624" sldId="323"/>
            <ac:picMk id="4" creationId="{BDC31903-FA2B-4AC2-A92C-67DB3CA940C5}"/>
          </ac:picMkLst>
        </pc:picChg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720170885" sldId="324"/>
        </pc:sldMkLst>
      </pc:sldChg>
      <pc:sldChg chg="new del">
        <pc:chgData name="Marcello Singadji" userId="8bffbbdb-4fbc-4a87-b9c3-46ced084e620" providerId="ADAL" clId="{5CBE9FD4-0D7A-4C38-8817-584168ED9C32}" dt="2021-04-17T06:25:20.125" v="814" actId="47"/>
        <pc:sldMkLst>
          <pc:docMk/>
          <pc:sldMk cId="1952138663" sldId="324"/>
        </pc:sldMkLst>
      </pc:sldChg>
      <pc:sldChg chg="del">
        <pc:chgData name="Marcello Singadji" userId="8bffbbdb-4fbc-4a87-b9c3-46ced084e620" providerId="ADAL" clId="{5CBE9FD4-0D7A-4C38-8817-584168ED9C32}" dt="2021-04-17T05:32:56.101" v="0" actId="47"/>
        <pc:sldMkLst>
          <pc:docMk/>
          <pc:sldMk cId="3031894920" sldId="325"/>
        </pc:sldMkLst>
      </pc:sldChg>
      <pc:sldChg chg="modSp new mod">
        <pc:chgData name="Marcello Singadji" userId="8bffbbdb-4fbc-4a87-b9c3-46ced084e620" providerId="ADAL" clId="{5CBE9FD4-0D7A-4C38-8817-584168ED9C32}" dt="2021-04-17T06:21:45.260" v="757" actId="15"/>
        <pc:sldMkLst>
          <pc:docMk/>
          <pc:sldMk cId="3941350004" sldId="325"/>
        </pc:sldMkLst>
        <pc:spChg chg="mod">
          <ac:chgData name="Marcello Singadji" userId="8bffbbdb-4fbc-4a87-b9c3-46ced084e620" providerId="ADAL" clId="{5CBE9FD4-0D7A-4C38-8817-584168ED9C32}" dt="2021-04-17T06:21:39.595" v="755" actId="27636"/>
          <ac:spMkLst>
            <pc:docMk/>
            <pc:sldMk cId="3941350004" sldId="325"/>
            <ac:spMk id="2" creationId="{699CD016-B3A6-469F-A951-175C44B3F3DD}"/>
          </ac:spMkLst>
        </pc:spChg>
        <pc:spChg chg="mod">
          <ac:chgData name="Marcello Singadji" userId="8bffbbdb-4fbc-4a87-b9c3-46ced084e620" providerId="ADAL" clId="{5CBE9FD4-0D7A-4C38-8817-584168ED9C32}" dt="2021-04-17T06:21:45.260" v="757" actId="15"/>
          <ac:spMkLst>
            <pc:docMk/>
            <pc:sldMk cId="3941350004" sldId="325"/>
            <ac:spMk id="3" creationId="{C562E470-0809-4B12-97DF-D4EEAD31545F}"/>
          </ac:spMkLst>
        </pc:spChg>
      </pc:sldChg>
      <pc:sldChg chg="modSp new mod">
        <pc:chgData name="Marcello Singadji" userId="8bffbbdb-4fbc-4a87-b9c3-46ced084e620" providerId="ADAL" clId="{5CBE9FD4-0D7A-4C38-8817-584168ED9C32}" dt="2021-04-17T06:23:08.336" v="773" actId="114"/>
        <pc:sldMkLst>
          <pc:docMk/>
          <pc:sldMk cId="4071803367" sldId="326"/>
        </pc:sldMkLst>
        <pc:spChg chg="mod">
          <ac:chgData name="Marcello Singadji" userId="8bffbbdb-4fbc-4a87-b9c3-46ced084e620" providerId="ADAL" clId="{5CBE9FD4-0D7A-4C38-8817-584168ED9C32}" dt="2021-04-17T06:22:34.574" v="762" actId="27636"/>
          <ac:spMkLst>
            <pc:docMk/>
            <pc:sldMk cId="4071803367" sldId="326"/>
            <ac:spMk id="2" creationId="{FDC5E22F-2257-4188-ACFC-E13C54D2FA54}"/>
          </ac:spMkLst>
        </pc:spChg>
        <pc:spChg chg="mod">
          <ac:chgData name="Marcello Singadji" userId="8bffbbdb-4fbc-4a87-b9c3-46ced084e620" providerId="ADAL" clId="{5CBE9FD4-0D7A-4C38-8817-584168ED9C32}" dt="2021-04-17T06:23:08.336" v="773" actId="114"/>
          <ac:spMkLst>
            <pc:docMk/>
            <pc:sldMk cId="4071803367" sldId="326"/>
            <ac:spMk id="3" creationId="{0037C709-CA73-4DC8-BBB3-A96FAA28BD10}"/>
          </ac:spMkLst>
        </pc:spChg>
      </pc:sldChg>
      <pc:sldChg chg="addSp delSp modSp new mod">
        <pc:chgData name="Marcello Singadji" userId="8bffbbdb-4fbc-4a87-b9c3-46ced084e620" providerId="ADAL" clId="{5CBE9FD4-0D7A-4C38-8817-584168ED9C32}" dt="2021-04-17T06:23:42.673" v="788" actId="478"/>
        <pc:sldMkLst>
          <pc:docMk/>
          <pc:sldMk cId="3579625154" sldId="327"/>
        </pc:sldMkLst>
        <pc:spChg chg="mod">
          <ac:chgData name="Marcello Singadji" userId="8bffbbdb-4fbc-4a87-b9c3-46ced084e620" providerId="ADAL" clId="{5CBE9FD4-0D7A-4C38-8817-584168ED9C32}" dt="2021-04-17T06:23:39.856" v="787" actId="27636"/>
          <ac:spMkLst>
            <pc:docMk/>
            <pc:sldMk cId="3579625154" sldId="327"/>
            <ac:spMk id="2" creationId="{9AEB0B97-044D-4D95-B155-CE1BDF4D2D84}"/>
          </ac:spMkLst>
        </pc:spChg>
        <pc:spChg chg="del">
          <ac:chgData name="Marcello Singadji" userId="8bffbbdb-4fbc-4a87-b9c3-46ced084e620" providerId="ADAL" clId="{5CBE9FD4-0D7A-4C38-8817-584168ED9C32}" dt="2021-04-17T06:23:42.673" v="788" actId="478"/>
          <ac:spMkLst>
            <pc:docMk/>
            <pc:sldMk cId="3579625154" sldId="327"/>
            <ac:spMk id="3" creationId="{3EBA08AC-2E5C-4C8B-9F41-E71DC2FAC4CD}"/>
          </ac:spMkLst>
        </pc:spChg>
        <pc:picChg chg="add mod">
          <ac:chgData name="Marcello Singadji" userId="8bffbbdb-4fbc-4a87-b9c3-46ced084e620" providerId="ADAL" clId="{5CBE9FD4-0D7A-4C38-8817-584168ED9C32}" dt="2021-04-17T06:23:31.598" v="783" actId="1037"/>
          <ac:picMkLst>
            <pc:docMk/>
            <pc:sldMk cId="3579625154" sldId="327"/>
            <ac:picMk id="4" creationId="{19EFE87C-440F-4504-B9EB-ACC6BD856255}"/>
          </ac:picMkLst>
        </pc:picChg>
      </pc:sldChg>
      <pc:sldChg chg="addSp delSp modSp new mod">
        <pc:chgData name="Marcello Singadji" userId="8bffbbdb-4fbc-4a87-b9c3-46ced084e620" providerId="ADAL" clId="{5CBE9FD4-0D7A-4C38-8817-584168ED9C32}" dt="2021-04-17T06:24:00.758" v="794" actId="27636"/>
        <pc:sldMkLst>
          <pc:docMk/>
          <pc:sldMk cId="1379989457" sldId="328"/>
        </pc:sldMkLst>
        <pc:spChg chg="mod">
          <ac:chgData name="Marcello Singadji" userId="8bffbbdb-4fbc-4a87-b9c3-46ced084e620" providerId="ADAL" clId="{5CBE9FD4-0D7A-4C38-8817-584168ED9C32}" dt="2021-04-17T06:24:00.758" v="794" actId="27636"/>
          <ac:spMkLst>
            <pc:docMk/>
            <pc:sldMk cId="1379989457" sldId="328"/>
            <ac:spMk id="2" creationId="{0BBA449F-5784-4EA4-985C-2B8404D8B48B}"/>
          </ac:spMkLst>
        </pc:spChg>
        <pc:spChg chg="del">
          <ac:chgData name="Marcello Singadji" userId="8bffbbdb-4fbc-4a87-b9c3-46ced084e620" providerId="ADAL" clId="{5CBE9FD4-0D7A-4C38-8817-584168ED9C32}" dt="2021-04-17T06:23:52.822" v="790"/>
          <ac:spMkLst>
            <pc:docMk/>
            <pc:sldMk cId="1379989457" sldId="328"/>
            <ac:spMk id="3" creationId="{D2C3EE44-33A5-4882-B057-1C0B5B9226C0}"/>
          </ac:spMkLst>
        </pc:spChg>
        <pc:picChg chg="add mod">
          <ac:chgData name="Marcello Singadji" userId="8bffbbdb-4fbc-4a87-b9c3-46ced084e620" providerId="ADAL" clId="{5CBE9FD4-0D7A-4C38-8817-584168ED9C32}" dt="2021-04-17T06:23:52.822" v="790"/>
          <ac:picMkLst>
            <pc:docMk/>
            <pc:sldMk cId="1379989457" sldId="328"/>
            <ac:picMk id="4" creationId="{4C6B3EC7-E2F4-435B-BE9B-FC839DAB3DD6}"/>
          </ac:picMkLst>
        </pc:picChg>
      </pc:sldChg>
      <pc:sldChg chg="modSp new mod">
        <pc:chgData name="Marcello Singadji" userId="8bffbbdb-4fbc-4a87-b9c3-46ced084e620" providerId="ADAL" clId="{5CBE9FD4-0D7A-4C38-8817-584168ED9C32}" dt="2021-04-17T06:24:36.472" v="811" actId="207"/>
        <pc:sldMkLst>
          <pc:docMk/>
          <pc:sldMk cId="2201289996" sldId="329"/>
        </pc:sldMkLst>
        <pc:spChg chg="mod">
          <ac:chgData name="Marcello Singadji" userId="8bffbbdb-4fbc-4a87-b9c3-46ced084e620" providerId="ADAL" clId="{5CBE9FD4-0D7A-4C38-8817-584168ED9C32}" dt="2021-04-17T06:24:13.314" v="799" actId="27636"/>
          <ac:spMkLst>
            <pc:docMk/>
            <pc:sldMk cId="2201289996" sldId="329"/>
            <ac:spMk id="2" creationId="{D767B1E3-7733-4BAC-93B7-CBB2C97F5192}"/>
          </ac:spMkLst>
        </pc:spChg>
        <pc:spChg chg="mod">
          <ac:chgData name="Marcello Singadji" userId="8bffbbdb-4fbc-4a87-b9c3-46ced084e620" providerId="ADAL" clId="{5CBE9FD4-0D7A-4C38-8817-584168ED9C32}" dt="2021-04-17T06:24:36.472" v="811" actId="207"/>
          <ac:spMkLst>
            <pc:docMk/>
            <pc:sldMk cId="2201289996" sldId="329"/>
            <ac:spMk id="3" creationId="{A79E2874-ADB1-4D8A-B3B7-DEE8FBADFED8}"/>
          </ac:spMkLst>
        </pc:spChg>
      </pc:sldChg>
      <pc:sldChg chg="new del">
        <pc:chgData name="Marcello Singadji" userId="8bffbbdb-4fbc-4a87-b9c3-46ced084e620" providerId="ADAL" clId="{5CBE9FD4-0D7A-4C38-8817-584168ED9C32}" dt="2021-04-17T06:25:17.957" v="813" actId="47"/>
        <pc:sldMkLst>
          <pc:docMk/>
          <pc:sldMk cId="721703079" sldId="3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Information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&amp; Business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Analisis Proses Bisnis</a:t>
            </a: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6999-388A-489C-BC32-CC783604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Knowledge Work Systems (KWS)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56B7E-57C9-4796-8112-44CE52BC3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level</a:t>
            </a:r>
          </a:p>
          <a:p>
            <a:pPr lvl="1"/>
            <a:r>
              <a:rPr lang="en-US" dirty="0"/>
              <a:t>Inputs: Design specs</a:t>
            </a:r>
          </a:p>
          <a:p>
            <a:pPr lvl="1"/>
            <a:r>
              <a:rPr lang="en-US" dirty="0"/>
              <a:t>Processing: Modeling</a:t>
            </a:r>
          </a:p>
          <a:p>
            <a:pPr lvl="1"/>
            <a:r>
              <a:rPr lang="en-US" dirty="0"/>
              <a:t>Outputs: Designs, graphics</a:t>
            </a:r>
          </a:p>
          <a:p>
            <a:pPr lvl="1"/>
            <a:r>
              <a:rPr lang="en-US" dirty="0"/>
              <a:t>Users: Technical staff</a:t>
            </a:r>
          </a:p>
          <a:p>
            <a:pPr lvl="1"/>
            <a:endParaRPr lang="en-US" dirty="0"/>
          </a:p>
          <a:p>
            <a:r>
              <a:rPr lang="en-US" dirty="0"/>
              <a:t>Example: Engineering work station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791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593B-CD27-4722-9A14-5206CC08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Management Information System (MIS)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5228-F1B4-4960-9822-8960E6F68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level</a:t>
            </a:r>
          </a:p>
          <a:p>
            <a:pPr lvl="1"/>
            <a:r>
              <a:rPr lang="en-US" dirty="0"/>
              <a:t>Inputs: High volume data</a:t>
            </a:r>
          </a:p>
          <a:p>
            <a:pPr lvl="1"/>
            <a:r>
              <a:rPr lang="en-US" dirty="0"/>
              <a:t>Processing: Simple models</a:t>
            </a:r>
          </a:p>
          <a:p>
            <a:pPr lvl="1"/>
            <a:r>
              <a:rPr lang="en-US" dirty="0"/>
              <a:t>Outputs: Summary reports</a:t>
            </a:r>
          </a:p>
          <a:p>
            <a:pPr lvl="1"/>
            <a:r>
              <a:rPr lang="en-US" dirty="0"/>
              <a:t>Users: Middle managers</a:t>
            </a:r>
          </a:p>
          <a:p>
            <a:endParaRPr lang="en-US" dirty="0"/>
          </a:p>
          <a:p>
            <a:r>
              <a:rPr lang="en-US" dirty="0"/>
              <a:t>Example: Annual budgeting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440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479A-50DA-4239-A13F-E902D8C1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Management Information System (MIS)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2F93377-8654-4F19-BC87-9471A159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392987" cy="3665537"/>
          </a:xfrm>
          <a:prstGeom prst="rect">
            <a:avLst/>
          </a:prstGeom>
          <a:solidFill>
            <a:srgbClr val="E6E6E6"/>
          </a:solidFill>
        </p:spPr>
      </p:pic>
    </p:spTree>
    <p:extLst>
      <p:ext uri="{BB962C8B-B14F-4D97-AF65-F5344CB8AC3E}">
        <p14:creationId xmlns:p14="http://schemas.microsoft.com/office/powerpoint/2010/main" val="19337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13B6-4D51-4BD6-9262-FFF175B0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Management Information System (MIS)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CAB73-C8A0-43CE-B05C-C9799CE90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and semi-structured decisions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Report control oriented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Past and present data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Internal orientation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Lengthy design process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46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BF8E-ED52-417C-A6FB-B90BD101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Decision Support System (DSS)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A87B1-2A44-4019-BA77-416FA2DC8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level</a:t>
            </a:r>
          </a:p>
          <a:p>
            <a:pPr lvl="1"/>
            <a:r>
              <a:rPr lang="en-US" dirty="0"/>
              <a:t>Inputs: Low volume data</a:t>
            </a:r>
          </a:p>
          <a:p>
            <a:pPr lvl="1"/>
            <a:r>
              <a:rPr lang="en-US" dirty="0"/>
              <a:t>Processing: Interactive</a:t>
            </a:r>
          </a:p>
          <a:p>
            <a:pPr lvl="1"/>
            <a:r>
              <a:rPr lang="en-US" dirty="0"/>
              <a:t>Outputs: Decision analysis</a:t>
            </a:r>
          </a:p>
          <a:p>
            <a:pPr lvl="1"/>
            <a:r>
              <a:rPr lang="en-US" dirty="0"/>
              <a:t>Users: Professionals, staff </a:t>
            </a:r>
          </a:p>
          <a:p>
            <a:endParaRPr lang="en-US" dirty="0"/>
          </a:p>
          <a:p>
            <a:r>
              <a:rPr lang="en-US" dirty="0"/>
              <a:t>Example: Contract cost analysis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09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268D-847A-4624-A049-4EAC89D6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Decision Support System (DSS)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D745918-AF39-42C3-AF7A-5C3B34F87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168525"/>
            <a:ext cx="6999288" cy="3771900"/>
          </a:xfrm>
          <a:prstGeom prst="rect">
            <a:avLst/>
          </a:prstGeom>
          <a:solidFill>
            <a:srgbClr val="E6E6E6"/>
          </a:solidFill>
        </p:spPr>
      </p:pic>
    </p:spTree>
    <p:extLst>
      <p:ext uri="{BB962C8B-B14F-4D97-AF65-F5344CB8AC3E}">
        <p14:creationId xmlns:p14="http://schemas.microsoft.com/office/powerpoint/2010/main" val="32440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E053-BBCF-476E-AD33-4A5F7636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Executive Support System (ESS)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E9F85-8134-4839-B3B8-107EC2771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level</a:t>
            </a:r>
          </a:p>
          <a:p>
            <a:pPr lvl="1"/>
            <a:r>
              <a:rPr lang="en-US" dirty="0"/>
              <a:t>Inputs: Aggregate data</a:t>
            </a:r>
          </a:p>
          <a:p>
            <a:pPr lvl="1"/>
            <a:r>
              <a:rPr lang="en-US" dirty="0"/>
              <a:t>Processing: Interactive</a:t>
            </a:r>
          </a:p>
          <a:p>
            <a:pPr lvl="1"/>
            <a:r>
              <a:rPr lang="en-US" dirty="0"/>
              <a:t>Outputs: Projections</a:t>
            </a:r>
          </a:p>
          <a:p>
            <a:pPr lvl="1"/>
            <a:r>
              <a:rPr lang="en-US" dirty="0"/>
              <a:t>Users: Senior managers </a:t>
            </a:r>
          </a:p>
          <a:p>
            <a:endParaRPr lang="en-US" dirty="0"/>
          </a:p>
          <a:p>
            <a:r>
              <a:rPr lang="en-US" dirty="0"/>
              <a:t>Example: 5-year operating plan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14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AC61-AD56-4EE8-8F8C-A16C21DE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Executive Support System (ESS)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9B7221-DC9A-4EB5-B544-C72E43D3F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392"/>
          <a:stretch/>
        </p:blipFill>
        <p:spPr>
          <a:xfrm>
            <a:off x="971600" y="2132856"/>
            <a:ext cx="6891800" cy="45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3DFD-4981-4FAF-BCCC-C6057F6C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Executive support system (ESS)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380EE-70E3-46CF-AD67-106110BA8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level management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Designed to the individual</a:t>
            </a:r>
            <a:br>
              <a:rPr lang="en-US" dirty="0"/>
            </a:br>
            <a:endParaRPr lang="en-US" dirty="0"/>
          </a:p>
          <a:p>
            <a:r>
              <a:rPr lang="en-US" dirty="0"/>
              <a:t>Ties CEO to all levels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Very expensive to keep up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Extensive support staff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457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9D5A-57A5-480D-A92B-B83EBB12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Interrelationships Among Systems</a:t>
            </a:r>
            <a:endParaRPr lang="id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A3C598-03B8-4295-A51C-4C4F40089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392"/>
          <a:stretch/>
        </p:blipFill>
        <p:spPr>
          <a:xfrm>
            <a:off x="2123728" y="2276872"/>
            <a:ext cx="4422192" cy="44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418F-01BC-4780-AA33-5114668F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01BC-AE35-40E6-BBD0-909892B0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are the major types of systems in a  business? What role do they play?</a:t>
            </a:r>
          </a:p>
          <a:p>
            <a:r>
              <a:rPr lang="en-US" dirty="0"/>
              <a:t>How do information systems support the  major business functions?</a:t>
            </a:r>
          </a:p>
          <a:p>
            <a:r>
              <a:rPr lang="en-US" dirty="0"/>
              <a:t>Why should managers pay attention to  business processes?</a:t>
            </a:r>
          </a:p>
          <a:p>
            <a:r>
              <a:rPr lang="en-US" dirty="0"/>
              <a:t>What are the benefits and challenges of  using enterprise systems?</a:t>
            </a:r>
          </a:p>
          <a:p>
            <a:r>
              <a:rPr lang="en-US" dirty="0"/>
              <a:t>What are the benefits of using systems to  support supply chain management and  collaborative commerce?</a:t>
            </a:r>
          </a:p>
          <a:p>
            <a:r>
              <a:rPr lang="en-US" dirty="0"/>
              <a:t>What are the benefits of using  information systems for customer  relationship management and knowledge  management?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97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B298-B5C0-482E-8897-17D45AAB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Sales and Marketing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CF87-46DF-4C13-BD2D-C7BAD0D4C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functions of systems:</a:t>
            </a:r>
          </a:p>
          <a:p>
            <a:pPr lvl="1"/>
            <a:r>
              <a:rPr lang="en-US" dirty="0"/>
              <a:t>Sales management, market research, promotion, pricing, new products</a:t>
            </a:r>
          </a:p>
          <a:p>
            <a:endParaRPr lang="en-US" dirty="0"/>
          </a:p>
          <a:p>
            <a:r>
              <a:rPr lang="en-US" dirty="0"/>
              <a:t>Major application systems:</a:t>
            </a:r>
          </a:p>
          <a:p>
            <a:pPr lvl="1"/>
            <a:r>
              <a:rPr lang="en-US" dirty="0"/>
              <a:t>Sales order info system, market research system, pricing system</a:t>
            </a:r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389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AC66-3444-4A4B-A467-CE02B81C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Sales and Marketing Systems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D847EFB-C895-4696-8C2F-7B6260E6C4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693299"/>
              </p:ext>
            </p:extLst>
          </p:nvPr>
        </p:nvGraphicFramePr>
        <p:xfrm>
          <a:off x="457200" y="1943100"/>
          <a:ext cx="8507289" cy="393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763">
                  <a:extLst>
                    <a:ext uri="{9D8B030D-6E8A-4147-A177-3AD203B41FA5}">
                      <a16:colId xmlns:a16="http://schemas.microsoft.com/office/drawing/2014/main" val="2447786996"/>
                    </a:ext>
                  </a:extLst>
                </a:gridCol>
                <a:gridCol w="2835763">
                  <a:extLst>
                    <a:ext uri="{9D8B030D-6E8A-4147-A177-3AD203B41FA5}">
                      <a16:colId xmlns:a16="http://schemas.microsoft.com/office/drawing/2014/main" val="140170836"/>
                    </a:ext>
                  </a:extLst>
                </a:gridCol>
                <a:gridCol w="2835763">
                  <a:extLst>
                    <a:ext uri="{9D8B030D-6E8A-4147-A177-3AD203B41FA5}">
                      <a16:colId xmlns:a16="http://schemas.microsoft.com/office/drawing/2014/main" val="983660861"/>
                    </a:ext>
                  </a:extLst>
                </a:gridCol>
              </a:tblGrid>
              <a:tr h="7135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SYSTEM</a:t>
                      </a:r>
                      <a:endParaRPr lang="id-ID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DESCRIPTION</a:t>
                      </a:r>
                      <a:endParaRPr lang="id-ID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ORGANIZATIONAL LEVEL</a:t>
                      </a:r>
                      <a:endParaRPr lang="id-ID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9011341"/>
                  </a:ext>
                </a:extLst>
              </a:tr>
              <a:tr h="83570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u="none" strike="noStrike" dirty="0">
                          <a:effectLst/>
                          <a:latin typeface="+mj-lt"/>
                        </a:rPr>
                        <a:t> ORDER PROCESSING</a:t>
                      </a:r>
                      <a:endParaRPr lang="id-ID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u="none" strike="noStrike" dirty="0">
                          <a:effectLst/>
                          <a:latin typeface="+mj-lt"/>
                        </a:rPr>
                        <a:t> ENTER, PROCESS, TRACK ORDERS</a:t>
                      </a:r>
                      <a:endParaRPr lang="id-ID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u="none" strike="noStrike" dirty="0">
                          <a:effectLst/>
                          <a:latin typeface="+mj-lt"/>
                        </a:rPr>
                        <a:t> OPERATIONAL</a:t>
                      </a:r>
                      <a:endParaRPr lang="id-ID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8262082"/>
                  </a:ext>
                </a:extLst>
              </a:tr>
              <a:tr h="83570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u="none" strike="noStrike">
                          <a:effectLst/>
                          <a:latin typeface="+mj-lt"/>
                        </a:rPr>
                        <a:t> MARKET ANALYSIS</a:t>
                      </a:r>
                      <a:endParaRPr lang="id-ID" sz="16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u="none" strike="noStrike" dirty="0">
                          <a:effectLst/>
                          <a:latin typeface="+mj-lt"/>
                        </a:rPr>
                        <a:t> IDENTIFY CUSTOMERS &amp; MARKETS</a:t>
                      </a:r>
                      <a:endParaRPr lang="id-ID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u="none" strike="noStrike" dirty="0">
                          <a:effectLst/>
                          <a:latin typeface="+mj-lt"/>
                        </a:rPr>
                        <a:t> KNOWLEDGE</a:t>
                      </a:r>
                      <a:endParaRPr lang="id-ID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8360040"/>
                  </a:ext>
                </a:extLst>
              </a:tr>
              <a:tr h="7135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u="none" strike="noStrike">
                          <a:effectLst/>
                          <a:latin typeface="+mj-lt"/>
                        </a:rPr>
                        <a:t> PRICING ANALYSIS</a:t>
                      </a:r>
                      <a:endParaRPr lang="id-ID" sz="16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u="none" strike="noStrike" dirty="0">
                          <a:effectLst/>
                          <a:latin typeface="+mj-lt"/>
                        </a:rPr>
                        <a:t> DETERMINE PRICES</a:t>
                      </a:r>
                      <a:endParaRPr lang="id-ID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u="none" strike="noStrike" dirty="0">
                          <a:effectLst/>
                          <a:latin typeface="+mj-lt"/>
                        </a:rPr>
                        <a:t> MANAGEMENT</a:t>
                      </a:r>
                      <a:endParaRPr lang="id-ID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283981"/>
                  </a:ext>
                </a:extLst>
              </a:tr>
              <a:tr h="83570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u="none" strike="noStrike" dirty="0">
                          <a:effectLst/>
                          <a:latin typeface="+mj-lt"/>
                        </a:rPr>
                        <a:t> SALES TRENDS</a:t>
                      </a:r>
                      <a:endParaRPr lang="id-ID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u="none" strike="noStrike" dirty="0">
                          <a:effectLst/>
                          <a:latin typeface="+mj-lt"/>
                        </a:rPr>
                        <a:t> PREPARE 5-YEAR FORECASTS</a:t>
                      </a:r>
                      <a:endParaRPr lang="id-ID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u="none" strike="noStrike" dirty="0">
                          <a:effectLst/>
                          <a:latin typeface="+mj-lt"/>
                        </a:rPr>
                        <a:t> STRATEGIC</a:t>
                      </a:r>
                      <a:endParaRPr lang="id-ID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981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13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1021-0E93-4073-B621-95B28090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Manufacturing and Production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5C1D-0CDA-44F7-8445-A000FFF20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functions of systems:</a:t>
            </a:r>
          </a:p>
          <a:p>
            <a:pPr lvl="1"/>
            <a:r>
              <a:rPr lang="en-US" dirty="0"/>
              <a:t>Scheduling, purchasing, shipping, receiving, engineering, operations</a:t>
            </a:r>
          </a:p>
          <a:p>
            <a:endParaRPr lang="en-US" dirty="0"/>
          </a:p>
          <a:p>
            <a:r>
              <a:rPr lang="en-US" dirty="0"/>
              <a:t>Major application systems:</a:t>
            </a:r>
          </a:p>
          <a:p>
            <a:pPr lvl="1"/>
            <a:r>
              <a:rPr lang="en-US" dirty="0"/>
              <a:t>Materials resource planning systems, purchase order control systems, engineering systems, quality control systems</a:t>
            </a:r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073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1857-D6DB-4143-BF86-5C2C7384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Manufacturing and Production Systems</a:t>
            </a:r>
          </a:p>
        </p:txBody>
      </p:sp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B2C25FDA-FD83-44D8-9FA6-008935BFD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357589"/>
              </p:ext>
            </p:extLst>
          </p:nvPr>
        </p:nvGraphicFramePr>
        <p:xfrm>
          <a:off x="323528" y="1943100"/>
          <a:ext cx="8507289" cy="393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763">
                  <a:extLst>
                    <a:ext uri="{9D8B030D-6E8A-4147-A177-3AD203B41FA5}">
                      <a16:colId xmlns:a16="http://schemas.microsoft.com/office/drawing/2014/main" val="2447786996"/>
                    </a:ext>
                  </a:extLst>
                </a:gridCol>
                <a:gridCol w="2835763">
                  <a:extLst>
                    <a:ext uri="{9D8B030D-6E8A-4147-A177-3AD203B41FA5}">
                      <a16:colId xmlns:a16="http://schemas.microsoft.com/office/drawing/2014/main" val="140170836"/>
                    </a:ext>
                  </a:extLst>
                </a:gridCol>
                <a:gridCol w="2835763">
                  <a:extLst>
                    <a:ext uri="{9D8B030D-6E8A-4147-A177-3AD203B41FA5}">
                      <a16:colId xmlns:a16="http://schemas.microsoft.com/office/drawing/2014/main" val="983660861"/>
                    </a:ext>
                  </a:extLst>
                </a:gridCol>
              </a:tblGrid>
              <a:tr h="7135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SYSTEM</a:t>
                      </a:r>
                      <a:endParaRPr lang="id-ID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DESCRIPTION</a:t>
                      </a:r>
                      <a:endParaRPr lang="id-ID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ORGANIZATIONAL LEVEL</a:t>
                      </a:r>
                      <a:endParaRPr lang="id-ID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9011341"/>
                  </a:ext>
                </a:extLst>
              </a:tr>
              <a:tr h="83570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Arial" panose="020B0604020202020204" pitchFamily="34" charset="0"/>
                        </a:rPr>
                        <a:t> MACHINE CONTROL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Arial" panose="020B0604020202020204" pitchFamily="34" charset="0"/>
                        </a:rPr>
                        <a:t> CONTROL ACTIONS OF EQUIPMENT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Arial" panose="020B0604020202020204" pitchFamily="34" charset="0"/>
                        </a:rPr>
                        <a:t> OPERATIONAL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8262082"/>
                  </a:ext>
                </a:extLst>
              </a:tr>
              <a:tr h="83570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Arial" panose="020B0604020202020204" pitchFamily="34" charset="0"/>
                        </a:rPr>
                        <a:t> COMPUTER-AIDED-DESIGN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Arial" panose="020B0604020202020204" pitchFamily="34" charset="0"/>
                        </a:rPr>
                        <a:t> DESIGN NEW PRODUCTS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Arial" panose="020B0604020202020204" pitchFamily="34" charset="0"/>
                        </a:rPr>
                        <a:t> KNOWLEDGE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8360040"/>
                  </a:ext>
                </a:extLst>
              </a:tr>
              <a:tr h="7135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effectLst/>
                          <a:latin typeface="Arial" panose="020B0604020202020204" pitchFamily="34" charset="0"/>
                        </a:rPr>
                        <a:t> PRODUCTION PLANNING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 DECIDE NUMBER, SCHEDULE OF PRODUCTS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Arial" panose="020B0604020202020204" pitchFamily="34" charset="0"/>
                        </a:rPr>
                        <a:t> MANAGEMENT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283981"/>
                  </a:ext>
                </a:extLst>
              </a:tr>
              <a:tr h="83570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effectLst/>
                          <a:latin typeface="Arial" panose="020B0604020202020204" pitchFamily="34" charset="0"/>
                        </a:rPr>
                        <a:t> FACILITIES LOCATION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 DECIDE WHERE TO LOCATE FACILITIES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Arial" panose="020B0604020202020204" pitchFamily="34" charset="0"/>
                        </a:rPr>
                        <a:t> STRATEGIC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981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41D5-DAE0-457C-97F5-F69AD7BA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Overview of Inventory Systems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6ECB88-A746-410D-B0E2-C3AE05E8C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345" y="2365510"/>
            <a:ext cx="7535309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2A6D-7E02-4170-A242-4E779B8D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Financing and Accounting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652CC-C82A-4B31-830C-88A985D2C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functions of systems:</a:t>
            </a:r>
          </a:p>
          <a:p>
            <a:pPr lvl="1"/>
            <a:r>
              <a:rPr lang="en-US" dirty="0"/>
              <a:t>Budgeting, general ledger, billing, cost accounting</a:t>
            </a:r>
          </a:p>
          <a:p>
            <a:endParaRPr lang="en-US" dirty="0"/>
          </a:p>
          <a:p>
            <a:r>
              <a:rPr lang="en-US" dirty="0"/>
              <a:t>Major application systems:</a:t>
            </a:r>
          </a:p>
          <a:p>
            <a:pPr lvl="1"/>
            <a:r>
              <a:rPr lang="en-US" dirty="0"/>
              <a:t>General ledger, accounts receivable, accounts payable, budgeting, funds management systems</a:t>
            </a:r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403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1857-D6DB-4143-BF86-5C2C7384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Financing and Accounting Systems</a:t>
            </a:r>
          </a:p>
        </p:txBody>
      </p:sp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B2C25FDA-FD83-44D8-9FA6-008935BFD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414513"/>
              </p:ext>
            </p:extLst>
          </p:nvPr>
        </p:nvGraphicFramePr>
        <p:xfrm>
          <a:off x="323528" y="1943100"/>
          <a:ext cx="8507289" cy="393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763">
                  <a:extLst>
                    <a:ext uri="{9D8B030D-6E8A-4147-A177-3AD203B41FA5}">
                      <a16:colId xmlns:a16="http://schemas.microsoft.com/office/drawing/2014/main" val="2447786996"/>
                    </a:ext>
                  </a:extLst>
                </a:gridCol>
                <a:gridCol w="2835763">
                  <a:extLst>
                    <a:ext uri="{9D8B030D-6E8A-4147-A177-3AD203B41FA5}">
                      <a16:colId xmlns:a16="http://schemas.microsoft.com/office/drawing/2014/main" val="140170836"/>
                    </a:ext>
                  </a:extLst>
                </a:gridCol>
                <a:gridCol w="2835763">
                  <a:extLst>
                    <a:ext uri="{9D8B030D-6E8A-4147-A177-3AD203B41FA5}">
                      <a16:colId xmlns:a16="http://schemas.microsoft.com/office/drawing/2014/main" val="983660861"/>
                    </a:ext>
                  </a:extLst>
                </a:gridCol>
              </a:tblGrid>
              <a:tr h="7135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SYSTEM</a:t>
                      </a:r>
                      <a:endParaRPr lang="id-ID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DESCRIPTION</a:t>
                      </a:r>
                      <a:endParaRPr lang="id-ID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ORGANIZATIONAL LEVEL</a:t>
                      </a:r>
                      <a:endParaRPr lang="id-ID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9011341"/>
                  </a:ext>
                </a:extLst>
              </a:tr>
              <a:tr h="83570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effectLst/>
                          <a:latin typeface="+mj-lt"/>
                        </a:rPr>
                        <a:t> ACCOUNTS RECEIVABLE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+mj-lt"/>
                        </a:rPr>
                        <a:t> TRACK MONEY OWED TO FIRM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effectLst/>
                          <a:latin typeface="+mj-lt"/>
                        </a:rPr>
                        <a:t> OPERATIONAL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8262082"/>
                  </a:ext>
                </a:extLst>
              </a:tr>
              <a:tr h="83570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>
                          <a:effectLst/>
                          <a:latin typeface="+mj-lt"/>
                        </a:rPr>
                        <a:t> PORTFOLIO ANALYSIS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>
                          <a:effectLst/>
                          <a:latin typeface="+mj-lt"/>
                        </a:rPr>
                        <a:t> DESIGN FIRM'S INVESTMENTS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effectLst/>
                          <a:latin typeface="+mj-lt"/>
                        </a:rPr>
                        <a:t> KNOWLEDGE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8360040"/>
                  </a:ext>
                </a:extLst>
              </a:tr>
              <a:tr h="7135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>
                          <a:effectLst/>
                          <a:latin typeface="+mj-lt"/>
                        </a:rPr>
                        <a:t> BUDGETING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effectLst/>
                          <a:latin typeface="+mj-lt"/>
                        </a:rPr>
                        <a:t> PREPARE SHORT TERM BUDGETS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+mj-lt"/>
                        </a:rPr>
                        <a:t> MANAGEMENT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283981"/>
                  </a:ext>
                </a:extLst>
              </a:tr>
              <a:tr h="83570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>
                          <a:effectLst/>
                          <a:latin typeface="+mj-lt"/>
                        </a:rPr>
                        <a:t> PROFIT PLANNING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effectLst/>
                          <a:latin typeface="+mj-lt"/>
                        </a:rPr>
                        <a:t> PLAN LONG-TERM PROFITS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+mj-lt"/>
                        </a:rPr>
                        <a:t> STRATEGIC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981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8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2751-E9D1-4277-8E71-0D98EEA0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Human Resource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8C0BF-BEBF-4085-AB6F-55D91CC0B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functions of systems:</a:t>
            </a:r>
          </a:p>
          <a:p>
            <a:pPr lvl="1"/>
            <a:r>
              <a:rPr lang="en-US" dirty="0"/>
              <a:t>Personnel records, benefits, compensation, labor relations, training</a:t>
            </a:r>
          </a:p>
          <a:p>
            <a:endParaRPr lang="en-US" dirty="0"/>
          </a:p>
          <a:p>
            <a:r>
              <a:rPr lang="en-US" dirty="0"/>
              <a:t>Major application systems:</a:t>
            </a:r>
          </a:p>
          <a:p>
            <a:pPr lvl="1"/>
            <a:r>
              <a:rPr lang="en-US" dirty="0"/>
              <a:t>Payroll, employee records, benefit systems, career path systems, personnel training systems</a:t>
            </a:r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92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1857-D6DB-4143-BF86-5C2C7384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Human Resource Systems</a:t>
            </a:r>
          </a:p>
        </p:txBody>
      </p:sp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B2C25FDA-FD83-44D8-9FA6-008935BFD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032973"/>
              </p:ext>
            </p:extLst>
          </p:nvPr>
        </p:nvGraphicFramePr>
        <p:xfrm>
          <a:off x="323528" y="1943100"/>
          <a:ext cx="8507289" cy="393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763">
                  <a:extLst>
                    <a:ext uri="{9D8B030D-6E8A-4147-A177-3AD203B41FA5}">
                      <a16:colId xmlns:a16="http://schemas.microsoft.com/office/drawing/2014/main" val="2447786996"/>
                    </a:ext>
                  </a:extLst>
                </a:gridCol>
                <a:gridCol w="2835763">
                  <a:extLst>
                    <a:ext uri="{9D8B030D-6E8A-4147-A177-3AD203B41FA5}">
                      <a16:colId xmlns:a16="http://schemas.microsoft.com/office/drawing/2014/main" val="140170836"/>
                    </a:ext>
                  </a:extLst>
                </a:gridCol>
                <a:gridCol w="2835763">
                  <a:extLst>
                    <a:ext uri="{9D8B030D-6E8A-4147-A177-3AD203B41FA5}">
                      <a16:colId xmlns:a16="http://schemas.microsoft.com/office/drawing/2014/main" val="983660861"/>
                    </a:ext>
                  </a:extLst>
                </a:gridCol>
              </a:tblGrid>
              <a:tr h="7135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SYSTEM</a:t>
                      </a:r>
                      <a:endParaRPr lang="id-ID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DESCRIPTION</a:t>
                      </a:r>
                      <a:endParaRPr lang="id-ID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ORGANIZATIONAL LEVEL</a:t>
                      </a:r>
                      <a:endParaRPr lang="id-ID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9011341"/>
                  </a:ext>
                </a:extLst>
              </a:tr>
              <a:tr h="83570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+mj-lt"/>
                        </a:rPr>
                        <a:t> TRAINING &amp; DEVELOPMENT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+mj-lt"/>
                        </a:rPr>
                        <a:t> TRACK TRAINING, SKILLS, APPRAISALS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+mj-lt"/>
                        </a:rPr>
                        <a:t> OPERATIONAL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8262082"/>
                  </a:ext>
                </a:extLst>
              </a:tr>
              <a:tr h="83570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effectLst/>
                          <a:latin typeface="+mj-lt"/>
                        </a:rPr>
                        <a:t> CAREER PATHING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+mj-lt"/>
                        </a:rPr>
                        <a:t> DESIGN EMPLOYEE CAREER PATHS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+mj-lt"/>
                        </a:rPr>
                        <a:t> KNOWLEDGE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8360040"/>
                  </a:ext>
                </a:extLst>
              </a:tr>
              <a:tr h="71352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effectLst/>
                          <a:latin typeface="+mj-lt"/>
                        </a:rPr>
                        <a:t> COMPENSATION ANALYSIS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+mj-lt"/>
                        </a:rPr>
                        <a:t> MONITOR WAGES, SALARIES, BENEFITS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+mj-lt"/>
                        </a:rPr>
                        <a:t> MANAGEMENT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283981"/>
                  </a:ext>
                </a:extLst>
              </a:tr>
              <a:tr h="83570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+mj-lt"/>
                        </a:rPr>
                        <a:t> HUMAN RESOURCES PLANNING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+mj-lt"/>
                        </a:rPr>
                        <a:t> PLAN LONG-TERM LABOR FORCE NEEDS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effectLst/>
                          <a:latin typeface="+mj-lt"/>
                        </a:rPr>
                        <a:t> STRATEGIC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981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6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0345-B832-4655-925C-26FCD57D2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Human Resource Systems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58834D-05F7-4EC6-B70D-1502BE056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046" y="1943100"/>
            <a:ext cx="7207907" cy="43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3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39F7-D21F-4AAF-82D4-885ADF21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Challenges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58184-7FB8-4C0D-9CFF-D36ECF098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Integration</a:t>
            </a:r>
            <a:r>
              <a:rPr lang="en-US" dirty="0"/>
              <a:t>: Different systems serve  variety of functions, connecting  organizational levels difficult, costly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Enlarging scope of management  thinking</a:t>
            </a:r>
            <a:r>
              <a:rPr lang="en-US" dirty="0"/>
              <a:t>: Huge system investments,  long development time must be guided  by common objectives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593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FA45-82D3-4395-90DB-080EA870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Processes and Information Systems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5A3B3-D131-4E18-B218-16B2F684E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Business processes </a:t>
            </a:r>
          </a:p>
          <a:p>
            <a:pPr lvl="1"/>
            <a:r>
              <a:rPr lang="en-US" dirty="0"/>
              <a:t>Manner in which work is organized, coordinated, and focused to produce a valuable product or service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Concrete work flows of material, information, and knowledge—sets of activities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Unique ways to coordinate work,  information, and knowledge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Ways in which management chooses to coordinate 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84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DB2F-7734-4E54-849D-F0ED1D3F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Processes and Information Systems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F8286-5E52-4912-B748-3A531F209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Information systems help organizations </a:t>
            </a:r>
            <a:br>
              <a:rPr lang="id-ID" dirty="0"/>
            </a:br>
            <a:endParaRPr lang="id-ID" dirty="0"/>
          </a:p>
          <a:p>
            <a:pPr lvl="1"/>
            <a:r>
              <a:rPr lang="en-US" dirty="0"/>
              <a:t>Achieve great efficiencies by automating  parts of processes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Rethink and streamline processes	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613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E3A6-2D2C-44BC-B0FE-CC0E9E3A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Examples of Business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B9B59-2263-4BA2-B270-1665B9894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Manufacturing and production</a:t>
            </a:r>
            <a:r>
              <a:rPr lang="en-US" dirty="0"/>
              <a:t>: Assembling product, checking quality, producing bills of materials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Sales and marketing</a:t>
            </a:r>
            <a:r>
              <a:rPr lang="en-US" dirty="0"/>
              <a:t>: Identifying customers, creating customer awareness, selling</a:t>
            </a:r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0323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E280-831A-4B5F-9BC4-EA409881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Examples of Business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18050-C9EC-4D7F-A56B-405E730CB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Finance and accounting</a:t>
            </a:r>
            <a:r>
              <a:rPr lang="en-US" dirty="0"/>
              <a:t>: Paying creditors, creating financial statements, managing cash accounts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Human Resources</a:t>
            </a:r>
            <a:r>
              <a:rPr lang="en-US" dirty="0"/>
              <a:t>: Hiring employees, evaluating performance, enrolling employees in 	benefits plans</a:t>
            </a:r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764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5025-00C2-4D5C-AEF0-043987F8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Processes and Information Systems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5298B-DB7F-48FC-96E1-8E6867565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Cross-Functional Business Processes</a:t>
            </a:r>
            <a:br>
              <a:rPr lang="id-ID" dirty="0"/>
            </a:br>
            <a:endParaRPr lang="id-ID" dirty="0"/>
          </a:p>
          <a:p>
            <a:pPr lvl="1"/>
            <a:r>
              <a:rPr lang="en-US" dirty="0"/>
              <a:t>Transcend boundary between sales, marketing, manufacturing, and research and development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Group employees from different functional specialties to a complete piece of work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Example: Order Fulfillment Process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265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441DE6-4298-4025-80F3-BE964754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The Order Fulfillment Process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3EF8136-B26D-4710-90D4-3F04686288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9" y="2204864"/>
            <a:ext cx="6869021" cy="3609603"/>
          </a:xfrm>
          <a:prstGeom prst="rect">
            <a:avLst/>
          </a:prstGeom>
          <a:solidFill>
            <a:srgbClr val="E6E6E6"/>
          </a:solidFill>
        </p:spPr>
      </p:pic>
    </p:spTree>
    <p:extLst>
      <p:ext uri="{BB962C8B-B14F-4D97-AF65-F5344CB8AC3E}">
        <p14:creationId xmlns:p14="http://schemas.microsoft.com/office/powerpoint/2010/main" val="3174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57E0-59C4-447C-A4B8-59FBF618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Customer Relationship Management (CRM)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27FC-CA5A-45D2-98D5-01F9A7650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Manages all ways used by firms to deal with existing and potential new customers</a:t>
            </a:r>
          </a:p>
          <a:p>
            <a:endParaRPr lang="en-US" dirty="0"/>
          </a:p>
          <a:p>
            <a:r>
              <a:rPr lang="en-US" dirty="0"/>
              <a:t>Business and Technology discipline</a:t>
            </a:r>
          </a:p>
          <a:p>
            <a:endParaRPr lang="en-US" dirty="0"/>
          </a:p>
          <a:p>
            <a:r>
              <a:rPr lang="en-US" dirty="0"/>
              <a:t>Uses information system to coordinate entire business processes of a firm</a:t>
            </a:r>
          </a:p>
          <a:p>
            <a:endParaRPr lang="en-US" dirty="0"/>
          </a:p>
          <a:p>
            <a:r>
              <a:rPr lang="en-US" dirty="0"/>
              <a:t>Provides end-to-end customer care</a:t>
            </a:r>
          </a:p>
          <a:p>
            <a:endParaRPr lang="en-US" dirty="0"/>
          </a:p>
          <a:p>
            <a:r>
              <a:rPr lang="en-US" dirty="0"/>
              <a:t>Provides a unified view of customer across the company</a:t>
            </a:r>
          </a:p>
          <a:p>
            <a:endParaRPr lang="en-US" dirty="0"/>
          </a:p>
          <a:p>
            <a:r>
              <a:rPr lang="en-US" dirty="0"/>
              <a:t>Consolidates customer data from multiple sources and provides analytical tools for answering questions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99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BD3E-4B5A-48A7-B4CC-ADA223D7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Customer Relationship Management (CRM)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43D8E2-C871-491E-8331-E1E164DAC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567" y="1943100"/>
            <a:ext cx="7512866" cy="43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2A39-46BA-4E3A-A10F-C85695F8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Supply Chain Management (SCM)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A747-0B21-4556-B5F9-B8888E443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Close linkage and coordination of activities involved in buying, making, and moving a product</a:t>
            </a:r>
          </a:p>
          <a:p>
            <a:endParaRPr lang="en-US" dirty="0"/>
          </a:p>
          <a:p>
            <a:r>
              <a:rPr lang="en-US" dirty="0"/>
              <a:t>Integrates supplier, manufacturer, distributor, and customer logistics time </a:t>
            </a:r>
          </a:p>
          <a:p>
            <a:endParaRPr lang="en-US" dirty="0"/>
          </a:p>
          <a:p>
            <a:r>
              <a:rPr lang="en-US" dirty="0"/>
              <a:t>Reduces time, redundant effort, and inventory costs</a:t>
            </a:r>
          </a:p>
          <a:p>
            <a:endParaRPr lang="en-US" dirty="0"/>
          </a:p>
          <a:p>
            <a:r>
              <a:rPr lang="en-US" dirty="0"/>
              <a:t>Network of organizations and business processes  </a:t>
            </a:r>
          </a:p>
          <a:p>
            <a:endParaRPr lang="en-US" dirty="0"/>
          </a:p>
          <a:p>
            <a:r>
              <a:rPr lang="en-US" dirty="0"/>
              <a:t>Helps in procurement of materials, transformation of raw materials into intermediate and finished products</a:t>
            </a:r>
          </a:p>
          <a:p>
            <a:endParaRPr lang="en-US" dirty="0"/>
          </a:p>
          <a:p>
            <a:r>
              <a:rPr lang="en-US" dirty="0"/>
              <a:t>Helps in distribution of the finished products to customers</a:t>
            </a:r>
          </a:p>
          <a:p>
            <a:endParaRPr lang="en-US" dirty="0"/>
          </a:p>
          <a:p>
            <a:r>
              <a:rPr lang="en-US" dirty="0"/>
              <a:t>Includes reverse logistics - returned items flow in the reverse direction from the buyer back to the seller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007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1F4A1-086C-4D9F-969E-314FAC6B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Supply Chain Management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6A12EE-E373-468D-883A-73F2CC0B7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670" y="2207000"/>
            <a:ext cx="7620660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16F4-77E0-40EF-BFF9-2B0E0DF1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System Applications in The Organization</a:t>
            </a:r>
            <a:endParaRPr lang="id-ID" dirty="0"/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E35B9617-AC3B-4EA4-B7E3-2387EF97A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2" y="1903512"/>
            <a:ext cx="6365875" cy="4708525"/>
          </a:xfrm>
          <a:prstGeom prst="rect">
            <a:avLst/>
          </a:prstGeom>
          <a:solidFill>
            <a:srgbClr val="E6E6E6"/>
          </a:solidFill>
        </p:spPr>
      </p:pic>
    </p:spTree>
    <p:extLst>
      <p:ext uri="{BB962C8B-B14F-4D97-AF65-F5344CB8AC3E}">
        <p14:creationId xmlns:p14="http://schemas.microsoft.com/office/powerpoint/2010/main" val="36705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FDFA-041F-458B-90F8-804226B7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Information Systems Facilitate Supply Chain Management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FCAC3-64F2-4747-9698-8E0D1BC83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Decide when, what to produce, store, move</a:t>
            </a:r>
          </a:p>
          <a:p>
            <a:r>
              <a:rPr lang="en-US" dirty="0"/>
              <a:t>Rapidly communicate orders </a:t>
            </a:r>
          </a:p>
          <a:p>
            <a:r>
              <a:rPr lang="en-US" dirty="0"/>
              <a:t>Communicate orders, track order status</a:t>
            </a:r>
          </a:p>
          <a:p>
            <a:r>
              <a:rPr lang="en-US" dirty="0"/>
              <a:t>Check inventory availability, monitor levels</a:t>
            </a:r>
          </a:p>
          <a:p>
            <a:r>
              <a:rPr lang="en-US" dirty="0"/>
              <a:t>Track shipments </a:t>
            </a:r>
          </a:p>
          <a:p>
            <a:r>
              <a:rPr lang="en-US" dirty="0"/>
              <a:t>Plan production based on actual demand </a:t>
            </a:r>
          </a:p>
          <a:p>
            <a:r>
              <a:rPr lang="en-US" dirty="0"/>
              <a:t>Rapidly  communicate product design change</a:t>
            </a:r>
          </a:p>
          <a:p>
            <a:r>
              <a:rPr lang="en-US" dirty="0"/>
              <a:t>Provide product specifications</a:t>
            </a:r>
          </a:p>
          <a:p>
            <a:r>
              <a:rPr lang="en-US" dirty="0"/>
              <a:t>Share information about defect rates, returns</a:t>
            </a:r>
          </a:p>
        </p:txBody>
      </p:sp>
    </p:spTree>
    <p:extLst>
      <p:ext uri="{BB962C8B-B14F-4D97-AF65-F5344CB8AC3E}">
        <p14:creationId xmlns:p14="http://schemas.microsoft.com/office/powerpoint/2010/main" val="36828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9DD2C-1E66-4463-8959-173CA2A4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Supply Chain Management (SCM)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48929-17A8-456D-A1B7-E6BA721BF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Supply chain planning system</a:t>
            </a:r>
            <a:r>
              <a:rPr lang="en-US" dirty="0"/>
              <a:t>: Enables firm to generate forecasts for a product and to develop sourcing and a manufacturing plan for the product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Supply chain execution system</a:t>
            </a:r>
            <a:r>
              <a:rPr lang="en-US" dirty="0"/>
              <a:t>: Manages flow of products through distribution centers and warehouses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370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9AF9-2AD4-47ED-8AEA-33B384CC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Collaborative Commerce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750BA-494D-4CE1-BF03-EC43CDC7A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718" y="1895550"/>
            <a:ext cx="4645385" cy="40353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Uses digital technologies to enable multiple organizations to collaboratively design, develop, build, move, and manage products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Increases efficiencies in reducing product design life cycles, minimizing excess inventory, forecasting demand, and keeping partners and customers informed</a:t>
            </a:r>
          </a:p>
          <a:p>
            <a:endParaRPr lang="id-ID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BDC31903-FA2B-4AC2-A92C-67DB3CA94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8" y="2780928"/>
            <a:ext cx="4351601" cy="33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9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D016-B3A6-469F-A951-175C44B3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Industrial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E470-0809-4B12-97DF-D4EEAD315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Industrial Networks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Web-enabled networks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Link systems of multiple firms in an industry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Coordinate </a:t>
            </a:r>
            <a:r>
              <a:rPr lang="en-US" dirty="0" err="1"/>
              <a:t>transorganizational</a:t>
            </a:r>
            <a:r>
              <a:rPr lang="en-US" dirty="0"/>
              <a:t> business processes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13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E22F-2257-4188-ACFC-E13C54D2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View of the Systems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7C709-CA73-4DC8-BBB3-A96FAA28B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Within the business</a:t>
            </a:r>
            <a:r>
              <a:rPr lang="en-US" dirty="0"/>
              <a:t>: There are functions, each having its uses of information systems</a:t>
            </a:r>
          </a:p>
          <a:p>
            <a:endParaRPr lang="en-US" dirty="0"/>
          </a:p>
          <a:p>
            <a:r>
              <a:rPr lang="en-US" b="1" dirty="0"/>
              <a:t>Outside the organization’s boundaries</a:t>
            </a:r>
            <a:r>
              <a:rPr lang="en-US" dirty="0"/>
              <a:t>: There are customers and vendors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 algn="ctr">
              <a:buNone/>
            </a:pPr>
            <a:r>
              <a:rPr lang="en-US" i="1" dirty="0">
                <a:solidFill>
                  <a:schemeClr val="accent2"/>
                </a:solidFill>
              </a:rPr>
              <a:t>Functions tend to work in isolation</a:t>
            </a:r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7180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0B97-044D-4D95-B155-CE1BDF4D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View of the Systems</a:t>
            </a:r>
            <a:endParaRPr lang="id-ID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9EFE87C-440F-4504-B9EB-ACC6BD856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8964612" cy="3173413"/>
          </a:xfrm>
          <a:prstGeom prst="rect">
            <a:avLst/>
          </a:prstGeom>
          <a:solidFill>
            <a:srgbClr val="E6E6E6"/>
          </a:solidFill>
        </p:spPr>
      </p:pic>
    </p:spTree>
    <p:extLst>
      <p:ext uri="{BB962C8B-B14F-4D97-AF65-F5344CB8AC3E}">
        <p14:creationId xmlns:p14="http://schemas.microsoft.com/office/powerpoint/2010/main" val="35796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449F-5784-4EA4-985C-2B8404D8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Enterprise Systems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6B3EC7-E2F4-435B-BE9B-FC839DAB3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94597"/>
            <a:ext cx="8229600" cy="36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B1E3-7733-4BAC-93B7-CBB2C97F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Benefits of Enterprise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E2874-ADB1-4D8A-B3B7-DEE8FBADF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Firm structure and organization</a:t>
            </a:r>
            <a:r>
              <a:rPr lang="en-US" dirty="0"/>
              <a:t>: One organization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Management</a:t>
            </a:r>
            <a:r>
              <a:rPr lang="en-US" dirty="0"/>
              <a:t>: Firm-wide knowledge-based management processes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Technology</a:t>
            </a:r>
            <a:r>
              <a:rPr lang="en-US" dirty="0"/>
              <a:t>: Unified platform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Business</a:t>
            </a:r>
            <a:r>
              <a:rPr lang="en-US" dirty="0"/>
              <a:t>: More efficient operations and customer-driven business processes</a:t>
            </a:r>
          </a:p>
        </p:txBody>
      </p:sp>
    </p:spTree>
    <p:extLst>
      <p:ext uri="{BB962C8B-B14F-4D97-AF65-F5344CB8AC3E}">
        <p14:creationId xmlns:p14="http://schemas.microsoft.com/office/powerpoint/2010/main" val="22012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/>
              <a:t>See You Next Session</a:t>
            </a:r>
          </a:p>
        </p:txBody>
      </p:sp>
    </p:spTree>
    <p:extLst>
      <p:ext uri="{BB962C8B-B14F-4D97-AF65-F5344CB8AC3E}">
        <p14:creationId xmlns:p14="http://schemas.microsoft.com/office/powerpoint/2010/main" val="37581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86E2-B00E-49B9-91B0-A2F1DAAD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Major Types of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CAEE-D388-4503-9220-D413AB0D3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Executive Support Systems (ESS)</a:t>
            </a:r>
          </a:p>
          <a:p>
            <a:r>
              <a:rPr lang="en-US" dirty="0"/>
              <a:t>Decision Support Systems (DSS)</a:t>
            </a:r>
          </a:p>
          <a:p>
            <a:r>
              <a:rPr lang="en-US" dirty="0"/>
              <a:t>Management Information Systems (MIS)</a:t>
            </a:r>
          </a:p>
          <a:p>
            <a:r>
              <a:rPr lang="en-US" dirty="0"/>
              <a:t>Knowledge Work Systems (KWS)</a:t>
            </a:r>
          </a:p>
          <a:p>
            <a:r>
              <a:rPr lang="en-US" dirty="0"/>
              <a:t>Office Automation Systems (OAS)</a:t>
            </a:r>
          </a:p>
          <a:p>
            <a:r>
              <a:rPr lang="en-US" dirty="0"/>
              <a:t>Transaction Processing Systems (TPS)</a:t>
            </a:r>
          </a:p>
        </p:txBody>
      </p:sp>
    </p:spTree>
    <p:extLst>
      <p:ext uri="{BB962C8B-B14F-4D97-AF65-F5344CB8AC3E}">
        <p14:creationId xmlns:p14="http://schemas.microsoft.com/office/powerpoint/2010/main" val="42030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BD227A41-562A-4D88-A0E3-9F9D7CA6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6912768" cy="6039812"/>
          </a:xfrm>
          <a:prstGeom prst="rect">
            <a:avLst/>
          </a:prstGeom>
          <a:solidFill>
            <a:srgbClr val="E6E6E6"/>
          </a:solidFill>
        </p:spPr>
      </p:pic>
    </p:spTree>
    <p:extLst>
      <p:ext uri="{BB962C8B-B14F-4D97-AF65-F5344CB8AC3E}">
        <p14:creationId xmlns:p14="http://schemas.microsoft.com/office/powerpoint/2010/main" val="328131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5891-495C-4DFC-9111-F11116B6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Transaction Processing Systems (TPS)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B3589-E8D4-4968-88E4-05E4E7A56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business systems that serve the operational level</a:t>
            </a:r>
          </a:p>
          <a:p>
            <a:endParaRPr lang="en-US" dirty="0"/>
          </a:p>
          <a:p>
            <a:r>
              <a:rPr lang="en-US" dirty="0"/>
              <a:t>A computerized system that performs and records the daily routine transactions necessary to the conduct of the business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513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BF72-1804-4625-9EB4-CEE2CE95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Transaction Processing Systems (TPS)</a:t>
            </a:r>
            <a:r>
              <a:rPr lang="en-US" dirty="0"/>
              <a:t> - </a:t>
            </a:r>
            <a:r>
              <a:rPr lang="en-US" b="1" dirty="0"/>
              <a:t>Payroll</a:t>
            </a:r>
            <a:endParaRPr lang="id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2CB56-F7A6-4646-BC71-8DD2DEB09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F639F8B1-C1D2-4992-A0A5-1D950AB19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0672"/>
            <a:ext cx="7773988" cy="4267200"/>
          </a:xfrm>
          <a:prstGeom prst="rect">
            <a:avLst/>
          </a:prstGeom>
          <a:solidFill>
            <a:srgbClr val="E6E6E6"/>
          </a:solidFill>
        </p:spPr>
      </p:pic>
    </p:spTree>
    <p:extLst>
      <p:ext uri="{BB962C8B-B14F-4D97-AF65-F5344CB8AC3E}">
        <p14:creationId xmlns:p14="http://schemas.microsoft.com/office/powerpoint/2010/main" val="14430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EC86-23BE-4F59-8B83-25075EBA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Types of TPS Systems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21317419-F3AE-4754-B987-94C74239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6" y="1871714"/>
            <a:ext cx="8042920" cy="4029143"/>
          </a:xfrm>
          <a:prstGeom prst="rect">
            <a:avLst/>
          </a:prstGeom>
          <a:solidFill>
            <a:srgbClr val="E6E6E6"/>
          </a:solidFill>
        </p:spPr>
      </p:pic>
    </p:spTree>
    <p:extLst>
      <p:ext uri="{BB962C8B-B14F-4D97-AF65-F5344CB8AC3E}">
        <p14:creationId xmlns:p14="http://schemas.microsoft.com/office/powerpoint/2010/main" val="25332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8610</TotalTime>
  <Words>1354</Words>
  <Application>Microsoft Office PowerPoint</Application>
  <PresentationFormat>On-screen Show (4:3)</PresentationFormat>
  <Paragraphs>265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Georgia</vt:lpstr>
      <vt:lpstr>Trebuchet MS</vt:lpstr>
      <vt:lpstr>Wingdings 2</vt:lpstr>
      <vt:lpstr>Urban</vt:lpstr>
      <vt:lpstr>Enterprise Information Systems &amp; Business Processes</vt:lpstr>
      <vt:lpstr>Objectives</vt:lpstr>
      <vt:lpstr>Management Challenges</vt:lpstr>
      <vt:lpstr>Key System Applications in The Organization</vt:lpstr>
      <vt:lpstr>Major Types of Systems</vt:lpstr>
      <vt:lpstr>PowerPoint Presentation</vt:lpstr>
      <vt:lpstr>Transaction Processing Systems (TPS)</vt:lpstr>
      <vt:lpstr>Transaction Processing Systems (TPS) - Payroll</vt:lpstr>
      <vt:lpstr>Types of TPS Systems</vt:lpstr>
      <vt:lpstr>Knowledge Work Systems (KWS)</vt:lpstr>
      <vt:lpstr>Management Information System (MIS)</vt:lpstr>
      <vt:lpstr>Management Information System (MIS)</vt:lpstr>
      <vt:lpstr>Management Information System (MIS)</vt:lpstr>
      <vt:lpstr>Decision Support System (DSS)</vt:lpstr>
      <vt:lpstr>Decision Support System (DSS)</vt:lpstr>
      <vt:lpstr>Executive Support System (ESS)</vt:lpstr>
      <vt:lpstr>Executive Support System (ESS)</vt:lpstr>
      <vt:lpstr>Executive support system (ESS)</vt:lpstr>
      <vt:lpstr>Interrelationships Among Systems</vt:lpstr>
      <vt:lpstr>Sales and Marketing Systems</vt:lpstr>
      <vt:lpstr>Sales and Marketing Systems</vt:lpstr>
      <vt:lpstr>Manufacturing and Production Systems</vt:lpstr>
      <vt:lpstr>Manufacturing and Production Systems</vt:lpstr>
      <vt:lpstr>Overview of Inventory Systems</vt:lpstr>
      <vt:lpstr>Financing and Accounting Systems</vt:lpstr>
      <vt:lpstr>Financing and Accounting Systems</vt:lpstr>
      <vt:lpstr>Human Resource Systems</vt:lpstr>
      <vt:lpstr>Human Resource Systems</vt:lpstr>
      <vt:lpstr>Human Resource Systems</vt:lpstr>
      <vt:lpstr>Business Processes and Information Systems</vt:lpstr>
      <vt:lpstr>Business Processes and Information Systems</vt:lpstr>
      <vt:lpstr>Examples of Business Processes</vt:lpstr>
      <vt:lpstr>Examples of Business Processes</vt:lpstr>
      <vt:lpstr>Business Processes and Information Systems</vt:lpstr>
      <vt:lpstr>The Order Fulfillment Process</vt:lpstr>
      <vt:lpstr>Customer Relationship Management (CRM)</vt:lpstr>
      <vt:lpstr>Customer Relationship Management (CRM)</vt:lpstr>
      <vt:lpstr>Supply Chain Management (SCM) </vt:lpstr>
      <vt:lpstr>Supply Chain Management</vt:lpstr>
      <vt:lpstr>How Information Systems Facilitate Supply Chain Management</vt:lpstr>
      <vt:lpstr>Supply Chain Management (SCM)</vt:lpstr>
      <vt:lpstr>Collaborative Commerce </vt:lpstr>
      <vt:lpstr>Industrial Networks</vt:lpstr>
      <vt:lpstr>Traditional View of the Systems</vt:lpstr>
      <vt:lpstr>Traditional View of the Systems</vt:lpstr>
      <vt:lpstr>Enterprise Systems</vt:lpstr>
      <vt:lpstr>Benefits of Enterprise Systems</vt:lpstr>
      <vt:lpstr>THAT’S 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504</cp:revision>
  <dcterms:created xsi:type="dcterms:W3CDTF">2011-09-16T02:11:44Z</dcterms:created>
  <dcterms:modified xsi:type="dcterms:W3CDTF">2021-04-21T05:41:48Z</dcterms:modified>
</cp:coreProperties>
</file>