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g" ContentType="image/jpg"/>
  <Override PartName="/ppt/media/image4.jpg" ContentType="image/jpg"/>
  <Override PartName="/ppt/media/image5.jpg" ContentType="image/jpg"/>
  <Override PartName="/ppt/media/image8.jpg" ContentType="image/jpg"/>
  <Override PartName="/ppt/media/image10.jpg" ContentType="image/jpg"/>
  <Override PartName="/ppt/media/image11.jpg" ContentType="image/jpg"/>
  <Override PartName="/ppt/media/image15.jpg" ContentType="image/jpg"/>
  <Override PartName="/ppt/media/image16.jpg" ContentType="image/jpg"/>
  <Override PartName="/ppt/notesSlides/notesSlide1.xml" ContentType="application/vnd.openxmlformats-officedocument.presentationml.notesSlide+xml"/>
  <Override PartName="/ppt/media/image19.jpg" ContentType="image/jpg"/>
  <Override PartName="/ppt/media/image20.jpg" ContentType="image/jpg"/>
  <Override PartName="/ppt/media/image23.jpg" ContentType="image/jpg"/>
  <Override PartName="/ppt/media/image27.jpg" ContentType="image/jpg"/>
  <Override PartName="/ppt/media/image29.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1"/>
  </p:notesMasterIdLst>
  <p:sldIdLst>
    <p:sldId id="256" r:id="rId2"/>
    <p:sldId id="295" r:id="rId3"/>
    <p:sldId id="268" r:id="rId4"/>
    <p:sldId id="269" r:id="rId5"/>
    <p:sldId id="296" r:id="rId6"/>
    <p:sldId id="271" r:id="rId7"/>
    <p:sldId id="272" r:id="rId8"/>
    <p:sldId id="273" r:id="rId9"/>
    <p:sldId id="297" r:id="rId10"/>
    <p:sldId id="275" r:id="rId11"/>
    <p:sldId id="276" r:id="rId12"/>
    <p:sldId id="298" r:id="rId13"/>
    <p:sldId id="278" r:id="rId14"/>
    <p:sldId id="299" r:id="rId15"/>
    <p:sldId id="280" r:id="rId16"/>
    <p:sldId id="300" r:id="rId17"/>
    <p:sldId id="301" r:id="rId18"/>
    <p:sldId id="302" r:id="rId19"/>
    <p:sldId id="285" r:id="rId20"/>
    <p:sldId id="286" r:id="rId21"/>
    <p:sldId id="303" r:id="rId22"/>
    <p:sldId id="288" r:id="rId23"/>
    <p:sldId id="304" r:id="rId24"/>
    <p:sldId id="305" r:id="rId25"/>
    <p:sldId id="306" r:id="rId26"/>
    <p:sldId id="292" r:id="rId27"/>
    <p:sldId id="293" r:id="rId28"/>
    <p:sldId id="294" r:id="rId29"/>
    <p:sldId id="282" r:id="rId3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73521F-6F30-4E50-B06E-FCC71A1C3AB8}" v="32" dt="2021-05-08T05:21:30.120"/>
    <p1510:client id="{DCF58E42-1655-45B4-A436-0EA81D9104F7}" v="4" dt="2021-05-08T05:29:04.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p:cViewPr varScale="1">
        <p:scale>
          <a:sx n="79" d="100"/>
          <a:sy n="79" d="100"/>
        </p:scale>
        <p:origin x="15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lo Singadji" userId="8bffbbdb-4fbc-4a87-b9c3-46ced084e620" providerId="ADAL" clId="{DCF58E42-1655-45B4-A436-0EA81D9104F7}"/>
    <pc:docChg chg="undo custSel addSld delSld modSld">
      <pc:chgData name="Marcello Singadji" userId="8bffbbdb-4fbc-4a87-b9c3-46ced084e620" providerId="ADAL" clId="{DCF58E42-1655-45B4-A436-0EA81D9104F7}" dt="2021-05-08T05:29:17.347" v="49" actId="47"/>
      <pc:docMkLst>
        <pc:docMk/>
      </pc:docMkLst>
      <pc:sldChg chg="del">
        <pc:chgData name="Marcello Singadji" userId="8bffbbdb-4fbc-4a87-b9c3-46ced084e620" providerId="ADAL" clId="{DCF58E42-1655-45B4-A436-0EA81D9104F7}" dt="2021-05-08T05:27:06.773" v="25" actId="47"/>
        <pc:sldMkLst>
          <pc:docMk/>
          <pc:sldMk cId="0" sldId="289"/>
        </pc:sldMkLst>
      </pc:sldChg>
      <pc:sldChg chg="del">
        <pc:chgData name="Marcello Singadji" userId="8bffbbdb-4fbc-4a87-b9c3-46ced084e620" providerId="ADAL" clId="{DCF58E42-1655-45B4-A436-0EA81D9104F7}" dt="2021-05-08T05:28:04.403" v="33" actId="47"/>
        <pc:sldMkLst>
          <pc:docMk/>
          <pc:sldMk cId="0" sldId="290"/>
        </pc:sldMkLst>
      </pc:sldChg>
      <pc:sldChg chg="del">
        <pc:chgData name="Marcello Singadji" userId="8bffbbdb-4fbc-4a87-b9c3-46ced084e620" providerId="ADAL" clId="{DCF58E42-1655-45B4-A436-0EA81D9104F7}" dt="2021-05-08T05:29:17.347" v="49" actId="47"/>
        <pc:sldMkLst>
          <pc:docMk/>
          <pc:sldMk cId="0" sldId="291"/>
        </pc:sldMkLst>
      </pc:sldChg>
      <pc:sldChg chg="modSp mod">
        <pc:chgData name="Marcello Singadji" userId="8bffbbdb-4fbc-4a87-b9c3-46ced084e620" providerId="ADAL" clId="{DCF58E42-1655-45B4-A436-0EA81D9104F7}" dt="2021-05-08T05:24:59.081" v="2" actId="1076"/>
        <pc:sldMkLst>
          <pc:docMk/>
          <pc:sldMk cId="2203297255" sldId="298"/>
        </pc:sldMkLst>
        <pc:spChg chg="mod">
          <ac:chgData name="Marcello Singadji" userId="8bffbbdb-4fbc-4a87-b9c3-46ced084e620" providerId="ADAL" clId="{DCF58E42-1655-45B4-A436-0EA81D9104F7}" dt="2021-05-08T05:24:59.081" v="2" actId="1076"/>
          <ac:spMkLst>
            <pc:docMk/>
            <pc:sldMk cId="2203297255" sldId="298"/>
            <ac:spMk id="4" creationId="{CB07B7DB-DEC6-4BF9-8E6E-746CF36F9DB4}"/>
          </ac:spMkLst>
        </pc:spChg>
      </pc:sldChg>
      <pc:sldChg chg="modSp mod">
        <pc:chgData name="Marcello Singadji" userId="8bffbbdb-4fbc-4a87-b9c3-46ced084e620" providerId="ADAL" clId="{DCF58E42-1655-45B4-A436-0EA81D9104F7}" dt="2021-05-08T05:25:13.960" v="6" actId="1076"/>
        <pc:sldMkLst>
          <pc:docMk/>
          <pc:sldMk cId="3680232824" sldId="299"/>
        </pc:sldMkLst>
        <pc:spChg chg="mod">
          <ac:chgData name="Marcello Singadji" userId="8bffbbdb-4fbc-4a87-b9c3-46ced084e620" providerId="ADAL" clId="{DCF58E42-1655-45B4-A436-0EA81D9104F7}" dt="2021-05-08T05:25:13.960" v="6" actId="1076"/>
          <ac:spMkLst>
            <pc:docMk/>
            <pc:sldMk cId="3680232824" sldId="299"/>
            <ac:spMk id="12" creationId="{CA8202BA-FECD-4FA4-9D1F-3EFFE64948EA}"/>
          </ac:spMkLst>
        </pc:spChg>
      </pc:sldChg>
      <pc:sldChg chg="modSp mod">
        <pc:chgData name="Marcello Singadji" userId="8bffbbdb-4fbc-4a87-b9c3-46ced084e620" providerId="ADAL" clId="{DCF58E42-1655-45B4-A436-0EA81D9104F7}" dt="2021-05-08T05:25:38.800" v="10" actId="1076"/>
        <pc:sldMkLst>
          <pc:docMk/>
          <pc:sldMk cId="1755790961" sldId="300"/>
        </pc:sldMkLst>
        <pc:spChg chg="mod">
          <ac:chgData name="Marcello Singadji" userId="8bffbbdb-4fbc-4a87-b9c3-46ced084e620" providerId="ADAL" clId="{DCF58E42-1655-45B4-A436-0EA81D9104F7}" dt="2021-05-08T05:25:38.800" v="10" actId="1076"/>
          <ac:spMkLst>
            <pc:docMk/>
            <pc:sldMk cId="1755790961" sldId="300"/>
            <ac:spMk id="5" creationId="{9C4CE6A1-7717-44C4-9807-D6880EE01F9B}"/>
          </ac:spMkLst>
        </pc:spChg>
      </pc:sldChg>
      <pc:sldChg chg="modSp mod">
        <pc:chgData name="Marcello Singadji" userId="8bffbbdb-4fbc-4a87-b9c3-46ced084e620" providerId="ADAL" clId="{DCF58E42-1655-45B4-A436-0EA81D9104F7}" dt="2021-05-08T05:25:47.919" v="12" actId="255"/>
        <pc:sldMkLst>
          <pc:docMk/>
          <pc:sldMk cId="873087337" sldId="301"/>
        </pc:sldMkLst>
        <pc:spChg chg="mod">
          <ac:chgData name="Marcello Singadji" userId="8bffbbdb-4fbc-4a87-b9c3-46ced084e620" providerId="ADAL" clId="{DCF58E42-1655-45B4-A436-0EA81D9104F7}" dt="2021-05-08T05:25:47.919" v="12" actId="255"/>
          <ac:spMkLst>
            <pc:docMk/>
            <pc:sldMk cId="873087337" sldId="301"/>
            <ac:spMk id="4" creationId="{2FB1B9F9-0F2B-4724-9FD4-A46A2BB6FCCB}"/>
          </ac:spMkLst>
        </pc:spChg>
      </pc:sldChg>
      <pc:sldChg chg="modSp mod">
        <pc:chgData name="Marcello Singadji" userId="8bffbbdb-4fbc-4a87-b9c3-46ced084e620" providerId="ADAL" clId="{DCF58E42-1655-45B4-A436-0EA81D9104F7}" dt="2021-05-08T05:26:07.234" v="14" actId="255"/>
        <pc:sldMkLst>
          <pc:docMk/>
          <pc:sldMk cId="1370566876" sldId="302"/>
        </pc:sldMkLst>
        <pc:spChg chg="mod">
          <ac:chgData name="Marcello Singadji" userId="8bffbbdb-4fbc-4a87-b9c3-46ced084e620" providerId="ADAL" clId="{DCF58E42-1655-45B4-A436-0EA81D9104F7}" dt="2021-05-08T05:26:07.234" v="14" actId="255"/>
          <ac:spMkLst>
            <pc:docMk/>
            <pc:sldMk cId="1370566876" sldId="302"/>
            <ac:spMk id="4" creationId="{4E4AED39-A580-43A1-8C37-0DB4979BC32B}"/>
          </ac:spMkLst>
        </pc:spChg>
      </pc:sldChg>
      <pc:sldChg chg="modSp mod">
        <pc:chgData name="Marcello Singadji" userId="8bffbbdb-4fbc-4a87-b9c3-46ced084e620" providerId="ADAL" clId="{DCF58E42-1655-45B4-A436-0EA81D9104F7}" dt="2021-05-08T05:26:25.804" v="16" actId="255"/>
        <pc:sldMkLst>
          <pc:docMk/>
          <pc:sldMk cId="2385015945" sldId="303"/>
        </pc:sldMkLst>
        <pc:spChg chg="mod">
          <ac:chgData name="Marcello Singadji" userId="8bffbbdb-4fbc-4a87-b9c3-46ced084e620" providerId="ADAL" clId="{DCF58E42-1655-45B4-A436-0EA81D9104F7}" dt="2021-05-08T05:26:25.804" v="16" actId="255"/>
          <ac:spMkLst>
            <pc:docMk/>
            <pc:sldMk cId="2385015945" sldId="303"/>
            <ac:spMk id="4" creationId="{99845FA3-E064-41B4-9AE0-D10E7C1E2E11}"/>
          </ac:spMkLst>
        </pc:spChg>
      </pc:sldChg>
      <pc:sldChg chg="addSp modSp new mod">
        <pc:chgData name="Marcello Singadji" userId="8bffbbdb-4fbc-4a87-b9c3-46ced084e620" providerId="ADAL" clId="{DCF58E42-1655-45B4-A436-0EA81D9104F7}" dt="2021-05-08T05:27:03.227" v="24" actId="20577"/>
        <pc:sldMkLst>
          <pc:docMk/>
          <pc:sldMk cId="4280230057" sldId="304"/>
        </pc:sldMkLst>
        <pc:spChg chg="mod">
          <ac:chgData name="Marcello Singadji" userId="8bffbbdb-4fbc-4a87-b9c3-46ced084e620" providerId="ADAL" clId="{DCF58E42-1655-45B4-A436-0EA81D9104F7}" dt="2021-05-08T05:26:42.586" v="18"/>
          <ac:spMkLst>
            <pc:docMk/>
            <pc:sldMk cId="4280230057" sldId="304"/>
            <ac:spMk id="2" creationId="{58C691CB-984C-4E0B-AAC4-608F36CA835D}"/>
          </ac:spMkLst>
        </pc:spChg>
        <pc:spChg chg="mod">
          <ac:chgData name="Marcello Singadji" userId="8bffbbdb-4fbc-4a87-b9c3-46ced084e620" providerId="ADAL" clId="{DCF58E42-1655-45B4-A436-0EA81D9104F7}" dt="2021-05-08T05:26:48.181" v="21"/>
          <ac:spMkLst>
            <pc:docMk/>
            <pc:sldMk cId="4280230057" sldId="304"/>
            <ac:spMk id="3" creationId="{407880E6-CDB2-4AAB-98A3-218BFC8E5695}"/>
          </ac:spMkLst>
        </pc:spChg>
        <pc:spChg chg="add mod">
          <ac:chgData name="Marcello Singadji" userId="8bffbbdb-4fbc-4a87-b9c3-46ced084e620" providerId="ADAL" clId="{DCF58E42-1655-45B4-A436-0EA81D9104F7}" dt="2021-05-08T05:27:03.227" v="24" actId="20577"/>
          <ac:spMkLst>
            <pc:docMk/>
            <pc:sldMk cId="4280230057" sldId="304"/>
            <ac:spMk id="4" creationId="{D877AC36-AB45-4F1C-85E1-3EF230BE34C7}"/>
          </ac:spMkLst>
        </pc:spChg>
        <pc:spChg chg="add mod">
          <ac:chgData name="Marcello Singadji" userId="8bffbbdb-4fbc-4a87-b9c3-46ced084e620" providerId="ADAL" clId="{DCF58E42-1655-45B4-A436-0EA81D9104F7}" dt="2021-05-08T05:26:54.694" v="22"/>
          <ac:spMkLst>
            <pc:docMk/>
            <pc:sldMk cId="4280230057" sldId="304"/>
            <ac:spMk id="5" creationId="{859AB5C1-9479-4EE9-9DBB-407B64FB6F53}"/>
          </ac:spMkLst>
        </pc:spChg>
      </pc:sldChg>
      <pc:sldChg chg="addSp modSp new mod">
        <pc:chgData name="Marcello Singadji" userId="8bffbbdb-4fbc-4a87-b9c3-46ced084e620" providerId="ADAL" clId="{DCF58E42-1655-45B4-A436-0EA81D9104F7}" dt="2021-05-08T05:28:23.644" v="39" actId="1076"/>
        <pc:sldMkLst>
          <pc:docMk/>
          <pc:sldMk cId="1860405715" sldId="305"/>
        </pc:sldMkLst>
        <pc:spChg chg="mod">
          <ac:chgData name="Marcello Singadji" userId="8bffbbdb-4fbc-4a87-b9c3-46ced084e620" providerId="ADAL" clId="{DCF58E42-1655-45B4-A436-0EA81D9104F7}" dt="2021-05-08T05:27:21.521" v="28" actId="27636"/>
          <ac:spMkLst>
            <pc:docMk/>
            <pc:sldMk cId="1860405715" sldId="305"/>
            <ac:spMk id="2" creationId="{C81A47DE-D01D-487A-93A6-43FC05560509}"/>
          </ac:spMkLst>
        </pc:spChg>
        <pc:spChg chg="mod">
          <ac:chgData name="Marcello Singadji" userId="8bffbbdb-4fbc-4a87-b9c3-46ced084e620" providerId="ADAL" clId="{DCF58E42-1655-45B4-A436-0EA81D9104F7}" dt="2021-05-08T05:27:54.826" v="32" actId="27636"/>
          <ac:spMkLst>
            <pc:docMk/>
            <pc:sldMk cId="1860405715" sldId="305"/>
            <ac:spMk id="3" creationId="{E8B4964C-6F7D-4C95-BFF1-1A074EF9A840}"/>
          </ac:spMkLst>
        </pc:spChg>
        <pc:spChg chg="add mod">
          <ac:chgData name="Marcello Singadji" userId="8bffbbdb-4fbc-4a87-b9c3-46ced084e620" providerId="ADAL" clId="{DCF58E42-1655-45B4-A436-0EA81D9104F7}" dt="2021-05-08T05:28:23.644" v="39" actId="1076"/>
          <ac:spMkLst>
            <pc:docMk/>
            <pc:sldMk cId="1860405715" sldId="305"/>
            <ac:spMk id="4" creationId="{EC736EED-4F50-41FC-904F-14A143A0DB90}"/>
          </ac:spMkLst>
        </pc:spChg>
        <pc:spChg chg="add mod">
          <ac:chgData name="Marcello Singadji" userId="8bffbbdb-4fbc-4a87-b9c3-46ced084e620" providerId="ADAL" clId="{DCF58E42-1655-45B4-A436-0EA81D9104F7}" dt="2021-05-08T05:28:09.676" v="35" actId="1076"/>
          <ac:spMkLst>
            <pc:docMk/>
            <pc:sldMk cId="1860405715" sldId="305"/>
            <ac:spMk id="5" creationId="{1C490AB1-1F90-4CF1-9520-CCF8960CAB29}"/>
          </ac:spMkLst>
        </pc:spChg>
      </pc:sldChg>
      <pc:sldChg chg="addSp modSp new mod">
        <pc:chgData name="Marcello Singadji" userId="8bffbbdb-4fbc-4a87-b9c3-46ced084e620" providerId="ADAL" clId="{DCF58E42-1655-45B4-A436-0EA81D9104F7}" dt="2021-05-08T05:29:14.926" v="48" actId="1076"/>
        <pc:sldMkLst>
          <pc:docMk/>
          <pc:sldMk cId="165715835" sldId="306"/>
        </pc:sldMkLst>
        <pc:spChg chg="mod">
          <ac:chgData name="Marcello Singadji" userId="8bffbbdb-4fbc-4a87-b9c3-46ced084e620" providerId="ADAL" clId="{DCF58E42-1655-45B4-A436-0EA81D9104F7}" dt="2021-05-08T05:28:39.168" v="41"/>
          <ac:spMkLst>
            <pc:docMk/>
            <pc:sldMk cId="165715835" sldId="306"/>
            <ac:spMk id="2" creationId="{ED424CF7-4E9F-4BB3-BAB3-125AD6BB2AF2}"/>
          </ac:spMkLst>
        </pc:spChg>
        <pc:spChg chg="mod">
          <ac:chgData name="Marcello Singadji" userId="8bffbbdb-4fbc-4a87-b9c3-46ced084e620" providerId="ADAL" clId="{DCF58E42-1655-45B4-A436-0EA81D9104F7}" dt="2021-05-08T05:28:46.953" v="43" actId="20577"/>
          <ac:spMkLst>
            <pc:docMk/>
            <pc:sldMk cId="165715835" sldId="306"/>
            <ac:spMk id="3" creationId="{49A15F5F-335F-49FF-8361-7E50493C8C6D}"/>
          </ac:spMkLst>
        </pc:spChg>
        <pc:spChg chg="add mod">
          <ac:chgData name="Marcello Singadji" userId="8bffbbdb-4fbc-4a87-b9c3-46ced084e620" providerId="ADAL" clId="{DCF58E42-1655-45B4-A436-0EA81D9104F7}" dt="2021-05-08T05:29:14.926" v="48" actId="1076"/>
          <ac:spMkLst>
            <pc:docMk/>
            <pc:sldMk cId="165715835" sldId="306"/>
            <ac:spMk id="4" creationId="{752AA942-AE3E-4B5D-BFD3-A4489086688A}"/>
          </ac:spMkLst>
        </pc:spChg>
        <pc:spChg chg="add mod">
          <ac:chgData name="Marcello Singadji" userId="8bffbbdb-4fbc-4a87-b9c3-46ced084e620" providerId="ADAL" clId="{DCF58E42-1655-45B4-A436-0EA81D9104F7}" dt="2021-05-08T05:29:11.588" v="47" actId="1076"/>
          <ac:spMkLst>
            <pc:docMk/>
            <pc:sldMk cId="165715835" sldId="306"/>
            <ac:spMk id="5" creationId="{9170D0C0-04AD-4650-9461-6123AE8ECAE6}"/>
          </ac:spMkLst>
        </pc:spChg>
      </pc:sldChg>
    </pc:docChg>
  </pc:docChgLst>
  <pc:docChgLst>
    <pc:chgData name="Marcello Singadji" userId="8bffbbdb-4fbc-4a87-b9c3-46ced084e620" providerId="ADAL" clId="{8D73521F-6F30-4E50-B06E-FCC71A1C3AB8}"/>
    <pc:docChg chg="undo custSel addSld delSld modSld">
      <pc:chgData name="Marcello Singadji" userId="8bffbbdb-4fbc-4a87-b9c3-46ced084e620" providerId="ADAL" clId="{8D73521F-6F30-4E50-B06E-FCC71A1C3AB8}" dt="2021-05-08T05:23:12.504" v="482" actId="1076"/>
      <pc:docMkLst>
        <pc:docMk/>
      </pc:docMkLst>
      <pc:sldChg chg="add del">
        <pc:chgData name="Marcello Singadji" userId="8bffbbdb-4fbc-4a87-b9c3-46ced084e620" providerId="ADAL" clId="{8D73521F-6F30-4E50-B06E-FCC71A1C3AB8}" dt="2021-05-08T05:10:10.536" v="340" actId="47"/>
        <pc:sldMkLst>
          <pc:docMk/>
          <pc:sldMk cId="3274577414" sldId="256"/>
        </pc:sldMkLst>
      </pc:sldChg>
      <pc:sldChg chg="addSp delSp modSp add del mod">
        <pc:chgData name="Marcello Singadji" userId="8bffbbdb-4fbc-4a87-b9c3-46ced084e620" providerId="ADAL" clId="{8D73521F-6F30-4E50-B06E-FCC71A1C3AB8}" dt="2021-05-08T05:12:43.345" v="366" actId="47"/>
        <pc:sldMkLst>
          <pc:docMk/>
          <pc:sldMk cId="0" sldId="267"/>
        </pc:sldMkLst>
        <pc:spChg chg="add del">
          <ac:chgData name="Marcello Singadji" userId="8bffbbdb-4fbc-4a87-b9c3-46ced084e620" providerId="ADAL" clId="{8D73521F-6F30-4E50-B06E-FCC71A1C3AB8}" dt="2021-05-08T05:10:57.625" v="348" actId="478"/>
          <ac:spMkLst>
            <pc:docMk/>
            <pc:sldMk cId="0" sldId="267"/>
            <ac:spMk id="2" creationId="{00000000-0000-0000-0000-000000000000}"/>
          </ac:spMkLst>
        </pc:spChg>
        <pc:spChg chg="add del mod">
          <ac:chgData name="Marcello Singadji" userId="8bffbbdb-4fbc-4a87-b9c3-46ced084e620" providerId="ADAL" clId="{8D73521F-6F30-4E50-B06E-FCC71A1C3AB8}" dt="2021-05-08T05:10:53.739" v="347" actId="21"/>
          <ac:spMkLst>
            <pc:docMk/>
            <pc:sldMk cId="0" sldId="267"/>
            <ac:spMk id="3" creationId="{00000000-0000-0000-0000-000000000000}"/>
          </ac:spMkLst>
        </pc:spChg>
        <pc:spChg chg="add del mod">
          <ac:chgData name="Marcello Singadji" userId="8bffbbdb-4fbc-4a87-b9c3-46ced084e620" providerId="ADAL" clId="{8D73521F-6F30-4E50-B06E-FCC71A1C3AB8}" dt="2021-05-08T05:10:57.625" v="348" actId="478"/>
          <ac:spMkLst>
            <pc:docMk/>
            <pc:sldMk cId="0" sldId="267"/>
            <ac:spMk id="7" creationId="{0F1F97F4-7AE3-4665-A78F-45499BD7E61C}"/>
          </ac:spMkLst>
        </pc:spChg>
      </pc:sldChg>
      <pc:sldChg chg="add del">
        <pc:chgData name="Marcello Singadji" userId="8bffbbdb-4fbc-4a87-b9c3-46ced084e620" providerId="ADAL" clId="{8D73521F-6F30-4E50-B06E-FCC71A1C3AB8}" dt="2021-05-08T05:10:17.836" v="342"/>
        <pc:sldMkLst>
          <pc:docMk/>
          <pc:sldMk cId="0" sldId="268"/>
        </pc:sldMkLst>
      </pc:sldChg>
      <pc:sldChg chg="addSp modSp add del">
        <pc:chgData name="Marcello Singadji" userId="8bffbbdb-4fbc-4a87-b9c3-46ced084e620" providerId="ADAL" clId="{8D73521F-6F30-4E50-B06E-FCC71A1C3AB8}" dt="2021-05-08T05:14:11.407" v="367" actId="164"/>
        <pc:sldMkLst>
          <pc:docMk/>
          <pc:sldMk cId="0" sldId="269"/>
        </pc:sldMkLst>
        <pc:spChg chg="mod">
          <ac:chgData name="Marcello Singadji" userId="8bffbbdb-4fbc-4a87-b9c3-46ced084e620" providerId="ADAL" clId="{8D73521F-6F30-4E50-B06E-FCC71A1C3AB8}" dt="2021-05-08T05:14:11.407" v="367" actId="164"/>
          <ac:spMkLst>
            <pc:docMk/>
            <pc:sldMk cId="0" sldId="269"/>
            <ac:spMk id="2" creationId="{00000000-0000-0000-0000-000000000000}"/>
          </ac:spMkLst>
        </pc:spChg>
        <pc:spChg chg="mod">
          <ac:chgData name="Marcello Singadji" userId="8bffbbdb-4fbc-4a87-b9c3-46ced084e620" providerId="ADAL" clId="{8D73521F-6F30-4E50-B06E-FCC71A1C3AB8}" dt="2021-05-08T05:14:11.407" v="367" actId="164"/>
          <ac:spMkLst>
            <pc:docMk/>
            <pc:sldMk cId="0" sldId="269"/>
            <ac:spMk id="3" creationId="{00000000-0000-0000-0000-000000000000}"/>
          </ac:spMkLst>
        </pc:spChg>
        <pc:grpChg chg="add mod">
          <ac:chgData name="Marcello Singadji" userId="8bffbbdb-4fbc-4a87-b9c3-46ced084e620" providerId="ADAL" clId="{8D73521F-6F30-4E50-B06E-FCC71A1C3AB8}" dt="2021-05-08T05:14:11.407" v="367" actId="164"/>
          <ac:grpSpMkLst>
            <pc:docMk/>
            <pc:sldMk cId="0" sldId="269"/>
            <ac:grpSpMk id="4" creationId="{FABCA3F2-CC6C-4F94-AC20-3D22EAC09553}"/>
          </ac:grpSpMkLst>
        </pc:grpChg>
      </pc:sldChg>
      <pc:sldChg chg="add del">
        <pc:chgData name="Marcello Singadji" userId="8bffbbdb-4fbc-4a87-b9c3-46ced084e620" providerId="ADAL" clId="{8D73521F-6F30-4E50-B06E-FCC71A1C3AB8}" dt="2021-05-08T05:15:34.926" v="378" actId="47"/>
        <pc:sldMkLst>
          <pc:docMk/>
          <pc:sldMk cId="0" sldId="270"/>
        </pc:sldMkLst>
      </pc:sldChg>
      <pc:sldChg chg="modSp add del mod">
        <pc:chgData name="Marcello Singadji" userId="8bffbbdb-4fbc-4a87-b9c3-46ced084e620" providerId="ADAL" clId="{8D73521F-6F30-4E50-B06E-FCC71A1C3AB8}" dt="2021-05-08T05:15:38.697" v="379" actId="1076"/>
        <pc:sldMkLst>
          <pc:docMk/>
          <pc:sldMk cId="0" sldId="271"/>
        </pc:sldMkLst>
        <pc:spChg chg="mod">
          <ac:chgData name="Marcello Singadji" userId="8bffbbdb-4fbc-4a87-b9c3-46ced084e620" providerId="ADAL" clId="{8D73521F-6F30-4E50-B06E-FCC71A1C3AB8}" dt="2021-05-08T05:15:38.697" v="379" actId="1076"/>
          <ac:spMkLst>
            <pc:docMk/>
            <pc:sldMk cId="0" sldId="271"/>
            <ac:spMk id="2" creationId="{00000000-0000-0000-0000-000000000000}"/>
          </ac:spMkLst>
        </pc:spChg>
      </pc:sldChg>
      <pc:sldChg chg="add del">
        <pc:chgData name="Marcello Singadji" userId="8bffbbdb-4fbc-4a87-b9c3-46ced084e620" providerId="ADAL" clId="{8D73521F-6F30-4E50-B06E-FCC71A1C3AB8}" dt="2021-05-08T05:10:17.836" v="342"/>
        <pc:sldMkLst>
          <pc:docMk/>
          <pc:sldMk cId="0" sldId="272"/>
        </pc:sldMkLst>
      </pc:sldChg>
      <pc:sldChg chg="add del">
        <pc:chgData name="Marcello Singadji" userId="8bffbbdb-4fbc-4a87-b9c3-46ced084e620" providerId="ADAL" clId="{8D73521F-6F30-4E50-B06E-FCC71A1C3AB8}" dt="2021-05-08T05:10:17.836" v="342"/>
        <pc:sldMkLst>
          <pc:docMk/>
          <pc:sldMk cId="0" sldId="273"/>
        </pc:sldMkLst>
      </pc:sldChg>
      <pc:sldChg chg="add del">
        <pc:chgData name="Marcello Singadji" userId="8bffbbdb-4fbc-4a87-b9c3-46ced084e620" providerId="ADAL" clId="{8D73521F-6F30-4E50-B06E-FCC71A1C3AB8}" dt="2021-05-08T05:16:37.167" v="392" actId="47"/>
        <pc:sldMkLst>
          <pc:docMk/>
          <pc:sldMk cId="0" sldId="274"/>
        </pc:sldMkLst>
      </pc:sldChg>
      <pc:sldChg chg="modSp add del mod">
        <pc:chgData name="Marcello Singadji" userId="8bffbbdb-4fbc-4a87-b9c3-46ced084e620" providerId="ADAL" clId="{8D73521F-6F30-4E50-B06E-FCC71A1C3AB8}" dt="2021-05-08T05:16:43.343" v="393" actId="1076"/>
        <pc:sldMkLst>
          <pc:docMk/>
          <pc:sldMk cId="0" sldId="275"/>
        </pc:sldMkLst>
        <pc:spChg chg="mod">
          <ac:chgData name="Marcello Singadji" userId="8bffbbdb-4fbc-4a87-b9c3-46ced084e620" providerId="ADAL" clId="{8D73521F-6F30-4E50-B06E-FCC71A1C3AB8}" dt="2021-05-08T05:16:43.343" v="393" actId="1076"/>
          <ac:spMkLst>
            <pc:docMk/>
            <pc:sldMk cId="0" sldId="275"/>
            <ac:spMk id="2" creationId="{00000000-0000-0000-0000-000000000000}"/>
          </ac:spMkLst>
        </pc:spChg>
      </pc:sldChg>
      <pc:sldChg chg="modSp add del mod">
        <pc:chgData name="Marcello Singadji" userId="8bffbbdb-4fbc-4a87-b9c3-46ced084e620" providerId="ADAL" clId="{8D73521F-6F30-4E50-B06E-FCC71A1C3AB8}" dt="2021-05-08T05:16:46.636" v="394" actId="1076"/>
        <pc:sldMkLst>
          <pc:docMk/>
          <pc:sldMk cId="0" sldId="276"/>
        </pc:sldMkLst>
        <pc:spChg chg="mod">
          <ac:chgData name="Marcello Singadji" userId="8bffbbdb-4fbc-4a87-b9c3-46ced084e620" providerId="ADAL" clId="{8D73521F-6F30-4E50-B06E-FCC71A1C3AB8}" dt="2021-05-08T05:16:46.636" v="394" actId="1076"/>
          <ac:spMkLst>
            <pc:docMk/>
            <pc:sldMk cId="0" sldId="276"/>
            <ac:spMk id="2" creationId="{00000000-0000-0000-0000-000000000000}"/>
          </ac:spMkLst>
        </pc:spChg>
      </pc:sldChg>
      <pc:sldChg chg="add del">
        <pc:chgData name="Marcello Singadji" userId="8bffbbdb-4fbc-4a87-b9c3-46ced084e620" providerId="ADAL" clId="{8D73521F-6F30-4E50-B06E-FCC71A1C3AB8}" dt="2021-05-08T05:17:14.183" v="400" actId="47"/>
        <pc:sldMkLst>
          <pc:docMk/>
          <pc:sldMk cId="0" sldId="277"/>
        </pc:sldMkLst>
      </pc:sldChg>
      <pc:sldChg chg="add del">
        <pc:chgData name="Marcello Singadji" userId="8bffbbdb-4fbc-4a87-b9c3-46ced084e620" providerId="ADAL" clId="{8D73521F-6F30-4E50-B06E-FCC71A1C3AB8}" dt="2021-05-08T05:10:17.836" v="342"/>
        <pc:sldMkLst>
          <pc:docMk/>
          <pc:sldMk cId="0" sldId="278"/>
        </pc:sldMkLst>
      </pc:sldChg>
      <pc:sldChg chg="addSp modSp add del mod">
        <pc:chgData name="Marcello Singadji" userId="8bffbbdb-4fbc-4a87-b9c3-46ced084e620" providerId="ADAL" clId="{8D73521F-6F30-4E50-B06E-FCC71A1C3AB8}" dt="2021-05-08T05:18:28.718" v="415" actId="47"/>
        <pc:sldMkLst>
          <pc:docMk/>
          <pc:sldMk cId="0" sldId="279"/>
        </pc:sldMkLst>
        <pc:spChg chg="mod">
          <ac:chgData name="Marcello Singadji" userId="8bffbbdb-4fbc-4a87-b9c3-46ced084e620" providerId="ADAL" clId="{8D73521F-6F30-4E50-B06E-FCC71A1C3AB8}" dt="2021-05-08T05:17:29.316" v="403" actId="6549"/>
          <ac:spMkLst>
            <pc:docMk/>
            <pc:sldMk cId="0" sldId="279"/>
            <ac:spMk id="4" creationId="{00000000-0000-0000-0000-000000000000}"/>
          </ac:spMkLst>
        </pc:spChg>
        <pc:spChg chg="mod">
          <ac:chgData name="Marcello Singadji" userId="8bffbbdb-4fbc-4a87-b9c3-46ced084e620" providerId="ADAL" clId="{8D73521F-6F30-4E50-B06E-FCC71A1C3AB8}" dt="2021-05-08T05:18:08.905" v="412" actId="164"/>
          <ac:spMkLst>
            <pc:docMk/>
            <pc:sldMk cId="0" sldId="279"/>
            <ac:spMk id="9" creationId="{00000000-0000-0000-0000-000000000000}"/>
          </ac:spMkLst>
        </pc:spChg>
        <pc:spChg chg="mod">
          <ac:chgData name="Marcello Singadji" userId="8bffbbdb-4fbc-4a87-b9c3-46ced084e620" providerId="ADAL" clId="{8D73521F-6F30-4E50-B06E-FCC71A1C3AB8}" dt="2021-05-08T05:18:08.905" v="412" actId="164"/>
          <ac:spMkLst>
            <pc:docMk/>
            <pc:sldMk cId="0" sldId="279"/>
            <ac:spMk id="10" creationId="{00000000-0000-0000-0000-000000000000}"/>
          </ac:spMkLst>
        </pc:spChg>
        <pc:spChg chg="mod">
          <ac:chgData name="Marcello Singadji" userId="8bffbbdb-4fbc-4a87-b9c3-46ced084e620" providerId="ADAL" clId="{8D73521F-6F30-4E50-B06E-FCC71A1C3AB8}" dt="2021-05-08T05:18:08.905" v="412" actId="164"/>
          <ac:spMkLst>
            <pc:docMk/>
            <pc:sldMk cId="0" sldId="279"/>
            <ac:spMk id="11" creationId="{00000000-0000-0000-0000-000000000000}"/>
          </ac:spMkLst>
        </pc:spChg>
        <pc:spChg chg="mod">
          <ac:chgData name="Marcello Singadji" userId="8bffbbdb-4fbc-4a87-b9c3-46ced084e620" providerId="ADAL" clId="{8D73521F-6F30-4E50-B06E-FCC71A1C3AB8}" dt="2021-05-08T05:18:08.905" v="412" actId="164"/>
          <ac:spMkLst>
            <pc:docMk/>
            <pc:sldMk cId="0" sldId="279"/>
            <ac:spMk id="12" creationId="{00000000-0000-0000-0000-000000000000}"/>
          </ac:spMkLst>
        </pc:spChg>
        <pc:spChg chg="mod">
          <ac:chgData name="Marcello Singadji" userId="8bffbbdb-4fbc-4a87-b9c3-46ced084e620" providerId="ADAL" clId="{8D73521F-6F30-4E50-B06E-FCC71A1C3AB8}" dt="2021-05-08T05:18:08.905" v="412" actId="164"/>
          <ac:spMkLst>
            <pc:docMk/>
            <pc:sldMk cId="0" sldId="279"/>
            <ac:spMk id="13" creationId="{00000000-0000-0000-0000-000000000000}"/>
          </ac:spMkLst>
        </pc:spChg>
        <pc:spChg chg="add">
          <ac:chgData name="Marcello Singadji" userId="8bffbbdb-4fbc-4a87-b9c3-46ced084e620" providerId="ADAL" clId="{8D73521F-6F30-4E50-B06E-FCC71A1C3AB8}" dt="2021-05-08T05:17:29.301" v="402" actId="22"/>
          <ac:spMkLst>
            <pc:docMk/>
            <pc:sldMk cId="0" sldId="279"/>
            <ac:spMk id="18" creationId="{18E9CED0-0538-4193-A86A-13A00BA23CEA}"/>
          </ac:spMkLst>
        </pc:spChg>
        <pc:grpChg chg="mod">
          <ac:chgData name="Marcello Singadji" userId="8bffbbdb-4fbc-4a87-b9c3-46ced084e620" providerId="ADAL" clId="{8D73521F-6F30-4E50-B06E-FCC71A1C3AB8}" dt="2021-05-08T05:18:08.905" v="412" actId="164"/>
          <ac:grpSpMkLst>
            <pc:docMk/>
            <pc:sldMk cId="0" sldId="279"/>
            <ac:grpSpMk id="6" creationId="{00000000-0000-0000-0000-000000000000}"/>
          </ac:grpSpMkLst>
        </pc:grpChg>
        <pc:grpChg chg="mod">
          <ac:chgData name="Marcello Singadji" userId="8bffbbdb-4fbc-4a87-b9c3-46ced084e620" providerId="ADAL" clId="{8D73521F-6F30-4E50-B06E-FCC71A1C3AB8}" dt="2021-05-08T05:18:08.905" v="412" actId="164"/>
          <ac:grpSpMkLst>
            <pc:docMk/>
            <pc:sldMk cId="0" sldId="279"/>
            <ac:grpSpMk id="14" creationId="{00000000-0000-0000-0000-000000000000}"/>
          </ac:grpSpMkLst>
        </pc:grpChg>
        <pc:grpChg chg="add mod">
          <ac:chgData name="Marcello Singadji" userId="8bffbbdb-4fbc-4a87-b9c3-46ced084e620" providerId="ADAL" clId="{8D73521F-6F30-4E50-B06E-FCC71A1C3AB8}" dt="2021-05-08T05:18:08.905" v="412" actId="164"/>
          <ac:grpSpMkLst>
            <pc:docMk/>
            <pc:sldMk cId="0" sldId="279"/>
            <ac:grpSpMk id="19" creationId="{5CD75165-D28C-4A11-AC59-BF4CA95D0E8F}"/>
          </ac:grpSpMkLst>
        </pc:grpChg>
      </pc:sldChg>
      <pc:sldChg chg="add del">
        <pc:chgData name="Marcello Singadji" userId="8bffbbdb-4fbc-4a87-b9c3-46ced084e620" providerId="ADAL" clId="{8D73521F-6F30-4E50-B06E-FCC71A1C3AB8}" dt="2021-05-08T05:10:17.836" v="342"/>
        <pc:sldMkLst>
          <pc:docMk/>
          <pc:sldMk cId="0" sldId="280"/>
        </pc:sldMkLst>
      </pc:sldChg>
      <pc:sldChg chg="addSp modSp add del mod">
        <pc:chgData name="Marcello Singadji" userId="8bffbbdb-4fbc-4a87-b9c3-46ced084e620" providerId="ADAL" clId="{8D73521F-6F30-4E50-B06E-FCC71A1C3AB8}" dt="2021-05-08T05:19:10.246" v="425" actId="47"/>
        <pc:sldMkLst>
          <pc:docMk/>
          <pc:sldMk cId="0" sldId="281"/>
        </pc:sldMkLst>
        <pc:spChg chg="mod">
          <ac:chgData name="Marcello Singadji" userId="8bffbbdb-4fbc-4a87-b9c3-46ced084e620" providerId="ADAL" clId="{8D73521F-6F30-4E50-B06E-FCC71A1C3AB8}" dt="2021-05-08T05:18:55.806" v="421" actId="1076"/>
          <ac:spMkLst>
            <pc:docMk/>
            <pc:sldMk cId="0" sldId="281"/>
            <ac:spMk id="4" creationId="{00000000-0000-0000-0000-000000000000}"/>
          </ac:spMkLst>
        </pc:spChg>
        <pc:spChg chg="mod">
          <ac:chgData name="Marcello Singadji" userId="8bffbbdb-4fbc-4a87-b9c3-46ced084e620" providerId="ADAL" clId="{8D73521F-6F30-4E50-B06E-FCC71A1C3AB8}" dt="2021-05-08T05:18:59.084" v="422" actId="164"/>
          <ac:spMkLst>
            <pc:docMk/>
            <pc:sldMk cId="0" sldId="281"/>
            <ac:spMk id="5" creationId="{00000000-0000-0000-0000-000000000000}"/>
          </ac:spMkLst>
        </pc:spChg>
        <pc:spChg chg="mod">
          <ac:chgData name="Marcello Singadji" userId="8bffbbdb-4fbc-4a87-b9c3-46ced084e620" providerId="ADAL" clId="{8D73521F-6F30-4E50-B06E-FCC71A1C3AB8}" dt="2021-05-08T05:18:59.084" v="422" actId="164"/>
          <ac:spMkLst>
            <pc:docMk/>
            <pc:sldMk cId="0" sldId="281"/>
            <ac:spMk id="6" creationId="{00000000-0000-0000-0000-000000000000}"/>
          </ac:spMkLst>
        </pc:spChg>
        <pc:spChg chg="mod">
          <ac:chgData name="Marcello Singadji" userId="8bffbbdb-4fbc-4a87-b9c3-46ced084e620" providerId="ADAL" clId="{8D73521F-6F30-4E50-B06E-FCC71A1C3AB8}" dt="2021-05-08T05:18:59.084" v="422" actId="164"/>
          <ac:spMkLst>
            <pc:docMk/>
            <pc:sldMk cId="0" sldId="281"/>
            <ac:spMk id="7" creationId="{00000000-0000-0000-0000-000000000000}"/>
          </ac:spMkLst>
        </pc:spChg>
        <pc:spChg chg="mod">
          <ac:chgData name="Marcello Singadji" userId="8bffbbdb-4fbc-4a87-b9c3-46ced084e620" providerId="ADAL" clId="{8D73521F-6F30-4E50-B06E-FCC71A1C3AB8}" dt="2021-05-08T05:18:59.084" v="422" actId="164"/>
          <ac:spMkLst>
            <pc:docMk/>
            <pc:sldMk cId="0" sldId="281"/>
            <ac:spMk id="8" creationId="{00000000-0000-0000-0000-000000000000}"/>
          </ac:spMkLst>
        </pc:spChg>
        <pc:spChg chg="mod">
          <ac:chgData name="Marcello Singadji" userId="8bffbbdb-4fbc-4a87-b9c3-46ced084e620" providerId="ADAL" clId="{8D73521F-6F30-4E50-B06E-FCC71A1C3AB8}" dt="2021-05-08T05:18:59.084" v="422" actId="164"/>
          <ac:spMkLst>
            <pc:docMk/>
            <pc:sldMk cId="0" sldId="281"/>
            <ac:spMk id="9" creationId="{00000000-0000-0000-0000-000000000000}"/>
          </ac:spMkLst>
        </pc:spChg>
        <pc:spChg chg="mod">
          <ac:chgData name="Marcello Singadji" userId="8bffbbdb-4fbc-4a87-b9c3-46ced084e620" providerId="ADAL" clId="{8D73521F-6F30-4E50-B06E-FCC71A1C3AB8}" dt="2021-05-08T05:18:59.084" v="422" actId="164"/>
          <ac:spMkLst>
            <pc:docMk/>
            <pc:sldMk cId="0" sldId="281"/>
            <ac:spMk id="10" creationId="{00000000-0000-0000-0000-000000000000}"/>
          </ac:spMkLst>
        </pc:spChg>
        <pc:spChg chg="mod">
          <ac:chgData name="Marcello Singadji" userId="8bffbbdb-4fbc-4a87-b9c3-46ced084e620" providerId="ADAL" clId="{8D73521F-6F30-4E50-B06E-FCC71A1C3AB8}" dt="2021-05-08T05:18:59.084" v="422" actId="164"/>
          <ac:spMkLst>
            <pc:docMk/>
            <pc:sldMk cId="0" sldId="281"/>
            <ac:spMk id="11" creationId="{00000000-0000-0000-0000-000000000000}"/>
          </ac:spMkLst>
        </pc:spChg>
        <pc:spChg chg="mod">
          <ac:chgData name="Marcello Singadji" userId="8bffbbdb-4fbc-4a87-b9c3-46ced084e620" providerId="ADAL" clId="{8D73521F-6F30-4E50-B06E-FCC71A1C3AB8}" dt="2021-05-08T05:18:59.084" v="422" actId="164"/>
          <ac:spMkLst>
            <pc:docMk/>
            <pc:sldMk cId="0" sldId="281"/>
            <ac:spMk id="15" creationId="{00000000-0000-0000-0000-000000000000}"/>
          </ac:spMkLst>
        </pc:spChg>
        <pc:spChg chg="mod">
          <ac:chgData name="Marcello Singadji" userId="8bffbbdb-4fbc-4a87-b9c3-46ced084e620" providerId="ADAL" clId="{8D73521F-6F30-4E50-B06E-FCC71A1C3AB8}" dt="2021-05-08T05:18:59.084" v="422" actId="164"/>
          <ac:spMkLst>
            <pc:docMk/>
            <pc:sldMk cId="0" sldId="281"/>
            <ac:spMk id="16" creationId="{00000000-0000-0000-0000-000000000000}"/>
          </ac:spMkLst>
        </pc:spChg>
        <pc:spChg chg="mod">
          <ac:chgData name="Marcello Singadji" userId="8bffbbdb-4fbc-4a87-b9c3-46ced084e620" providerId="ADAL" clId="{8D73521F-6F30-4E50-B06E-FCC71A1C3AB8}" dt="2021-05-08T05:18:59.084" v="422" actId="164"/>
          <ac:spMkLst>
            <pc:docMk/>
            <pc:sldMk cId="0" sldId="281"/>
            <ac:spMk id="17" creationId="{00000000-0000-0000-0000-000000000000}"/>
          </ac:spMkLst>
        </pc:spChg>
        <pc:spChg chg="mod">
          <ac:chgData name="Marcello Singadji" userId="8bffbbdb-4fbc-4a87-b9c3-46ced084e620" providerId="ADAL" clId="{8D73521F-6F30-4E50-B06E-FCC71A1C3AB8}" dt="2021-05-08T05:18:59.084" v="422" actId="164"/>
          <ac:spMkLst>
            <pc:docMk/>
            <pc:sldMk cId="0" sldId="281"/>
            <ac:spMk id="18" creationId="{00000000-0000-0000-0000-000000000000}"/>
          </ac:spMkLst>
        </pc:spChg>
        <pc:spChg chg="mod">
          <ac:chgData name="Marcello Singadji" userId="8bffbbdb-4fbc-4a87-b9c3-46ced084e620" providerId="ADAL" clId="{8D73521F-6F30-4E50-B06E-FCC71A1C3AB8}" dt="2021-05-08T05:18:59.084" v="422" actId="164"/>
          <ac:spMkLst>
            <pc:docMk/>
            <pc:sldMk cId="0" sldId="281"/>
            <ac:spMk id="19" creationId="{00000000-0000-0000-0000-000000000000}"/>
          </ac:spMkLst>
        </pc:spChg>
        <pc:spChg chg="mod">
          <ac:chgData name="Marcello Singadji" userId="8bffbbdb-4fbc-4a87-b9c3-46ced084e620" providerId="ADAL" clId="{8D73521F-6F30-4E50-B06E-FCC71A1C3AB8}" dt="2021-05-08T05:18:59.084" v="422" actId="164"/>
          <ac:spMkLst>
            <pc:docMk/>
            <pc:sldMk cId="0" sldId="281"/>
            <ac:spMk id="20" creationId="{00000000-0000-0000-0000-000000000000}"/>
          </ac:spMkLst>
        </pc:spChg>
        <pc:spChg chg="mod">
          <ac:chgData name="Marcello Singadji" userId="8bffbbdb-4fbc-4a87-b9c3-46ced084e620" providerId="ADAL" clId="{8D73521F-6F30-4E50-B06E-FCC71A1C3AB8}" dt="2021-05-08T05:18:59.084" v="422" actId="164"/>
          <ac:spMkLst>
            <pc:docMk/>
            <pc:sldMk cId="0" sldId="281"/>
            <ac:spMk id="21" creationId="{00000000-0000-0000-0000-000000000000}"/>
          </ac:spMkLst>
        </pc:spChg>
        <pc:spChg chg="mod">
          <ac:chgData name="Marcello Singadji" userId="8bffbbdb-4fbc-4a87-b9c3-46ced084e620" providerId="ADAL" clId="{8D73521F-6F30-4E50-B06E-FCC71A1C3AB8}" dt="2021-05-08T05:18:59.084" v="422" actId="164"/>
          <ac:spMkLst>
            <pc:docMk/>
            <pc:sldMk cId="0" sldId="281"/>
            <ac:spMk id="22" creationId="{00000000-0000-0000-0000-000000000000}"/>
          </ac:spMkLst>
        </pc:spChg>
        <pc:spChg chg="mod">
          <ac:chgData name="Marcello Singadji" userId="8bffbbdb-4fbc-4a87-b9c3-46ced084e620" providerId="ADAL" clId="{8D73521F-6F30-4E50-B06E-FCC71A1C3AB8}" dt="2021-05-08T05:18:59.084" v="422" actId="164"/>
          <ac:spMkLst>
            <pc:docMk/>
            <pc:sldMk cId="0" sldId="281"/>
            <ac:spMk id="23" creationId="{00000000-0000-0000-0000-000000000000}"/>
          </ac:spMkLst>
        </pc:spChg>
        <pc:grpChg chg="mod">
          <ac:chgData name="Marcello Singadji" userId="8bffbbdb-4fbc-4a87-b9c3-46ced084e620" providerId="ADAL" clId="{8D73521F-6F30-4E50-B06E-FCC71A1C3AB8}" dt="2021-05-08T05:18:59.084" v="422" actId="164"/>
          <ac:grpSpMkLst>
            <pc:docMk/>
            <pc:sldMk cId="0" sldId="281"/>
            <ac:grpSpMk id="12" creationId="{00000000-0000-0000-0000-000000000000}"/>
          </ac:grpSpMkLst>
        </pc:grpChg>
        <pc:grpChg chg="add mod">
          <ac:chgData name="Marcello Singadji" userId="8bffbbdb-4fbc-4a87-b9c3-46ced084e620" providerId="ADAL" clId="{8D73521F-6F30-4E50-B06E-FCC71A1C3AB8}" dt="2021-05-08T05:18:59.084" v="422" actId="164"/>
          <ac:grpSpMkLst>
            <pc:docMk/>
            <pc:sldMk cId="0" sldId="281"/>
            <ac:grpSpMk id="24" creationId="{C78907A8-DD7C-4FC1-B379-0BA544C56646}"/>
          </ac:grpSpMkLst>
        </pc:grpChg>
      </pc:sldChg>
      <pc:sldChg chg="add del">
        <pc:chgData name="Marcello Singadji" userId="8bffbbdb-4fbc-4a87-b9c3-46ced084e620" providerId="ADAL" clId="{8D73521F-6F30-4E50-B06E-FCC71A1C3AB8}" dt="2021-05-08T05:10:10.536" v="340" actId="47"/>
        <pc:sldMkLst>
          <pc:docMk/>
          <pc:sldMk cId="3758197228" sldId="282"/>
        </pc:sldMkLst>
      </pc:sldChg>
      <pc:sldChg chg="add del">
        <pc:chgData name="Marcello Singadji" userId="8bffbbdb-4fbc-4a87-b9c3-46ced084e620" providerId="ADAL" clId="{8D73521F-6F30-4E50-B06E-FCC71A1C3AB8}" dt="2021-05-08T05:19:54.858" v="437" actId="47"/>
        <pc:sldMkLst>
          <pc:docMk/>
          <pc:sldMk cId="0" sldId="283"/>
        </pc:sldMkLst>
      </pc:sldChg>
      <pc:sldChg chg="addSp delSp modSp new add del mod">
        <pc:chgData name="Marcello Singadji" userId="8bffbbdb-4fbc-4a87-b9c3-46ced084e620" providerId="ADAL" clId="{8D73521F-6F30-4E50-B06E-FCC71A1C3AB8}" dt="2021-05-08T05:10:15.293" v="341" actId="47"/>
        <pc:sldMkLst>
          <pc:docMk/>
          <pc:sldMk cId="1723643943" sldId="283"/>
        </pc:sldMkLst>
        <pc:spChg chg="mod">
          <ac:chgData name="Marcello Singadji" userId="8bffbbdb-4fbc-4a87-b9c3-46ced084e620" providerId="ADAL" clId="{8D73521F-6F30-4E50-B06E-FCC71A1C3AB8}" dt="2021-05-08T04:39:34.207" v="3"/>
          <ac:spMkLst>
            <pc:docMk/>
            <pc:sldMk cId="1723643943" sldId="283"/>
            <ac:spMk id="2" creationId="{62759CCF-2E52-4A15-B77B-BF8896317C66}"/>
          </ac:spMkLst>
        </pc:spChg>
        <pc:spChg chg="mod">
          <ac:chgData name="Marcello Singadji" userId="8bffbbdb-4fbc-4a87-b9c3-46ced084e620" providerId="ADAL" clId="{8D73521F-6F30-4E50-B06E-FCC71A1C3AB8}" dt="2021-05-08T04:41:16.588" v="43"/>
          <ac:spMkLst>
            <pc:docMk/>
            <pc:sldMk cId="1723643943" sldId="283"/>
            <ac:spMk id="3" creationId="{D5238241-52BD-4A09-A76D-190790BA913C}"/>
          </ac:spMkLst>
        </pc:spChg>
        <pc:spChg chg="add mod">
          <ac:chgData name="Marcello Singadji" userId="8bffbbdb-4fbc-4a87-b9c3-46ced084e620" providerId="ADAL" clId="{8D73521F-6F30-4E50-B06E-FCC71A1C3AB8}" dt="2021-05-08T04:40:50.972" v="40" actId="1076"/>
          <ac:spMkLst>
            <pc:docMk/>
            <pc:sldMk cId="1723643943" sldId="283"/>
            <ac:spMk id="5" creationId="{0DD21E3A-4A0E-4D66-8364-28075BACD1F2}"/>
          </ac:spMkLst>
        </pc:spChg>
        <pc:spChg chg="add del">
          <ac:chgData name="Marcello Singadji" userId="8bffbbdb-4fbc-4a87-b9c3-46ced084e620" providerId="ADAL" clId="{8D73521F-6F30-4E50-B06E-FCC71A1C3AB8}" dt="2021-05-08T04:41:21.437" v="45" actId="22"/>
          <ac:spMkLst>
            <pc:docMk/>
            <pc:sldMk cId="1723643943" sldId="283"/>
            <ac:spMk id="7" creationId="{38E262B6-8B26-412C-A322-6095343C2B6F}"/>
          </ac:spMkLst>
        </pc:spChg>
        <pc:spChg chg="add del">
          <ac:chgData name="Marcello Singadji" userId="8bffbbdb-4fbc-4a87-b9c3-46ced084e620" providerId="ADAL" clId="{8D73521F-6F30-4E50-B06E-FCC71A1C3AB8}" dt="2021-05-08T04:41:29.141" v="47" actId="478"/>
          <ac:spMkLst>
            <pc:docMk/>
            <pc:sldMk cId="1723643943" sldId="283"/>
            <ac:spMk id="9" creationId="{A691DD0B-4EA7-4264-AB8F-226AE0BE9649}"/>
          </ac:spMkLst>
        </pc:spChg>
        <pc:picChg chg="add mod">
          <ac:chgData name="Marcello Singadji" userId="8bffbbdb-4fbc-4a87-b9c3-46ced084e620" providerId="ADAL" clId="{8D73521F-6F30-4E50-B06E-FCC71A1C3AB8}" dt="2021-05-08T04:42:24.373" v="51" actId="1076"/>
          <ac:picMkLst>
            <pc:docMk/>
            <pc:sldMk cId="1723643943" sldId="283"/>
            <ac:picMk id="11" creationId="{80DC5298-74CC-4052-85B9-4C26FA3581FA}"/>
          </ac:picMkLst>
        </pc:picChg>
      </pc:sldChg>
      <pc:sldChg chg="add del">
        <pc:chgData name="Marcello Singadji" userId="8bffbbdb-4fbc-4a87-b9c3-46ced084e620" providerId="ADAL" clId="{8D73521F-6F30-4E50-B06E-FCC71A1C3AB8}" dt="2021-05-08T05:20:31.033" v="448" actId="47"/>
        <pc:sldMkLst>
          <pc:docMk/>
          <pc:sldMk cId="0" sldId="284"/>
        </pc:sldMkLst>
      </pc:sldChg>
      <pc:sldChg chg="addSp delSp modSp new add del mod">
        <pc:chgData name="Marcello Singadji" userId="8bffbbdb-4fbc-4a87-b9c3-46ced084e620" providerId="ADAL" clId="{8D73521F-6F30-4E50-B06E-FCC71A1C3AB8}" dt="2021-05-08T05:10:15.293" v="341" actId="47"/>
        <pc:sldMkLst>
          <pc:docMk/>
          <pc:sldMk cId="925480038" sldId="284"/>
        </pc:sldMkLst>
        <pc:spChg chg="del">
          <ac:chgData name="Marcello Singadji" userId="8bffbbdb-4fbc-4a87-b9c3-46ced084e620" providerId="ADAL" clId="{8D73521F-6F30-4E50-B06E-FCC71A1C3AB8}" dt="2021-05-08T04:42:50.063" v="55" actId="478"/>
          <ac:spMkLst>
            <pc:docMk/>
            <pc:sldMk cId="925480038" sldId="284"/>
            <ac:spMk id="2" creationId="{3B797491-C63C-40D1-9C0B-D65023DDF23D}"/>
          </ac:spMkLst>
        </pc:spChg>
        <pc:spChg chg="del">
          <ac:chgData name="Marcello Singadji" userId="8bffbbdb-4fbc-4a87-b9c3-46ced084e620" providerId="ADAL" clId="{8D73521F-6F30-4E50-B06E-FCC71A1C3AB8}" dt="2021-05-08T04:42:48.059" v="54" actId="478"/>
          <ac:spMkLst>
            <pc:docMk/>
            <pc:sldMk cId="925480038" sldId="284"/>
            <ac:spMk id="3" creationId="{5991DE5B-E108-4503-B9E5-585F8C682A8D}"/>
          </ac:spMkLst>
        </pc:spChg>
        <pc:grpChg chg="add mod">
          <ac:chgData name="Marcello Singadji" userId="8bffbbdb-4fbc-4a87-b9c3-46ced084e620" providerId="ADAL" clId="{8D73521F-6F30-4E50-B06E-FCC71A1C3AB8}" dt="2021-05-08T04:43:26.726" v="68" actId="1037"/>
          <ac:grpSpMkLst>
            <pc:docMk/>
            <pc:sldMk cId="925480038" sldId="284"/>
            <ac:grpSpMk id="8" creationId="{86E8DC89-5AAA-4F42-9DDC-336322115E2B}"/>
          </ac:grpSpMkLst>
        </pc:grpChg>
        <pc:picChg chg="add mod">
          <ac:chgData name="Marcello Singadji" userId="8bffbbdb-4fbc-4a87-b9c3-46ced084e620" providerId="ADAL" clId="{8D73521F-6F30-4E50-B06E-FCC71A1C3AB8}" dt="2021-05-08T04:43:01.973" v="59" actId="164"/>
          <ac:picMkLst>
            <pc:docMk/>
            <pc:sldMk cId="925480038" sldId="284"/>
            <ac:picMk id="5" creationId="{B2E72EDB-E0C1-4794-9D72-04CC9D9F163F}"/>
          </ac:picMkLst>
        </pc:picChg>
        <pc:picChg chg="add mod">
          <ac:chgData name="Marcello Singadji" userId="8bffbbdb-4fbc-4a87-b9c3-46ced084e620" providerId="ADAL" clId="{8D73521F-6F30-4E50-B06E-FCC71A1C3AB8}" dt="2021-05-08T04:43:22.648" v="65" actId="1035"/>
          <ac:picMkLst>
            <pc:docMk/>
            <pc:sldMk cId="925480038" sldId="284"/>
            <ac:picMk id="7" creationId="{9AA7FFF0-60EA-4CF4-8CC9-86608536882F}"/>
          </ac:picMkLst>
        </pc:picChg>
      </pc:sldChg>
      <pc:sldChg chg="add">
        <pc:chgData name="Marcello Singadji" userId="8bffbbdb-4fbc-4a87-b9c3-46ced084e620" providerId="ADAL" clId="{8D73521F-6F30-4E50-B06E-FCC71A1C3AB8}" dt="2021-05-08T05:10:17.836" v="342"/>
        <pc:sldMkLst>
          <pc:docMk/>
          <pc:sldMk cId="0" sldId="285"/>
        </pc:sldMkLst>
      </pc:sldChg>
      <pc:sldChg chg="addSp delSp modSp new add del mod">
        <pc:chgData name="Marcello Singadji" userId="8bffbbdb-4fbc-4a87-b9c3-46ced084e620" providerId="ADAL" clId="{8D73521F-6F30-4E50-B06E-FCC71A1C3AB8}" dt="2021-05-08T05:10:15.293" v="341" actId="47"/>
        <pc:sldMkLst>
          <pc:docMk/>
          <pc:sldMk cId="2543675028" sldId="285"/>
        </pc:sldMkLst>
        <pc:spChg chg="del">
          <ac:chgData name="Marcello Singadji" userId="8bffbbdb-4fbc-4a87-b9c3-46ced084e620" providerId="ADAL" clId="{8D73521F-6F30-4E50-B06E-FCC71A1C3AB8}" dt="2021-05-08T04:43:46.115" v="70" actId="478"/>
          <ac:spMkLst>
            <pc:docMk/>
            <pc:sldMk cId="2543675028" sldId="285"/>
            <ac:spMk id="2" creationId="{0A48F381-5F85-4832-BA76-43ECA109DC61}"/>
          </ac:spMkLst>
        </pc:spChg>
        <pc:spChg chg="del">
          <ac:chgData name="Marcello Singadji" userId="8bffbbdb-4fbc-4a87-b9c3-46ced084e620" providerId="ADAL" clId="{8D73521F-6F30-4E50-B06E-FCC71A1C3AB8}" dt="2021-05-08T04:43:46.115" v="70" actId="478"/>
          <ac:spMkLst>
            <pc:docMk/>
            <pc:sldMk cId="2543675028" sldId="285"/>
            <ac:spMk id="3" creationId="{C5823BAB-A0F2-441E-B0D3-94539AA1A684}"/>
          </ac:spMkLst>
        </pc:spChg>
        <pc:grpChg chg="add mod">
          <ac:chgData name="Marcello Singadji" userId="8bffbbdb-4fbc-4a87-b9c3-46ced084e620" providerId="ADAL" clId="{8D73521F-6F30-4E50-B06E-FCC71A1C3AB8}" dt="2021-05-08T04:44:11.591" v="84" actId="1038"/>
          <ac:grpSpMkLst>
            <pc:docMk/>
            <pc:sldMk cId="2543675028" sldId="285"/>
            <ac:grpSpMk id="8" creationId="{1F5CF6D0-A0EC-4729-9935-527BEFD3B78E}"/>
          </ac:grpSpMkLst>
        </pc:grpChg>
        <pc:picChg chg="add mod">
          <ac:chgData name="Marcello Singadji" userId="8bffbbdb-4fbc-4a87-b9c3-46ced084e620" providerId="ADAL" clId="{8D73521F-6F30-4E50-B06E-FCC71A1C3AB8}" dt="2021-05-08T04:43:58.712" v="75" actId="164"/>
          <ac:picMkLst>
            <pc:docMk/>
            <pc:sldMk cId="2543675028" sldId="285"/>
            <ac:picMk id="5" creationId="{6052D1F9-1363-4F86-B5DA-5A2226EEC849}"/>
          </ac:picMkLst>
        </pc:picChg>
        <pc:picChg chg="add mod">
          <ac:chgData name="Marcello Singadji" userId="8bffbbdb-4fbc-4a87-b9c3-46ced084e620" providerId="ADAL" clId="{8D73521F-6F30-4E50-B06E-FCC71A1C3AB8}" dt="2021-05-08T04:43:58.712" v="75" actId="164"/>
          <ac:picMkLst>
            <pc:docMk/>
            <pc:sldMk cId="2543675028" sldId="285"/>
            <ac:picMk id="7" creationId="{07EEDF4A-89E2-4820-9C7A-FAF6D353A85C}"/>
          </ac:picMkLst>
        </pc:picChg>
      </pc:sldChg>
      <pc:sldChg chg="add">
        <pc:chgData name="Marcello Singadji" userId="8bffbbdb-4fbc-4a87-b9c3-46ced084e620" providerId="ADAL" clId="{8D73521F-6F30-4E50-B06E-FCC71A1C3AB8}" dt="2021-05-08T05:10:17.836" v="342"/>
        <pc:sldMkLst>
          <pc:docMk/>
          <pc:sldMk cId="0" sldId="286"/>
        </pc:sldMkLst>
      </pc:sldChg>
      <pc:sldChg chg="addSp delSp modSp new add del mod">
        <pc:chgData name="Marcello Singadji" userId="8bffbbdb-4fbc-4a87-b9c3-46ced084e620" providerId="ADAL" clId="{8D73521F-6F30-4E50-B06E-FCC71A1C3AB8}" dt="2021-05-08T05:10:15.293" v="341" actId="47"/>
        <pc:sldMkLst>
          <pc:docMk/>
          <pc:sldMk cId="3041585082" sldId="286"/>
        </pc:sldMkLst>
        <pc:spChg chg="mod">
          <ac:chgData name="Marcello Singadji" userId="8bffbbdb-4fbc-4a87-b9c3-46ced084e620" providerId="ADAL" clId="{8D73521F-6F30-4E50-B06E-FCC71A1C3AB8}" dt="2021-05-08T04:44:23.978" v="93" actId="20577"/>
          <ac:spMkLst>
            <pc:docMk/>
            <pc:sldMk cId="3041585082" sldId="286"/>
            <ac:spMk id="2" creationId="{9024C262-757E-4F12-802B-3792CEA67390}"/>
          </ac:spMkLst>
        </pc:spChg>
        <pc:spChg chg="del mod">
          <ac:chgData name="Marcello Singadji" userId="8bffbbdb-4fbc-4a87-b9c3-46ced084e620" providerId="ADAL" clId="{8D73521F-6F30-4E50-B06E-FCC71A1C3AB8}" dt="2021-05-08T04:45:10.723" v="109" actId="478"/>
          <ac:spMkLst>
            <pc:docMk/>
            <pc:sldMk cId="3041585082" sldId="286"/>
            <ac:spMk id="3" creationId="{336544DF-9B4D-4438-8D0E-DFBF842B6312}"/>
          </ac:spMkLst>
        </pc:spChg>
        <pc:spChg chg="add mod">
          <ac:chgData name="Marcello Singadji" userId="8bffbbdb-4fbc-4a87-b9c3-46ced084e620" providerId="ADAL" clId="{8D73521F-6F30-4E50-B06E-FCC71A1C3AB8}" dt="2021-05-08T04:46:14.410" v="132" actId="27636"/>
          <ac:spMkLst>
            <pc:docMk/>
            <pc:sldMk cId="3041585082" sldId="286"/>
            <ac:spMk id="5" creationId="{2EDCEF5F-8CFE-44D6-B9B4-A18504CAEBEC}"/>
          </ac:spMkLst>
        </pc:spChg>
        <pc:spChg chg="add mod">
          <ac:chgData name="Marcello Singadji" userId="8bffbbdb-4fbc-4a87-b9c3-46ced084e620" providerId="ADAL" clId="{8D73521F-6F30-4E50-B06E-FCC71A1C3AB8}" dt="2021-05-08T04:46:32.758" v="135" actId="1076"/>
          <ac:spMkLst>
            <pc:docMk/>
            <pc:sldMk cId="3041585082" sldId="286"/>
            <ac:spMk id="8" creationId="{3B94D3F5-0C3F-4D1A-8E96-04DC86379F4B}"/>
          </ac:spMkLst>
        </pc:spChg>
        <pc:spChg chg="add mod">
          <ac:chgData name="Marcello Singadji" userId="8bffbbdb-4fbc-4a87-b9c3-46ced084e620" providerId="ADAL" clId="{8D73521F-6F30-4E50-B06E-FCC71A1C3AB8}" dt="2021-05-08T04:47:04.198" v="142" actId="1076"/>
          <ac:spMkLst>
            <pc:docMk/>
            <pc:sldMk cId="3041585082" sldId="286"/>
            <ac:spMk id="9" creationId="{C7AD7800-2BEE-4EA5-855B-CDAB63905327}"/>
          </ac:spMkLst>
        </pc:spChg>
        <pc:picChg chg="add mod">
          <ac:chgData name="Marcello Singadji" userId="8bffbbdb-4fbc-4a87-b9c3-46ced084e620" providerId="ADAL" clId="{8D73521F-6F30-4E50-B06E-FCC71A1C3AB8}" dt="2021-05-08T04:46:16.315" v="133" actId="1076"/>
          <ac:picMkLst>
            <pc:docMk/>
            <pc:sldMk cId="3041585082" sldId="286"/>
            <ac:picMk id="7" creationId="{4FA31284-E75C-477D-8D1C-39219648B09E}"/>
          </ac:picMkLst>
        </pc:picChg>
      </pc:sldChg>
      <pc:sldChg chg="add del">
        <pc:chgData name="Marcello Singadji" userId="8bffbbdb-4fbc-4a87-b9c3-46ced084e620" providerId="ADAL" clId="{8D73521F-6F30-4E50-B06E-FCC71A1C3AB8}" dt="2021-05-08T05:22:06.439" v="475" actId="47"/>
        <pc:sldMkLst>
          <pc:docMk/>
          <pc:sldMk cId="0" sldId="287"/>
        </pc:sldMkLst>
      </pc:sldChg>
      <pc:sldChg chg="addSp delSp modSp new add del mod">
        <pc:chgData name="Marcello Singadji" userId="8bffbbdb-4fbc-4a87-b9c3-46ced084e620" providerId="ADAL" clId="{8D73521F-6F30-4E50-B06E-FCC71A1C3AB8}" dt="2021-05-08T05:10:15.293" v="341" actId="47"/>
        <pc:sldMkLst>
          <pc:docMk/>
          <pc:sldMk cId="4246776438" sldId="287"/>
        </pc:sldMkLst>
        <pc:spChg chg="del">
          <ac:chgData name="Marcello Singadji" userId="8bffbbdb-4fbc-4a87-b9c3-46ced084e620" providerId="ADAL" clId="{8D73521F-6F30-4E50-B06E-FCC71A1C3AB8}" dt="2021-05-08T04:47:23.543" v="145" actId="478"/>
          <ac:spMkLst>
            <pc:docMk/>
            <pc:sldMk cId="4246776438" sldId="287"/>
            <ac:spMk id="2" creationId="{B481373D-4B4B-4D05-B292-C3483EFA2F6E}"/>
          </ac:spMkLst>
        </pc:spChg>
        <pc:spChg chg="del">
          <ac:chgData name="Marcello Singadji" userId="8bffbbdb-4fbc-4a87-b9c3-46ced084e620" providerId="ADAL" clId="{8D73521F-6F30-4E50-B06E-FCC71A1C3AB8}" dt="2021-05-08T04:47:22.471" v="144" actId="478"/>
          <ac:spMkLst>
            <pc:docMk/>
            <pc:sldMk cId="4246776438" sldId="287"/>
            <ac:spMk id="3" creationId="{315E8EE6-D1E7-49CA-91AF-FC15A8CA4B15}"/>
          </ac:spMkLst>
        </pc:spChg>
        <pc:grpChg chg="add mod">
          <ac:chgData name="Marcello Singadji" userId="8bffbbdb-4fbc-4a87-b9c3-46ced084e620" providerId="ADAL" clId="{8D73521F-6F30-4E50-B06E-FCC71A1C3AB8}" dt="2021-05-08T04:48:17.688" v="153" actId="1037"/>
          <ac:grpSpMkLst>
            <pc:docMk/>
            <pc:sldMk cId="4246776438" sldId="287"/>
            <ac:grpSpMk id="8" creationId="{908929F6-35A9-40E8-8F99-6D958CF47739}"/>
          </ac:grpSpMkLst>
        </pc:grpChg>
        <pc:picChg chg="add mod">
          <ac:chgData name="Marcello Singadji" userId="8bffbbdb-4fbc-4a87-b9c3-46ced084e620" providerId="ADAL" clId="{8D73521F-6F30-4E50-B06E-FCC71A1C3AB8}" dt="2021-05-08T04:48:07.604" v="150" actId="164"/>
          <ac:picMkLst>
            <pc:docMk/>
            <pc:sldMk cId="4246776438" sldId="287"/>
            <ac:picMk id="5" creationId="{6EE160E3-050B-425A-95A1-487A4092141F}"/>
          </ac:picMkLst>
        </pc:picChg>
        <pc:picChg chg="add mod">
          <ac:chgData name="Marcello Singadji" userId="8bffbbdb-4fbc-4a87-b9c3-46ced084e620" providerId="ADAL" clId="{8D73521F-6F30-4E50-B06E-FCC71A1C3AB8}" dt="2021-05-08T04:48:07.604" v="150" actId="164"/>
          <ac:picMkLst>
            <pc:docMk/>
            <pc:sldMk cId="4246776438" sldId="287"/>
            <ac:picMk id="7" creationId="{5CCF964F-F38A-44B9-BCBC-D07C7D91E2E8}"/>
          </ac:picMkLst>
        </pc:picChg>
      </pc:sldChg>
      <pc:sldChg chg="modSp add mod">
        <pc:chgData name="Marcello Singadji" userId="8bffbbdb-4fbc-4a87-b9c3-46ced084e620" providerId="ADAL" clId="{8D73521F-6F30-4E50-B06E-FCC71A1C3AB8}" dt="2021-05-08T05:21:58.976" v="474" actId="1036"/>
        <pc:sldMkLst>
          <pc:docMk/>
          <pc:sldMk cId="0" sldId="288"/>
        </pc:sldMkLst>
        <pc:spChg chg="mod">
          <ac:chgData name="Marcello Singadji" userId="8bffbbdb-4fbc-4a87-b9c3-46ced084e620" providerId="ADAL" clId="{8D73521F-6F30-4E50-B06E-FCC71A1C3AB8}" dt="2021-05-08T05:21:58.976" v="474" actId="1036"/>
          <ac:spMkLst>
            <pc:docMk/>
            <pc:sldMk cId="0" sldId="288"/>
            <ac:spMk id="2" creationId="{00000000-0000-0000-0000-000000000000}"/>
          </ac:spMkLst>
        </pc:spChg>
      </pc:sldChg>
      <pc:sldChg chg="addSp delSp modSp new add del mod">
        <pc:chgData name="Marcello Singadji" userId="8bffbbdb-4fbc-4a87-b9c3-46ced084e620" providerId="ADAL" clId="{8D73521F-6F30-4E50-B06E-FCC71A1C3AB8}" dt="2021-05-08T05:10:15.293" v="341" actId="47"/>
        <pc:sldMkLst>
          <pc:docMk/>
          <pc:sldMk cId="1348316289" sldId="288"/>
        </pc:sldMkLst>
        <pc:spChg chg="del">
          <ac:chgData name="Marcello Singadji" userId="8bffbbdb-4fbc-4a87-b9c3-46ced084e620" providerId="ADAL" clId="{8D73521F-6F30-4E50-B06E-FCC71A1C3AB8}" dt="2021-05-08T04:48:33.445" v="155" actId="478"/>
          <ac:spMkLst>
            <pc:docMk/>
            <pc:sldMk cId="1348316289" sldId="288"/>
            <ac:spMk id="2" creationId="{32A37B74-9500-415D-866E-B2FBACEEEEDD}"/>
          </ac:spMkLst>
        </pc:spChg>
        <pc:spChg chg="del">
          <ac:chgData name="Marcello Singadji" userId="8bffbbdb-4fbc-4a87-b9c3-46ced084e620" providerId="ADAL" clId="{8D73521F-6F30-4E50-B06E-FCC71A1C3AB8}" dt="2021-05-08T04:48:33.445" v="155" actId="478"/>
          <ac:spMkLst>
            <pc:docMk/>
            <pc:sldMk cId="1348316289" sldId="288"/>
            <ac:spMk id="3" creationId="{2B7172EA-DF3A-4F88-BA0D-036D58E76E6F}"/>
          </ac:spMkLst>
        </pc:spChg>
        <pc:picChg chg="add mod">
          <ac:chgData name="Marcello Singadji" userId="8bffbbdb-4fbc-4a87-b9c3-46ced084e620" providerId="ADAL" clId="{8D73521F-6F30-4E50-B06E-FCC71A1C3AB8}" dt="2021-05-08T04:48:44.786" v="161" actId="1076"/>
          <ac:picMkLst>
            <pc:docMk/>
            <pc:sldMk cId="1348316289" sldId="288"/>
            <ac:picMk id="5" creationId="{00E0D67E-5495-4A29-96AC-76372BED1B33}"/>
          </ac:picMkLst>
        </pc:picChg>
      </pc:sldChg>
      <pc:sldChg chg="add">
        <pc:chgData name="Marcello Singadji" userId="8bffbbdb-4fbc-4a87-b9c3-46ced084e620" providerId="ADAL" clId="{8D73521F-6F30-4E50-B06E-FCC71A1C3AB8}" dt="2021-05-08T05:10:17.836" v="342"/>
        <pc:sldMkLst>
          <pc:docMk/>
          <pc:sldMk cId="0" sldId="289"/>
        </pc:sldMkLst>
      </pc:sldChg>
      <pc:sldChg chg="addSp delSp modSp new add del mod">
        <pc:chgData name="Marcello Singadji" userId="8bffbbdb-4fbc-4a87-b9c3-46ced084e620" providerId="ADAL" clId="{8D73521F-6F30-4E50-B06E-FCC71A1C3AB8}" dt="2021-05-08T05:10:15.293" v="341" actId="47"/>
        <pc:sldMkLst>
          <pc:docMk/>
          <pc:sldMk cId="588723519" sldId="289"/>
        </pc:sldMkLst>
        <pc:spChg chg="del">
          <ac:chgData name="Marcello Singadji" userId="8bffbbdb-4fbc-4a87-b9c3-46ced084e620" providerId="ADAL" clId="{8D73521F-6F30-4E50-B06E-FCC71A1C3AB8}" dt="2021-05-08T04:51:15.630" v="191" actId="478"/>
          <ac:spMkLst>
            <pc:docMk/>
            <pc:sldMk cId="588723519" sldId="289"/>
            <ac:spMk id="2" creationId="{22D69059-92BE-4247-AD37-D3B0B5176CD4}"/>
          </ac:spMkLst>
        </pc:spChg>
        <pc:spChg chg="del">
          <ac:chgData name="Marcello Singadji" userId="8bffbbdb-4fbc-4a87-b9c3-46ced084e620" providerId="ADAL" clId="{8D73521F-6F30-4E50-B06E-FCC71A1C3AB8}" dt="2021-05-08T04:51:15.630" v="191" actId="478"/>
          <ac:spMkLst>
            <pc:docMk/>
            <pc:sldMk cId="588723519" sldId="289"/>
            <ac:spMk id="3" creationId="{EEC0A3D9-5B8B-4169-8701-FE2515327A79}"/>
          </ac:spMkLst>
        </pc:spChg>
        <pc:picChg chg="add mod">
          <ac:chgData name="Marcello Singadji" userId="8bffbbdb-4fbc-4a87-b9c3-46ced084e620" providerId="ADAL" clId="{8D73521F-6F30-4E50-B06E-FCC71A1C3AB8}" dt="2021-05-08T04:51:22.946" v="194" actId="14100"/>
          <ac:picMkLst>
            <pc:docMk/>
            <pc:sldMk cId="588723519" sldId="289"/>
            <ac:picMk id="5" creationId="{6657897E-FADE-429C-A75D-FB9DABE64A94}"/>
          </ac:picMkLst>
        </pc:picChg>
      </pc:sldChg>
      <pc:sldChg chg="add">
        <pc:chgData name="Marcello Singadji" userId="8bffbbdb-4fbc-4a87-b9c3-46ced084e620" providerId="ADAL" clId="{8D73521F-6F30-4E50-B06E-FCC71A1C3AB8}" dt="2021-05-08T05:10:17.836" v="342"/>
        <pc:sldMkLst>
          <pc:docMk/>
          <pc:sldMk cId="0" sldId="290"/>
        </pc:sldMkLst>
      </pc:sldChg>
      <pc:sldChg chg="addSp delSp modSp new add del mod">
        <pc:chgData name="Marcello Singadji" userId="8bffbbdb-4fbc-4a87-b9c3-46ced084e620" providerId="ADAL" clId="{8D73521F-6F30-4E50-B06E-FCC71A1C3AB8}" dt="2021-05-08T05:10:15.293" v="341" actId="47"/>
        <pc:sldMkLst>
          <pc:docMk/>
          <pc:sldMk cId="2251119380" sldId="290"/>
        </pc:sldMkLst>
        <pc:spChg chg="del">
          <ac:chgData name="Marcello Singadji" userId="8bffbbdb-4fbc-4a87-b9c3-46ced084e620" providerId="ADAL" clId="{8D73521F-6F30-4E50-B06E-FCC71A1C3AB8}" dt="2021-05-08T04:49:06.073" v="164" actId="478"/>
          <ac:spMkLst>
            <pc:docMk/>
            <pc:sldMk cId="2251119380" sldId="290"/>
            <ac:spMk id="2" creationId="{C18A847C-C8BF-40C5-BC83-B155EED827A3}"/>
          </ac:spMkLst>
        </pc:spChg>
        <pc:spChg chg="del">
          <ac:chgData name="Marcello Singadji" userId="8bffbbdb-4fbc-4a87-b9c3-46ced084e620" providerId="ADAL" clId="{8D73521F-6F30-4E50-B06E-FCC71A1C3AB8}" dt="2021-05-08T04:49:06.073" v="164" actId="478"/>
          <ac:spMkLst>
            <pc:docMk/>
            <pc:sldMk cId="2251119380" sldId="290"/>
            <ac:spMk id="3" creationId="{F642E7A0-AFDE-4D57-9F2F-37138FF86742}"/>
          </ac:spMkLst>
        </pc:spChg>
        <pc:picChg chg="add mod">
          <ac:chgData name="Marcello Singadji" userId="8bffbbdb-4fbc-4a87-b9c3-46ced084e620" providerId="ADAL" clId="{8D73521F-6F30-4E50-B06E-FCC71A1C3AB8}" dt="2021-05-08T04:49:13.336" v="167" actId="14100"/>
          <ac:picMkLst>
            <pc:docMk/>
            <pc:sldMk cId="2251119380" sldId="290"/>
            <ac:picMk id="5" creationId="{D9AEB4C3-0A61-43E6-9B16-4A72E935DF83}"/>
          </ac:picMkLst>
        </pc:picChg>
      </pc:sldChg>
      <pc:sldChg chg="add">
        <pc:chgData name="Marcello Singadji" userId="8bffbbdb-4fbc-4a87-b9c3-46ced084e620" providerId="ADAL" clId="{8D73521F-6F30-4E50-B06E-FCC71A1C3AB8}" dt="2021-05-08T05:10:17.836" v="342"/>
        <pc:sldMkLst>
          <pc:docMk/>
          <pc:sldMk cId="0" sldId="291"/>
        </pc:sldMkLst>
      </pc:sldChg>
      <pc:sldChg chg="addSp modSp new add del mod">
        <pc:chgData name="Marcello Singadji" userId="8bffbbdb-4fbc-4a87-b9c3-46ced084e620" providerId="ADAL" clId="{8D73521F-6F30-4E50-B06E-FCC71A1C3AB8}" dt="2021-05-08T05:10:15.293" v="341" actId="47"/>
        <pc:sldMkLst>
          <pc:docMk/>
          <pc:sldMk cId="350319037" sldId="291"/>
        </pc:sldMkLst>
        <pc:spChg chg="mod">
          <ac:chgData name="Marcello Singadji" userId="8bffbbdb-4fbc-4a87-b9c3-46ced084e620" providerId="ADAL" clId="{8D73521F-6F30-4E50-B06E-FCC71A1C3AB8}" dt="2021-05-08T04:49:27.384" v="169"/>
          <ac:spMkLst>
            <pc:docMk/>
            <pc:sldMk cId="350319037" sldId="291"/>
            <ac:spMk id="2" creationId="{0BDD3A81-F4D3-45F9-B590-4AB1041BCB77}"/>
          </ac:spMkLst>
        </pc:spChg>
        <pc:spChg chg="mod">
          <ac:chgData name="Marcello Singadji" userId="8bffbbdb-4fbc-4a87-b9c3-46ced084e620" providerId="ADAL" clId="{8D73521F-6F30-4E50-B06E-FCC71A1C3AB8}" dt="2021-05-08T04:49:50.555" v="183" actId="20577"/>
          <ac:spMkLst>
            <pc:docMk/>
            <pc:sldMk cId="350319037" sldId="291"/>
            <ac:spMk id="3" creationId="{08442966-1F0C-4143-8286-436333353A53}"/>
          </ac:spMkLst>
        </pc:spChg>
        <pc:spChg chg="add mod">
          <ac:chgData name="Marcello Singadji" userId="8bffbbdb-4fbc-4a87-b9c3-46ced084e620" providerId="ADAL" clId="{8D73521F-6F30-4E50-B06E-FCC71A1C3AB8}" dt="2021-05-08T04:50:02.079" v="184"/>
          <ac:spMkLst>
            <pc:docMk/>
            <pc:sldMk cId="350319037" sldId="291"/>
            <ac:spMk id="4" creationId="{92C8A17F-E87B-4335-8975-B1B81081D30E}"/>
          </ac:spMkLst>
        </pc:spChg>
        <pc:spChg chg="add mod">
          <ac:chgData name="Marcello Singadji" userId="8bffbbdb-4fbc-4a87-b9c3-46ced084e620" providerId="ADAL" clId="{8D73521F-6F30-4E50-B06E-FCC71A1C3AB8}" dt="2021-05-08T04:51:03.518" v="190" actId="1582"/>
          <ac:spMkLst>
            <pc:docMk/>
            <pc:sldMk cId="350319037" sldId="291"/>
            <ac:spMk id="5" creationId="{968AC00D-1A5C-4E1E-A9BB-1B63D2112C65}"/>
          </ac:spMkLst>
        </pc:spChg>
      </pc:sldChg>
      <pc:sldChg chg="add">
        <pc:chgData name="Marcello Singadji" userId="8bffbbdb-4fbc-4a87-b9c3-46ced084e620" providerId="ADAL" clId="{8D73521F-6F30-4E50-B06E-FCC71A1C3AB8}" dt="2021-05-08T05:10:17.836" v="342"/>
        <pc:sldMkLst>
          <pc:docMk/>
          <pc:sldMk cId="0" sldId="292"/>
        </pc:sldMkLst>
      </pc:sldChg>
      <pc:sldChg chg="addSp delSp modSp new add del mod">
        <pc:chgData name="Marcello Singadji" userId="8bffbbdb-4fbc-4a87-b9c3-46ced084e620" providerId="ADAL" clId="{8D73521F-6F30-4E50-B06E-FCC71A1C3AB8}" dt="2021-05-08T05:10:15.293" v="341" actId="47"/>
        <pc:sldMkLst>
          <pc:docMk/>
          <pc:sldMk cId="821659432" sldId="292"/>
        </pc:sldMkLst>
        <pc:spChg chg="del">
          <ac:chgData name="Marcello Singadji" userId="8bffbbdb-4fbc-4a87-b9c3-46ced084e620" providerId="ADAL" clId="{8D73521F-6F30-4E50-B06E-FCC71A1C3AB8}" dt="2021-05-08T04:51:37.546" v="197" actId="478"/>
          <ac:spMkLst>
            <pc:docMk/>
            <pc:sldMk cId="821659432" sldId="292"/>
            <ac:spMk id="2" creationId="{C2549898-6A90-4906-93D8-15BABBA2A242}"/>
          </ac:spMkLst>
        </pc:spChg>
        <pc:spChg chg="del">
          <ac:chgData name="Marcello Singadji" userId="8bffbbdb-4fbc-4a87-b9c3-46ced084e620" providerId="ADAL" clId="{8D73521F-6F30-4E50-B06E-FCC71A1C3AB8}" dt="2021-05-08T04:51:34.002" v="196" actId="22"/>
          <ac:spMkLst>
            <pc:docMk/>
            <pc:sldMk cId="821659432" sldId="292"/>
            <ac:spMk id="3" creationId="{5FD03FC5-4790-4810-8EFB-4101D374D7DD}"/>
          </ac:spMkLst>
        </pc:spChg>
        <pc:picChg chg="add mod ord">
          <ac:chgData name="Marcello Singadji" userId="8bffbbdb-4fbc-4a87-b9c3-46ced084e620" providerId="ADAL" clId="{8D73521F-6F30-4E50-B06E-FCC71A1C3AB8}" dt="2021-05-08T04:52:03.867" v="207" actId="1076"/>
          <ac:picMkLst>
            <pc:docMk/>
            <pc:sldMk cId="821659432" sldId="292"/>
            <ac:picMk id="5" creationId="{BC15EAF8-F417-4BE2-A0EF-F0B1D3C36C8E}"/>
          </ac:picMkLst>
        </pc:picChg>
      </pc:sldChg>
      <pc:sldChg chg="add">
        <pc:chgData name="Marcello Singadji" userId="8bffbbdb-4fbc-4a87-b9c3-46ced084e620" providerId="ADAL" clId="{8D73521F-6F30-4E50-B06E-FCC71A1C3AB8}" dt="2021-05-08T05:10:17.836" v="342"/>
        <pc:sldMkLst>
          <pc:docMk/>
          <pc:sldMk cId="0" sldId="293"/>
        </pc:sldMkLst>
      </pc:sldChg>
      <pc:sldChg chg="addSp modSp new add del mod">
        <pc:chgData name="Marcello Singadji" userId="8bffbbdb-4fbc-4a87-b9c3-46ced084e620" providerId="ADAL" clId="{8D73521F-6F30-4E50-B06E-FCC71A1C3AB8}" dt="2021-05-08T05:10:15.293" v="341" actId="47"/>
        <pc:sldMkLst>
          <pc:docMk/>
          <pc:sldMk cId="3877779092" sldId="293"/>
        </pc:sldMkLst>
        <pc:spChg chg="mod">
          <ac:chgData name="Marcello Singadji" userId="8bffbbdb-4fbc-4a87-b9c3-46ced084e620" providerId="ADAL" clId="{8D73521F-6F30-4E50-B06E-FCC71A1C3AB8}" dt="2021-05-08T04:52:15.867" v="209"/>
          <ac:spMkLst>
            <pc:docMk/>
            <pc:sldMk cId="3877779092" sldId="293"/>
            <ac:spMk id="2" creationId="{6B9AF134-1B89-4752-9F13-6DB3A24F5783}"/>
          </ac:spMkLst>
        </pc:spChg>
        <pc:spChg chg="mod">
          <ac:chgData name="Marcello Singadji" userId="8bffbbdb-4fbc-4a87-b9c3-46ced084e620" providerId="ADAL" clId="{8D73521F-6F30-4E50-B06E-FCC71A1C3AB8}" dt="2021-05-08T04:52:27.159" v="214" actId="20577"/>
          <ac:spMkLst>
            <pc:docMk/>
            <pc:sldMk cId="3877779092" sldId="293"/>
            <ac:spMk id="3" creationId="{65984028-5444-42AC-9E68-2E004550FA8F}"/>
          </ac:spMkLst>
        </pc:spChg>
        <pc:spChg chg="add mod">
          <ac:chgData name="Marcello Singadji" userId="8bffbbdb-4fbc-4a87-b9c3-46ced084e620" providerId="ADAL" clId="{8D73521F-6F30-4E50-B06E-FCC71A1C3AB8}" dt="2021-05-08T04:52:37.012" v="216" actId="1076"/>
          <ac:spMkLst>
            <pc:docMk/>
            <pc:sldMk cId="3877779092" sldId="293"/>
            <ac:spMk id="4" creationId="{982FD6B4-5435-4ACE-8570-E13D1549651C}"/>
          </ac:spMkLst>
        </pc:spChg>
        <pc:cxnChg chg="add mod">
          <ac:chgData name="Marcello Singadji" userId="8bffbbdb-4fbc-4a87-b9c3-46ced084e620" providerId="ADAL" clId="{8D73521F-6F30-4E50-B06E-FCC71A1C3AB8}" dt="2021-05-08T04:52:56.294" v="221" actId="1582"/>
          <ac:cxnSpMkLst>
            <pc:docMk/>
            <pc:sldMk cId="3877779092" sldId="293"/>
            <ac:cxnSpMk id="6" creationId="{D9F7E573-189C-4644-A61D-78337D49DFDB}"/>
          </ac:cxnSpMkLst>
        </pc:cxnChg>
      </pc:sldChg>
      <pc:sldChg chg="add">
        <pc:chgData name="Marcello Singadji" userId="8bffbbdb-4fbc-4a87-b9c3-46ced084e620" providerId="ADAL" clId="{8D73521F-6F30-4E50-B06E-FCC71A1C3AB8}" dt="2021-05-08T05:10:17.836" v="342"/>
        <pc:sldMkLst>
          <pc:docMk/>
          <pc:sldMk cId="0" sldId="294"/>
        </pc:sldMkLst>
      </pc:sldChg>
      <pc:sldChg chg="addSp delSp modSp new add del mod">
        <pc:chgData name="Marcello Singadji" userId="8bffbbdb-4fbc-4a87-b9c3-46ced084e620" providerId="ADAL" clId="{8D73521F-6F30-4E50-B06E-FCC71A1C3AB8}" dt="2021-05-08T05:10:15.293" v="341" actId="47"/>
        <pc:sldMkLst>
          <pc:docMk/>
          <pc:sldMk cId="1225431423" sldId="294"/>
        </pc:sldMkLst>
        <pc:spChg chg="del">
          <ac:chgData name="Marcello Singadji" userId="8bffbbdb-4fbc-4a87-b9c3-46ced084e620" providerId="ADAL" clId="{8D73521F-6F30-4E50-B06E-FCC71A1C3AB8}" dt="2021-05-08T04:53:15.770" v="223" actId="478"/>
          <ac:spMkLst>
            <pc:docMk/>
            <pc:sldMk cId="1225431423" sldId="294"/>
            <ac:spMk id="2" creationId="{BB6804B8-DAAB-4019-8D95-9A5256D2FCDB}"/>
          </ac:spMkLst>
        </pc:spChg>
        <pc:spChg chg="del">
          <ac:chgData name="Marcello Singadji" userId="8bffbbdb-4fbc-4a87-b9c3-46ced084e620" providerId="ADAL" clId="{8D73521F-6F30-4E50-B06E-FCC71A1C3AB8}" dt="2021-05-08T04:53:15.770" v="223" actId="478"/>
          <ac:spMkLst>
            <pc:docMk/>
            <pc:sldMk cId="1225431423" sldId="294"/>
            <ac:spMk id="3" creationId="{7809DF78-DAC8-434B-ABA6-DD7CE35EB8FA}"/>
          </ac:spMkLst>
        </pc:spChg>
        <pc:grpChg chg="add mod">
          <ac:chgData name="Marcello Singadji" userId="8bffbbdb-4fbc-4a87-b9c3-46ced084e620" providerId="ADAL" clId="{8D73521F-6F30-4E50-B06E-FCC71A1C3AB8}" dt="2021-05-08T04:53:41.143" v="233" actId="1035"/>
          <ac:grpSpMkLst>
            <pc:docMk/>
            <pc:sldMk cId="1225431423" sldId="294"/>
            <ac:grpSpMk id="8" creationId="{5308A9B4-3FDB-42F7-870F-212631F7E34D}"/>
          </ac:grpSpMkLst>
        </pc:grpChg>
        <pc:picChg chg="add mod">
          <ac:chgData name="Marcello Singadji" userId="8bffbbdb-4fbc-4a87-b9c3-46ced084e620" providerId="ADAL" clId="{8D73521F-6F30-4E50-B06E-FCC71A1C3AB8}" dt="2021-05-08T04:53:29.284" v="228" actId="164"/>
          <ac:picMkLst>
            <pc:docMk/>
            <pc:sldMk cId="1225431423" sldId="294"/>
            <ac:picMk id="5" creationId="{FC5F1363-F4D1-4FE0-8F67-BAB4594D148C}"/>
          </ac:picMkLst>
        </pc:picChg>
        <pc:picChg chg="add mod">
          <ac:chgData name="Marcello Singadji" userId="8bffbbdb-4fbc-4a87-b9c3-46ced084e620" providerId="ADAL" clId="{8D73521F-6F30-4E50-B06E-FCC71A1C3AB8}" dt="2021-05-08T04:53:29.284" v="228" actId="164"/>
          <ac:picMkLst>
            <pc:docMk/>
            <pc:sldMk cId="1225431423" sldId="294"/>
            <ac:picMk id="7" creationId="{315964FA-F3EB-40B8-873D-6AF0FE0A1816}"/>
          </ac:picMkLst>
        </pc:picChg>
      </pc:sldChg>
      <pc:sldChg chg="addSp modSp new add del mod">
        <pc:chgData name="Marcello Singadji" userId="8bffbbdb-4fbc-4a87-b9c3-46ced084e620" providerId="ADAL" clId="{8D73521F-6F30-4E50-B06E-FCC71A1C3AB8}" dt="2021-05-08T05:10:15.293" v="341" actId="47"/>
        <pc:sldMkLst>
          <pc:docMk/>
          <pc:sldMk cId="1291554170" sldId="295"/>
        </pc:sldMkLst>
        <pc:spChg chg="mod">
          <ac:chgData name="Marcello Singadji" userId="8bffbbdb-4fbc-4a87-b9c3-46ced084e620" providerId="ADAL" clId="{8D73521F-6F30-4E50-B06E-FCC71A1C3AB8}" dt="2021-05-08T04:53:53.280" v="235"/>
          <ac:spMkLst>
            <pc:docMk/>
            <pc:sldMk cId="1291554170" sldId="295"/>
            <ac:spMk id="2" creationId="{89EDEDB2-07AF-4494-906A-93C985A25912}"/>
          </ac:spMkLst>
        </pc:spChg>
        <pc:spChg chg="mod">
          <ac:chgData name="Marcello Singadji" userId="8bffbbdb-4fbc-4a87-b9c3-46ced084e620" providerId="ADAL" clId="{8D73521F-6F30-4E50-B06E-FCC71A1C3AB8}" dt="2021-05-08T04:54:12.480" v="248" actId="20577"/>
          <ac:spMkLst>
            <pc:docMk/>
            <pc:sldMk cId="1291554170" sldId="295"/>
            <ac:spMk id="3" creationId="{A9253640-D9A2-4F90-83E9-36B11C790B27}"/>
          </ac:spMkLst>
        </pc:spChg>
        <pc:spChg chg="add mod">
          <ac:chgData name="Marcello Singadji" userId="8bffbbdb-4fbc-4a87-b9c3-46ced084e620" providerId="ADAL" clId="{8D73521F-6F30-4E50-B06E-FCC71A1C3AB8}" dt="2021-05-08T04:54:24.770" v="250" actId="1076"/>
          <ac:spMkLst>
            <pc:docMk/>
            <pc:sldMk cId="1291554170" sldId="295"/>
            <ac:spMk id="4" creationId="{074BBC4A-65C8-4541-857A-41A13B093405}"/>
          </ac:spMkLst>
        </pc:spChg>
        <pc:cxnChg chg="add mod">
          <ac:chgData name="Marcello Singadji" userId="8bffbbdb-4fbc-4a87-b9c3-46ced084e620" providerId="ADAL" clId="{8D73521F-6F30-4E50-B06E-FCC71A1C3AB8}" dt="2021-05-08T04:54:52.893" v="253" actId="14100"/>
          <ac:cxnSpMkLst>
            <pc:docMk/>
            <pc:sldMk cId="1291554170" sldId="295"/>
            <ac:cxnSpMk id="5" creationId="{94A75FD7-70F4-465E-927D-8B6C5ACC4825}"/>
          </ac:cxnSpMkLst>
        </pc:cxnChg>
      </pc:sldChg>
      <pc:sldChg chg="addSp modSp new mod">
        <pc:chgData name="Marcello Singadji" userId="8bffbbdb-4fbc-4a87-b9c3-46ced084e620" providerId="ADAL" clId="{8D73521F-6F30-4E50-B06E-FCC71A1C3AB8}" dt="2021-05-08T05:22:23.500" v="476" actId="6549"/>
        <pc:sldMkLst>
          <pc:docMk/>
          <pc:sldMk cId="2674936220" sldId="295"/>
        </pc:sldMkLst>
        <pc:spChg chg="mod">
          <ac:chgData name="Marcello Singadji" userId="8bffbbdb-4fbc-4a87-b9c3-46ced084e620" providerId="ADAL" clId="{8D73521F-6F30-4E50-B06E-FCC71A1C3AB8}" dt="2021-05-08T05:11:38.963" v="350"/>
          <ac:spMkLst>
            <pc:docMk/>
            <pc:sldMk cId="2674936220" sldId="295"/>
            <ac:spMk id="2" creationId="{87EB1990-0425-4CB2-8C57-CE9F83755B73}"/>
          </ac:spMkLst>
        </pc:spChg>
        <pc:spChg chg="mod">
          <ac:chgData name="Marcello Singadji" userId="8bffbbdb-4fbc-4a87-b9c3-46ced084e620" providerId="ADAL" clId="{8D73521F-6F30-4E50-B06E-FCC71A1C3AB8}" dt="2021-05-08T05:12:25.613" v="359" actId="27636"/>
          <ac:spMkLst>
            <pc:docMk/>
            <pc:sldMk cId="2674936220" sldId="295"/>
            <ac:spMk id="3" creationId="{C8E8DBB8-5085-4793-B7B2-75729D06C7D3}"/>
          </ac:spMkLst>
        </pc:spChg>
        <pc:spChg chg="add mod">
          <ac:chgData name="Marcello Singadji" userId="8bffbbdb-4fbc-4a87-b9c3-46ced084e620" providerId="ADAL" clId="{8D73521F-6F30-4E50-B06E-FCC71A1C3AB8}" dt="2021-05-08T05:22:23.500" v="476" actId="6549"/>
          <ac:spMkLst>
            <pc:docMk/>
            <pc:sldMk cId="2674936220" sldId="295"/>
            <ac:spMk id="4" creationId="{263FC058-6DC9-4B94-9EF8-E0E9A39CE37A}"/>
          </ac:spMkLst>
        </pc:spChg>
        <pc:spChg chg="add mod">
          <ac:chgData name="Marcello Singadji" userId="8bffbbdb-4fbc-4a87-b9c3-46ced084e620" providerId="ADAL" clId="{8D73521F-6F30-4E50-B06E-FCC71A1C3AB8}" dt="2021-05-08T05:12:39.243" v="365" actId="1076"/>
          <ac:spMkLst>
            <pc:docMk/>
            <pc:sldMk cId="2674936220" sldId="295"/>
            <ac:spMk id="5" creationId="{038C4CC3-BCAE-4CEE-95A0-2123D2F9DDCD}"/>
          </ac:spMkLst>
        </pc:spChg>
      </pc:sldChg>
      <pc:sldChg chg="addSp delSp modSp new add del mod">
        <pc:chgData name="Marcello Singadji" userId="8bffbbdb-4fbc-4a87-b9c3-46ced084e620" providerId="ADAL" clId="{8D73521F-6F30-4E50-B06E-FCC71A1C3AB8}" dt="2021-05-08T05:10:15.293" v="341" actId="47"/>
        <pc:sldMkLst>
          <pc:docMk/>
          <pc:sldMk cId="1030187765" sldId="296"/>
        </pc:sldMkLst>
        <pc:spChg chg="del">
          <ac:chgData name="Marcello Singadji" userId="8bffbbdb-4fbc-4a87-b9c3-46ced084e620" providerId="ADAL" clId="{8D73521F-6F30-4E50-B06E-FCC71A1C3AB8}" dt="2021-05-08T04:55:04.618" v="255" actId="478"/>
          <ac:spMkLst>
            <pc:docMk/>
            <pc:sldMk cId="1030187765" sldId="296"/>
            <ac:spMk id="2" creationId="{63182416-5E94-450E-B88F-715FE5DB81F6}"/>
          </ac:spMkLst>
        </pc:spChg>
        <pc:spChg chg="del">
          <ac:chgData name="Marcello Singadji" userId="8bffbbdb-4fbc-4a87-b9c3-46ced084e620" providerId="ADAL" clId="{8D73521F-6F30-4E50-B06E-FCC71A1C3AB8}" dt="2021-05-08T04:55:04.618" v="255" actId="478"/>
          <ac:spMkLst>
            <pc:docMk/>
            <pc:sldMk cId="1030187765" sldId="296"/>
            <ac:spMk id="3" creationId="{9E31899F-8392-4D66-B2CE-52146F7856D6}"/>
          </ac:spMkLst>
        </pc:spChg>
        <pc:picChg chg="add mod">
          <ac:chgData name="Marcello Singadji" userId="8bffbbdb-4fbc-4a87-b9c3-46ced084e620" providerId="ADAL" clId="{8D73521F-6F30-4E50-B06E-FCC71A1C3AB8}" dt="2021-05-08T04:55:12.952" v="261" actId="1037"/>
          <ac:picMkLst>
            <pc:docMk/>
            <pc:sldMk cId="1030187765" sldId="296"/>
            <ac:picMk id="5" creationId="{E0A3466D-B3BD-4618-8410-69EF7E93F0D6}"/>
          </ac:picMkLst>
        </pc:picChg>
      </pc:sldChg>
      <pc:sldChg chg="addSp modSp new mod modClrScheme chgLayout">
        <pc:chgData name="Marcello Singadji" userId="8bffbbdb-4fbc-4a87-b9c3-46ced084e620" providerId="ADAL" clId="{8D73521F-6F30-4E50-B06E-FCC71A1C3AB8}" dt="2021-05-08T05:22:55.366" v="479" actId="1076"/>
        <pc:sldMkLst>
          <pc:docMk/>
          <pc:sldMk cId="3970369680" sldId="296"/>
        </pc:sldMkLst>
        <pc:spChg chg="add mod">
          <ac:chgData name="Marcello Singadji" userId="8bffbbdb-4fbc-4a87-b9c3-46ced084e620" providerId="ADAL" clId="{8D73521F-6F30-4E50-B06E-FCC71A1C3AB8}" dt="2021-05-08T05:14:41.935" v="370"/>
          <ac:spMkLst>
            <pc:docMk/>
            <pc:sldMk cId="3970369680" sldId="296"/>
            <ac:spMk id="2" creationId="{3C90C575-37B2-45D2-9A65-8E7508684761}"/>
          </ac:spMkLst>
        </pc:spChg>
        <pc:spChg chg="add mod">
          <ac:chgData name="Marcello Singadji" userId="8bffbbdb-4fbc-4a87-b9c3-46ced084e620" providerId="ADAL" clId="{8D73521F-6F30-4E50-B06E-FCC71A1C3AB8}" dt="2021-05-08T05:15:27.457" v="376" actId="27636"/>
          <ac:spMkLst>
            <pc:docMk/>
            <pc:sldMk cId="3970369680" sldId="296"/>
            <ac:spMk id="3" creationId="{E67A9FC6-7AB7-4DBB-A53B-97DE52B6CA48}"/>
          </ac:spMkLst>
        </pc:spChg>
        <pc:spChg chg="add mod">
          <ac:chgData name="Marcello Singadji" userId="8bffbbdb-4fbc-4a87-b9c3-46ced084e620" providerId="ADAL" clId="{8D73521F-6F30-4E50-B06E-FCC71A1C3AB8}" dt="2021-05-08T05:15:19.539" v="374"/>
          <ac:spMkLst>
            <pc:docMk/>
            <pc:sldMk cId="3970369680" sldId="296"/>
            <ac:spMk id="4" creationId="{9DD4C5A5-3E50-4DE5-A8C8-4ADE680222A2}"/>
          </ac:spMkLst>
        </pc:spChg>
        <pc:spChg chg="add mod">
          <ac:chgData name="Marcello Singadji" userId="8bffbbdb-4fbc-4a87-b9c3-46ced084e620" providerId="ADAL" clId="{8D73521F-6F30-4E50-B06E-FCC71A1C3AB8}" dt="2021-05-08T05:22:55.366" v="479" actId="1076"/>
          <ac:spMkLst>
            <pc:docMk/>
            <pc:sldMk cId="3970369680" sldId="296"/>
            <ac:spMk id="5" creationId="{FA3A34B6-E044-40AD-BC6F-B6B30911E67C}"/>
          </ac:spMkLst>
        </pc:spChg>
        <pc:spChg chg="add mod">
          <ac:chgData name="Marcello Singadji" userId="8bffbbdb-4fbc-4a87-b9c3-46ced084e620" providerId="ADAL" clId="{8D73521F-6F30-4E50-B06E-FCC71A1C3AB8}" dt="2021-05-08T05:15:29.793" v="377" actId="1076"/>
          <ac:spMkLst>
            <pc:docMk/>
            <pc:sldMk cId="3970369680" sldId="296"/>
            <ac:spMk id="6" creationId="{C49B92CD-BFE7-40E3-BFB0-C35C63DB4916}"/>
          </ac:spMkLst>
        </pc:spChg>
      </pc:sldChg>
      <pc:sldChg chg="addSp modSp new add del mod">
        <pc:chgData name="Marcello Singadji" userId="8bffbbdb-4fbc-4a87-b9c3-46ced084e620" providerId="ADAL" clId="{8D73521F-6F30-4E50-B06E-FCC71A1C3AB8}" dt="2021-05-08T05:10:15.293" v="341" actId="47"/>
        <pc:sldMkLst>
          <pc:docMk/>
          <pc:sldMk cId="1647056117" sldId="297"/>
        </pc:sldMkLst>
        <pc:spChg chg="mod">
          <ac:chgData name="Marcello Singadji" userId="8bffbbdb-4fbc-4a87-b9c3-46ced084e620" providerId="ADAL" clId="{8D73521F-6F30-4E50-B06E-FCC71A1C3AB8}" dt="2021-05-08T04:55:27.668" v="263"/>
          <ac:spMkLst>
            <pc:docMk/>
            <pc:sldMk cId="1647056117" sldId="297"/>
            <ac:spMk id="2" creationId="{FAD8B852-6EA9-4EFF-A98C-8A549BCA37D3}"/>
          </ac:spMkLst>
        </pc:spChg>
        <pc:spChg chg="mod">
          <ac:chgData name="Marcello Singadji" userId="8bffbbdb-4fbc-4a87-b9c3-46ced084e620" providerId="ADAL" clId="{8D73521F-6F30-4E50-B06E-FCC71A1C3AB8}" dt="2021-05-08T04:55:46.899" v="279" actId="20577"/>
          <ac:spMkLst>
            <pc:docMk/>
            <pc:sldMk cId="1647056117" sldId="297"/>
            <ac:spMk id="3" creationId="{3C0B01AF-1D9A-4812-8625-F80E0E21C954}"/>
          </ac:spMkLst>
        </pc:spChg>
        <pc:spChg chg="add mod">
          <ac:chgData name="Marcello Singadji" userId="8bffbbdb-4fbc-4a87-b9c3-46ced084e620" providerId="ADAL" clId="{8D73521F-6F30-4E50-B06E-FCC71A1C3AB8}" dt="2021-05-08T04:56:29.990" v="303" actId="1035"/>
          <ac:spMkLst>
            <pc:docMk/>
            <pc:sldMk cId="1647056117" sldId="297"/>
            <ac:spMk id="4" creationId="{B0A6752D-C4CA-4975-B344-209687994FFC}"/>
          </ac:spMkLst>
        </pc:spChg>
        <pc:cxnChg chg="add mod">
          <ac:chgData name="Marcello Singadji" userId="8bffbbdb-4fbc-4a87-b9c3-46ced084e620" providerId="ADAL" clId="{8D73521F-6F30-4E50-B06E-FCC71A1C3AB8}" dt="2021-05-08T04:56:29.990" v="303" actId="1035"/>
          <ac:cxnSpMkLst>
            <pc:docMk/>
            <pc:sldMk cId="1647056117" sldId="297"/>
            <ac:cxnSpMk id="5" creationId="{D0DEEA6A-7808-4AF7-BCFA-6A79329BFCBC}"/>
          </ac:cxnSpMkLst>
        </pc:cxnChg>
        <pc:cxnChg chg="add mod">
          <ac:chgData name="Marcello Singadji" userId="8bffbbdb-4fbc-4a87-b9c3-46ced084e620" providerId="ADAL" clId="{8D73521F-6F30-4E50-B06E-FCC71A1C3AB8}" dt="2021-05-08T04:56:38.765" v="304"/>
          <ac:cxnSpMkLst>
            <pc:docMk/>
            <pc:sldMk cId="1647056117" sldId="297"/>
            <ac:cxnSpMk id="6" creationId="{3385911A-0A0E-4706-90A8-0B73E5876E47}"/>
          </ac:cxnSpMkLst>
        </pc:cxnChg>
      </pc:sldChg>
      <pc:sldChg chg="addSp delSp modSp new mod modClrScheme chgLayout">
        <pc:chgData name="Marcello Singadji" userId="8bffbbdb-4fbc-4a87-b9c3-46ced084e620" providerId="ADAL" clId="{8D73521F-6F30-4E50-B06E-FCC71A1C3AB8}" dt="2021-05-08T05:23:12.504" v="482" actId="1076"/>
        <pc:sldMkLst>
          <pc:docMk/>
          <pc:sldMk cId="3247977348" sldId="297"/>
        </pc:sldMkLst>
        <pc:spChg chg="del mod ord">
          <ac:chgData name="Marcello Singadji" userId="8bffbbdb-4fbc-4a87-b9c3-46ced084e620" providerId="ADAL" clId="{8D73521F-6F30-4E50-B06E-FCC71A1C3AB8}" dt="2021-05-08T05:15:55.773" v="381" actId="700"/>
          <ac:spMkLst>
            <pc:docMk/>
            <pc:sldMk cId="3247977348" sldId="297"/>
            <ac:spMk id="2" creationId="{75B83CCB-6296-4271-83DD-D8748CCA5304}"/>
          </ac:spMkLst>
        </pc:spChg>
        <pc:spChg chg="del mod ord">
          <ac:chgData name="Marcello Singadji" userId="8bffbbdb-4fbc-4a87-b9c3-46ced084e620" providerId="ADAL" clId="{8D73521F-6F30-4E50-B06E-FCC71A1C3AB8}" dt="2021-05-08T05:15:55.773" v="381" actId="700"/>
          <ac:spMkLst>
            <pc:docMk/>
            <pc:sldMk cId="3247977348" sldId="297"/>
            <ac:spMk id="3" creationId="{18BF9F6F-A025-406F-B666-4AF7C7D349FF}"/>
          </ac:spMkLst>
        </pc:spChg>
        <pc:spChg chg="add del mod ord">
          <ac:chgData name="Marcello Singadji" userId="8bffbbdb-4fbc-4a87-b9c3-46ced084e620" providerId="ADAL" clId="{8D73521F-6F30-4E50-B06E-FCC71A1C3AB8}" dt="2021-05-08T05:16:00.546" v="382" actId="700"/>
          <ac:spMkLst>
            <pc:docMk/>
            <pc:sldMk cId="3247977348" sldId="297"/>
            <ac:spMk id="4" creationId="{C05B191D-A59E-4813-BA40-8569DEDCABD4}"/>
          </ac:spMkLst>
        </pc:spChg>
        <pc:spChg chg="add del mod ord">
          <ac:chgData name="Marcello Singadji" userId="8bffbbdb-4fbc-4a87-b9c3-46ced084e620" providerId="ADAL" clId="{8D73521F-6F30-4E50-B06E-FCC71A1C3AB8}" dt="2021-05-08T05:16:00.546" v="382" actId="700"/>
          <ac:spMkLst>
            <pc:docMk/>
            <pc:sldMk cId="3247977348" sldId="297"/>
            <ac:spMk id="5" creationId="{4680C0DA-D76C-4886-AF7F-79B7C3F1218C}"/>
          </ac:spMkLst>
        </pc:spChg>
        <pc:spChg chg="add mod ord">
          <ac:chgData name="Marcello Singadji" userId="8bffbbdb-4fbc-4a87-b9c3-46ced084e620" providerId="ADAL" clId="{8D73521F-6F30-4E50-B06E-FCC71A1C3AB8}" dt="2021-05-08T05:16:02.662" v="383"/>
          <ac:spMkLst>
            <pc:docMk/>
            <pc:sldMk cId="3247977348" sldId="297"/>
            <ac:spMk id="6" creationId="{9E3245AF-CDEB-4BEA-A242-30C85B1429BF}"/>
          </ac:spMkLst>
        </pc:spChg>
        <pc:spChg chg="add mod ord">
          <ac:chgData name="Marcello Singadji" userId="8bffbbdb-4fbc-4a87-b9c3-46ced084e620" providerId="ADAL" clId="{8D73521F-6F30-4E50-B06E-FCC71A1C3AB8}" dt="2021-05-08T05:16:34.745" v="391" actId="27636"/>
          <ac:spMkLst>
            <pc:docMk/>
            <pc:sldMk cId="3247977348" sldId="297"/>
            <ac:spMk id="7" creationId="{04E27C3D-185E-4523-BD31-B04309965393}"/>
          </ac:spMkLst>
        </pc:spChg>
        <pc:spChg chg="add mod">
          <ac:chgData name="Marcello Singadji" userId="8bffbbdb-4fbc-4a87-b9c3-46ced084e620" providerId="ADAL" clId="{8D73521F-6F30-4E50-B06E-FCC71A1C3AB8}" dt="2021-05-08T05:23:12.504" v="482" actId="1076"/>
          <ac:spMkLst>
            <pc:docMk/>
            <pc:sldMk cId="3247977348" sldId="297"/>
            <ac:spMk id="8" creationId="{AC4F749C-61C7-415A-8877-668333FC31BF}"/>
          </ac:spMkLst>
        </pc:spChg>
        <pc:spChg chg="add mod">
          <ac:chgData name="Marcello Singadji" userId="8bffbbdb-4fbc-4a87-b9c3-46ced084e620" providerId="ADAL" clId="{8D73521F-6F30-4E50-B06E-FCC71A1C3AB8}" dt="2021-05-08T05:16:32.119" v="389" actId="1076"/>
          <ac:spMkLst>
            <pc:docMk/>
            <pc:sldMk cId="3247977348" sldId="297"/>
            <ac:spMk id="9" creationId="{BA2C1C57-B8E7-4276-9764-031864F30D3E}"/>
          </ac:spMkLst>
        </pc:spChg>
      </pc:sldChg>
      <pc:sldChg chg="addSp modSp new mod">
        <pc:chgData name="Marcello Singadji" userId="8bffbbdb-4fbc-4a87-b9c3-46ced084e620" providerId="ADAL" clId="{8D73521F-6F30-4E50-B06E-FCC71A1C3AB8}" dt="2021-05-08T05:17:12.749" v="399" actId="1076"/>
        <pc:sldMkLst>
          <pc:docMk/>
          <pc:sldMk cId="2203297255" sldId="298"/>
        </pc:sldMkLst>
        <pc:spChg chg="mod">
          <ac:chgData name="Marcello Singadji" userId="8bffbbdb-4fbc-4a87-b9c3-46ced084e620" providerId="ADAL" clId="{8D73521F-6F30-4E50-B06E-FCC71A1C3AB8}" dt="2021-05-08T05:16:54.523" v="396"/>
          <ac:spMkLst>
            <pc:docMk/>
            <pc:sldMk cId="2203297255" sldId="298"/>
            <ac:spMk id="2" creationId="{57D85A7D-638A-457C-A740-DF2A97CADB52}"/>
          </ac:spMkLst>
        </pc:spChg>
        <pc:spChg chg="mod">
          <ac:chgData name="Marcello Singadji" userId="8bffbbdb-4fbc-4a87-b9c3-46ced084e620" providerId="ADAL" clId="{8D73521F-6F30-4E50-B06E-FCC71A1C3AB8}" dt="2021-05-08T05:17:03.143" v="397"/>
          <ac:spMkLst>
            <pc:docMk/>
            <pc:sldMk cId="2203297255" sldId="298"/>
            <ac:spMk id="3" creationId="{19D1C82F-CFFC-4D1B-963F-7A81F5C677CC}"/>
          </ac:spMkLst>
        </pc:spChg>
        <pc:spChg chg="add mod">
          <ac:chgData name="Marcello Singadji" userId="8bffbbdb-4fbc-4a87-b9c3-46ced084e620" providerId="ADAL" clId="{8D73521F-6F30-4E50-B06E-FCC71A1C3AB8}" dt="2021-05-08T05:17:12.749" v="399" actId="1076"/>
          <ac:spMkLst>
            <pc:docMk/>
            <pc:sldMk cId="2203297255" sldId="298"/>
            <ac:spMk id="4" creationId="{CB07B7DB-DEC6-4BF9-8E6E-746CF36F9DB4}"/>
          </ac:spMkLst>
        </pc:spChg>
        <pc:spChg chg="mod">
          <ac:chgData name="Marcello Singadji" userId="8bffbbdb-4fbc-4a87-b9c3-46ced084e620" providerId="ADAL" clId="{8D73521F-6F30-4E50-B06E-FCC71A1C3AB8}" dt="2021-05-08T05:17:09.527" v="398"/>
          <ac:spMkLst>
            <pc:docMk/>
            <pc:sldMk cId="2203297255" sldId="298"/>
            <ac:spMk id="6" creationId="{F5FEE500-1CA5-49E2-852F-257F44CB582D}"/>
          </ac:spMkLst>
        </pc:spChg>
        <pc:spChg chg="mod">
          <ac:chgData name="Marcello Singadji" userId="8bffbbdb-4fbc-4a87-b9c3-46ced084e620" providerId="ADAL" clId="{8D73521F-6F30-4E50-B06E-FCC71A1C3AB8}" dt="2021-05-08T05:17:09.527" v="398"/>
          <ac:spMkLst>
            <pc:docMk/>
            <pc:sldMk cId="2203297255" sldId="298"/>
            <ac:spMk id="7" creationId="{1FEE5AA9-5A84-461E-92DA-9D93FC4B0B21}"/>
          </ac:spMkLst>
        </pc:spChg>
        <pc:grpChg chg="add mod">
          <ac:chgData name="Marcello Singadji" userId="8bffbbdb-4fbc-4a87-b9c3-46ced084e620" providerId="ADAL" clId="{8D73521F-6F30-4E50-B06E-FCC71A1C3AB8}" dt="2021-05-08T05:17:12.749" v="399" actId="1076"/>
          <ac:grpSpMkLst>
            <pc:docMk/>
            <pc:sldMk cId="2203297255" sldId="298"/>
            <ac:grpSpMk id="5" creationId="{20352555-A34A-48F8-B6E9-6B8E21521AA1}"/>
          </ac:grpSpMkLst>
        </pc:grpChg>
      </pc:sldChg>
      <pc:sldChg chg="addSp delSp modSp new add del mod">
        <pc:chgData name="Marcello Singadji" userId="8bffbbdb-4fbc-4a87-b9c3-46ced084e620" providerId="ADAL" clId="{8D73521F-6F30-4E50-B06E-FCC71A1C3AB8}" dt="2021-05-08T05:10:15.293" v="341" actId="47"/>
        <pc:sldMkLst>
          <pc:docMk/>
          <pc:sldMk cId="3201635683" sldId="298"/>
        </pc:sldMkLst>
        <pc:spChg chg="mod">
          <ac:chgData name="Marcello Singadji" userId="8bffbbdb-4fbc-4a87-b9c3-46ced084e620" providerId="ADAL" clId="{8D73521F-6F30-4E50-B06E-FCC71A1C3AB8}" dt="2021-05-08T04:56:51.197" v="306"/>
          <ac:spMkLst>
            <pc:docMk/>
            <pc:sldMk cId="3201635683" sldId="298"/>
            <ac:spMk id="2" creationId="{0C2D9B7C-A32E-4BF3-9B59-DAEFEACECA77}"/>
          </ac:spMkLst>
        </pc:spChg>
        <pc:spChg chg="mod">
          <ac:chgData name="Marcello Singadji" userId="8bffbbdb-4fbc-4a87-b9c3-46ced084e620" providerId="ADAL" clId="{8D73521F-6F30-4E50-B06E-FCC71A1C3AB8}" dt="2021-05-08T04:57:21.829" v="328" actId="20577"/>
          <ac:spMkLst>
            <pc:docMk/>
            <pc:sldMk cId="3201635683" sldId="298"/>
            <ac:spMk id="3" creationId="{0F00DA9A-2C03-4933-BEC5-C44815BD4D20}"/>
          </ac:spMkLst>
        </pc:spChg>
        <pc:spChg chg="add mod">
          <ac:chgData name="Marcello Singadji" userId="8bffbbdb-4fbc-4a87-b9c3-46ced084e620" providerId="ADAL" clId="{8D73521F-6F30-4E50-B06E-FCC71A1C3AB8}" dt="2021-05-08T04:57:32.473" v="330" actId="1076"/>
          <ac:spMkLst>
            <pc:docMk/>
            <pc:sldMk cId="3201635683" sldId="298"/>
            <ac:spMk id="4" creationId="{7E0B3E3A-CF96-42B0-B9D8-4A29B2ADB94A}"/>
          </ac:spMkLst>
        </pc:spChg>
        <pc:spChg chg="add del">
          <ac:chgData name="Marcello Singadji" userId="8bffbbdb-4fbc-4a87-b9c3-46ced084e620" providerId="ADAL" clId="{8D73521F-6F30-4E50-B06E-FCC71A1C3AB8}" dt="2021-05-08T04:58:25.718" v="332" actId="22"/>
          <ac:spMkLst>
            <pc:docMk/>
            <pc:sldMk cId="3201635683" sldId="298"/>
            <ac:spMk id="6" creationId="{149918D6-701E-4515-8419-2EDEBAFCC12E}"/>
          </ac:spMkLst>
        </pc:spChg>
        <pc:picChg chg="add mod">
          <ac:chgData name="Marcello Singadji" userId="8bffbbdb-4fbc-4a87-b9c3-46ced084e620" providerId="ADAL" clId="{8D73521F-6F30-4E50-B06E-FCC71A1C3AB8}" dt="2021-05-08T04:58:57.551" v="336" actId="1076"/>
          <ac:picMkLst>
            <pc:docMk/>
            <pc:sldMk cId="3201635683" sldId="298"/>
            <ac:picMk id="8" creationId="{03B85F39-AB0A-4D95-9C91-85B751350713}"/>
          </ac:picMkLst>
        </pc:picChg>
      </pc:sldChg>
      <pc:sldChg chg="addSp delSp modSp new mod">
        <pc:chgData name="Marcello Singadji" userId="8bffbbdb-4fbc-4a87-b9c3-46ced084e620" providerId="ADAL" clId="{8D73521F-6F30-4E50-B06E-FCC71A1C3AB8}" dt="2021-05-08T05:18:18.126" v="414" actId="1076"/>
        <pc:sldMkLst>
          <pc:docMk/>
          <pc:sldMk cId="3680232824" sldId="299"/>
        </pc:sldMkLst>
        <pc:spChg chg="mod">
          <ac:chgData name="Marcello Singadji" userId="8bffbbdb-4fbc-4a87-b9c3-46ced084e620" providerId="ADAL" clId="{8D73521F-6F30-4E50-B06E-FCC71A1C3AB8}" dt="2021-05-08T05:17:39.669" v="405"/>
          <ac:spMkLst>
            <pc:docMk/>
            <pc:sldMk cId="3680232824" sldId="299"/>
            <ac:spMk id="2" creationId="{E31F2C77-9897-4F33-AFE1-28999CBE80BA}"/>
          </ac:spMkLst>
        </pc:spChg>
        <pc:spChg chg="mod">
          <ac:chgData name="Marcello Singadji" userId="8bffbbdb-4fbc-4a87-b9c3-46ced084e620" providerId="ADAL" clId="{8D73521F-6F30-4E50-B06E-FCC71A1C3AB8}" dt="2021-05-08T05:17:31.505" v="404"/>
          <ac:spMkLst>
            <pc:docMk/>
            <pc:sldMk cId="3680232824" sldId="299"/>
            <ac:spMk id="3" creationId="{2DCBC130-7571-4D7E-8F84-2FE4CE76C88D}"/>
          </ac:spMkLst>
        </pc:spChg>
        <pc:spChg chg="add del mod">
          <ac:chgData name="Marcello Singadji" userId="8bffbbdb-4fbc-4a87-b9c3-46ced084e620" providerId="ADAL" clId="{8D73521F-6F30-4E50-B06E-FCC71A1C3AB8}" dt="2021-05-08T05:17:50.709" v="407"/>
          <ac:spMkLst>
            <pc:docMk/>
            <pc:sldMk cId="3680232824" sldId="299"/>
            <ac:spMk id="4" creationId="{234D0FC1-5AF1-468B-B115-C27E4C7A53C3}"/>
          </ac:spMkLst>
        </pc:spChg>
        <pc:spChg chg="mod">
          <ac:chgData name="Marcello Singadji" userId="8bffbbdb-4fbc-4a87-b9c3-46ced084e620" providerId="ADAL" clId="{8D73521F-6F30-4E50-B06E-FCC71A1C3AB8}" dt="2021-05-08T05:17:48.412" v="406"/>
          <ac:spMkLst>
            <pc:docMk/>
            <pc:sldMk cId="3680232824" sldId="299"/>
            <ac:spMk id="6" creationId="{14041562-204A-496E-A317-5DD82CE726EB}"/>
          </ac:spMkLst>
        </pc:spChg>
        <pc:spChg chg="mod">
          <ac:chgData name="Marcello Singadji" userId="8bffbbdb-4fbc-4a87-b9c3-46ced084e620" providerId="ADAL" clId="{8D73521F-6F30-4E50-B06E-FCC71A1C3AB8}" dt="2021-05-08T05:17:48.412" v="406"/>
          <ac:spMkLst>
            <pc:docMk/>
            <pc:sldMk cId="3680232824" sldId="299"/>
            <ac:spMk id="7" creationId="{D9C91DB9-598C-4ADE-ABFA-E31D84056817}"/>
          </ac:spMkLst>
        </pc:spChg>
        <pc:spChg chg="add del mod">
          <ac:chgData name="Marcello Singadji" userId="8bffbbdb-4fbc-4a87-b9c3-46ced084e620" providerId="ADAL" clId="{8D73521F-6F30-4E50-B06E-FCC71A1C3AB8}" dt="2021-05-08T05:17:56.731" v="411"/>
          <ac:spMkLst>
            <pc:docMk/>
            <pc:sldMk cId="3680232824" sldId="299"/>
            <ac:spMk id="8" creationId="{B6B4BC06-4431-4DA6-A6AF-00C3B58D5161}"/>
          </ac:spMkLst>
        </pc:spChg>
        <pc:spChg chg="mod">
          <ac:chgData name="Marcello Singadji" userId="8bffbbdb-4fbc-4a87-b9c3-46ced084e620" providerId="ADAL" clId="{8D73521F-6F30-4E50-B06E-FCC71A1C3AB8}" dt="2021-05-08T05:17:51.896" v="408"/>
          <ac:spMkLst>
            <pc:docMk/>
            <pc:sldMk cId="3680232824" sldId="299"/>
            <ac:spMk id="10" creationId="{B0E57BA8-59B2-4C44-BB00-C3A493F522EB}"/>
          </ac:spMkLst>
        </pc:spChg>
        <pc:spChg chg="mod">
          <ac:chgData name="Marcello Singadji" userId="8bffbbdb-4fbc-4a87-b9c3-46ced084e620" providerId="ADAL" clId="{8D73521F-6F30-4E50-B06E-FCC71A1C3AB8}" dt="2021-05-08T05:17:51.896" v="408"/>
          <ac:spMkLst>
            <pc:docMk/>
            <pc:sldMk cId="3680232824" sldId="299"/>
            <ac:spMk id="11" creationId="{CD1E0860-D015-4294-A804-9F76B042F85A}"/>
          </ac:spMkLst>
        </pc:spChg>
        <pc:spChg chg="add mod">
          <ac:chgData name="Marcello Singadji" userId="8bffbbdb-4fbc-4a87-b9c3-46ced084e620" providerId="ADAL" clId="{8D73521F-6F30-4E50-B06E-FCC71A1C3AB8}" dt="2021-05-08T05:18:18.126" v="414" actId="1076"/>
          <ac:spMkLst>
            <pc:docMk/>
            <pc:sldMk cId="3680232824" sldId="299"/>
            <ac:spMk id="12" creationId="{CA8202BA-FECD-4FA4-9D1F-3EFFE64948EA}"/>
          </ac:spMkLst>
        </pc:spChg>
        <pc:spChg chg="mod">
          <ac:chgData name="Marcello Singadji" userId="8bffbbdb-4fbc-4a87-b9c3-46ced084e620" providerId="ADAL" clId="{8D73521F-6F30-4E50-B06E-FCC71A1C3AB8}" dt="2021-05-08T05:18:14.549" v="413"/>
          <ac:spMkLst>
            <pc:docMk/>
            <pc:sldMk cId="3680232824" sldId="299"/>
            <ac:spMk id="15" creationId="{855735DE-429A-4159-8F1A-7C3B907FD4A1}"/>
          </ac:spMkLst>
        </pc:spChg>
        <pc:spChg chg="mod">
          <ac:chgData name="Marcello Singadji" userId="8bffbbdb-4fbc-4a87-b9c3-46ced084e620" providerId="ADAL" clId="{8D73521F-6F30-4E50-B06E-FCC71A1C3AB8}" dt="2021-05-08T05:18:14.549" v="413"/>
          <ac:spMkLst>
            <pc:docMk/>
            <pc:sldMk cId="3680232824" sldId="299"/>
            <ac:spMk id="16" creationId="{DAE31223-32E2-46E5-8CE8-C577E28F9168}"/>
          </ac:spMkLst>
        </pc:spChg>
        <pc:spChg chg="mod">
          <ac:chgData name="Marcello Singadji" userId="8bffbbdb-4fbc-4a87-b9c3-46ced084e620" providerId="ADAL" clId="{8D73521F-6F30-4E50-B06E-FCC71A1C3AB8}" dt="2021-05-08T05:18:14.549" v="413"/>
          <ac:spMkLst>
            <pc:docMk/>
            <pc:sldMk cId="3680232824" sldId="299"/>
            <ac:spMk id="17" creationId="{43EB273D-2AD4-4B94-B7AC-3F336BEB4469}"/>
          </ac:spMkLst>
        </pc:spChg>
        <pc:spChg chg="mod">
          <ac:chgData name="Marcello Singadji" userId="8bffbbdb-4fbc-4a87-b9c3-46ced084e620" providerId="ADAL" clId="{8D73521F-6F30-4E50-B06E-FCC71A1C3AB8}" dt="2021-05-08T05:18:14.549" v="413"/>
          <ac:spMkLst>
            <pc:docMk/>
            <pc:sldMk cId="3680232824" sldId="299"/>
            <ac:spMk id="18" creationId="{7847A106-7599-4A15-8153-D0D9E0B3DDFD}"/>
          </ac:spMkLst>
        </pc:spChg>
        <pc:spChg chg="mod">
          <ac:chgData name="Marcello Singadji" userId="8bffbbdb-4fbc-4a87-b9c3-46ced084e620" providerId="ADAL" clId="{8D73521F-6F30-4E50-B06E-FCC71A1C3AB8}" dt="2021-05-08T05:18:14.549" v="413"/>
          <ac:spMkLst>
            <pc:docMk/>
            <pc:sldMk cId="3680232824" sldId="299"/>
            <ac:spMk id="19" creationId="{B96384D8-4ADE-4C69-9173-26A70882D39C}"/>
          </ac:spMkLst>
        </pc:spChg>
        <pc:spChg chg="mod">
          <ac:chgData name="Marcello Singadji" userId="8bffbbdb-4fbc-4a87-b9c3-46ced084e620" providerId="ADAL" clId="{8D73521F-6F30-4E50-B06E-FCC71A1C3AB8}" dt="2021-05-08T05:18:14.549" v="413"/>
          <ac:spMkLst>
            <pc:docMk/>
            <pc:sldMk cId="3680232824" sldId="299"/>
            <ac:spMk id="21" creationId="{EDA62DB4-46E3-443B-BC72-8CBBEA223E51}"/>
          </ac:spMkLst>
        </pc:spChg>
        <pc:spChg chg="mod">
          <ac:chgData name="Marcello Singadji" userId="8bffbbdb-4fbc-4a87-b9c3-46ced084e620" providerId="ADAL" clId="{8D73521F-6F30-4E50-B06E-FCC71A1C3AB8}" dt="2021-05-08T05:18:14.549" v="413"/>
          <ac:spMkLst>
            <pc:docMk/>
            <pc:sldMk cId="3680232824" sldId="299"/>
            <ac:spMk id="22" creationId="{09EA30BE-9BC7-4F4F-A990-59D4A1599101}"/>
          </ac:spMkLst>
        </pc:spChg>
        <pc:spChg chg="mod">
          <ac:chgData name="Marcello Singadji" userId="8bffbbdb-4fbc-4a87-b9c3-46ced084e620" providerId="ADAL" clId="{8D73521F-6F30-4E50-B06E-FCC71A1C3AB8}" dt="2021-05-08T05:18:14.549" v="413"/>
          <ac:spMkLst>
            <pc:docMk/>
            <pc:sldMk cId="3680232824" sldId="299"/>
            <ac:spMk id="23" creationId="{4A5CACE5-A2C6-460D-808D-E76F79D87A37}"/>
          </ac:spMkLst>
        </pc:spChg>
        <pc:spChg chg="mod">
          <ac:chgData name="Marcello Singadji" userId="8bffbbdb-4fbc-4a87-b9c3-46ced084e620" providerId="ADAL" clId="{8D73521F-6F30-4E50-B06E-FCC71A1C3AB8}" dt="2021-05-08T05:18:14.549" v="413"/>
          <ac:spMkLst>
            <pc:docMk/>
            <pc:sldMk cId="3680232824" sldId="299"/>
            <ac:spMk id="24" creationId="{6B5F9B24-23DD-4F1A-9603-0B9F335558EE}"/>
          </ac:spMkLst>
        </pc:spChg>
        <pc:grpChg chg="add del mod">
          <ac:chgData name="Marcello Singadji" userId="8bffbbdb-4fbc-4a87-b9c3-46ced084e620" providerId="ADAL" clId="{8D73521F-6F30-4E50-B06E-FCC71A1C3AB8}" dt="2021-05-08T05:17:50.709" v="407"/>
          <ac:grpSpMkLst>
            <pc:docMk/>
            <pc:sldMk cId="3680232824" sldId="299"/>
            <ac:grpSpMk id="5" creationId="{D7DABD9F-70DF-4CAC-95EB-3CE75BBDA752}"/>
          </ac:grpSpMkLst>
        </pc:grpChg>
        <pc:grpChg chg="add del mod">
          <ac:chgData name="Marcello Singadji" userId="8bffbbdb-4fbc-4a87-b9c3-46ced084e620" providerId="ADAL" clId="{8D73521F-6F30-4E50-B06E-FCC71A1C3AB8}" dt="2021-05-08T05:17:56.731" v="411"/>
          <ac:grpSpMkLst>
            <pc:docMk/>
            <pc:sldMk cId="3680232824" sldId="299"/>
            <ac:grpSpMk id="9" creationId="{6AC7496F-C89D-4C34-B769-62076E6F1F23}"/>
          </ac:grpSpMkLst>
        </pc:grpChg>
        <pc:grpChg chg="add mod">
          <ac:chgData name="Marcello Singadji" userId="8bffbbdb-4fbc-4a87-b9c3-46ced084e620" providerId="ADAL" clId="{8D73521F-6F30-4E50-B06E-FCC71A1C3AB8}" dt="2021-05-08T05:18:18.126" v="414" actId="1076"/>
          <ac:grpSpMkLst>
            <pc:docMk/>
            <pc:sldMk cId="3680232824" sldId="299"/>
            <ac:grpSpMk id="13" creationId="{15E96191-2953-407D-BB1E-EC228ABCB4C6}"/>
          </ac:grpSpMkLst>
        </pc:grpChg>
        <pc:grpChg chg="mod">
          <ac:chgData name="Marcello Singadji" userId="8bffbbdb-4fbc-4a87-b9c3-46ced084e620" providerId="ADAL" clId="{8D73521F-6F30-4E50-B06E-FCC71A1C3AB8}" dt="2021-05-08T05:18:14.549" v="413"/>
          <ac:grpSpMkLst>
            <pc:docMk/>
            <pc:sldMk cId="3680232824" sldId="299"/>
            <ac:grpSpMk id="14" creationId="{FB385D53-407E-4F25-9E8D-243D62F22683}"/>
          </ac:grpSpMkLst>
        </pc:grpChg>
        <pc:grpChg chg="mod">
          <ac:chgData name="Marcello Singadji" userId="8bffbbdb-4fbc-4a87-b9c3-46ced084e620" providerId="ADAL" clId="{8D73521F-6F30-4E50-B06E-FCC71A1C3AB8}" dt="2021-05-08T05:18:14.549" v="413"/>
          <ac:grpSpMkLst>
            <pc:docMk/>
            <pc:sldMk cId="3680232824" sldId="299"/>
            <ac:grpSpMk id="20" creationId="{63027E75-23AF-44AA-9F85-134D1D5EE6DB}"/>
          </ac:grpSpMkLst>
        </pc:grpChg>
      </pc:sldChg>
      <pc:sldChg chg="new add del">
        <pc:chgData name="Marcello Singadji" userId="8bffbbdb-4fbc-4a87-b9c3-46ced084e620" providerId="ADAL" clId="{8D73521F-6F30-4E50-B06E-FCC71A1C3AB8}" dt="2021-05-08T05:10:15.293" v="341" actId="47"/>
        <pc:sldMkLst>
          <pc:docMk/>
          <pc:sldMk cId="4075505707" sldId="299"/>
        </pc:sldMkLst>
      </pc:sldChg>
      <pc:sldChg chg="add del">
        <pc:chgData name="Marcello Singadji" userId="8bffbbdb-4fbc-4a87-b9c3-46ced084e620" providerId="ADAL" clId="{8D73521F-6F30-4E50-B06E-FCC71A1C3AB8}" dt="2021-05-08T05:10:15.293" v="341" actId="47"/>
        <pc:sldMkLst>
          <pc:docMk/>
          <pc:sldMk cId="1755790961" sldId="300"/>
        </pc:sldMkLst>
      </pc:sldChg>
      <pc:sldChg chg="addSp modSp new mod">
        <pc:chgData name="Marcello Singadji" userId="8bffbbdb-4fbc-4a87-b9c3-46ced084e620" providerId="ADAL" clId="{8D73521F-6F30-4E50-B06E-FCC71A1C3AB8}" dt="2021-05-08T05:19:05.852" v="424" actId="1076"/>
        <pc:sldMkLst>
          <pc:docMk/>
          <pc:sldMk cId="1755790961" sldId="300"/>
        </pc:sldMkLst>
        <pc:spChg chg="mod">
          <ac:chgData name="Marcello Singadji" userId="8bffbbdb-4fbc-4a87-b9c3-46ced084e620" providerId="ADAL" clId="{8D73521F-6F30-4E50-B06E-FCC71A1C3AB8}" dt="2021-05-08T05:18:42.935" v="417"/>
          <ac:spMkLst>
            <pc:docMk/>
            <pc:sldMk cId="1755790961" sldId="300"/>
            <ac:spMk id="2" creationId="{252AE4E6-DE5F-4153-B72D-6D011443EFD6}"/>
          </ac:spMkLst>
        </pc:spChg>
        <pc:spChg chg="mod">
          <ac:chgData name="Marcello Singadji" userId="8bffbbdb-4fbc-4a87-b9c3-46ced084e620" providerId="ADAL" clId="{8D73521F-6F30-4E50-B06E-FCC71A1C3AB8}" dt="2021-05-08T05:18:51.098" v="419" actId="5793"/>
          <ac:spMkLst>
            <pc:docMk/>
            <pc:sldMk cId="1755790961" sldId="300"/>
            <ac:spMk id="3" creationId="{D8615CCF-4AE6-458A-B907-CD1F7FF1DED8}"/>
          </ac:spMkLst>
        </pc:spChg>
        <pc:spChg chg="mod">
          <ac:chgData name="Marcello Singadji" userId="8bffbbdb-4fbc-4a87-b9c3-46ced084e620" providerId="ADAL" clId="{8D73521F-6F30-4E50-B06E-FCC71A1C3AB8}" dt="2021-05-08T05:19:02.244" v="423"/>
          <ac:spMkLst>
            <pc:docMk/>
            <pc:sldMk cId="1755790961" sldId="300"/>
            <ac:spMk id="5" creationId="{9C4CE6A1-7717-44C4-9807-D6880EE01F9B}"/>
          </ac:spMkLst>
        </pc:spChg>
        <pc:spChg chg="mod">
          <ac:chgData name="Marcello Singadji" userId="8bffbbdb-4fbc-4a87-b9c3-46ced084e620" providerId="ADAL" clId="{8D73521F-6F30-4E50-B06E-FCC71A1C3AB8}" dt="2021-05-08T05:19:02.244" v="423"/>
          <ac:spMkLst>
            <pc:docMk/>
            <pc:sldMk cId="1755790961" sldId="300"/>
            <ac:spMk id="6" creationId="{3E46B88C-A509-4E7A-93C8-B0DBA2236DF9}"/>
          </ac:spMkLst>
        </pc:spChg>
        <pc:spChg chg="mod">
          <ac:chgData name="Marcello Singadji" userId="8bffbbdb-4fbc-4a87-b9c3-46ced084e620" providerId="ADAL" clId="{8D73521F-6F30-4E50-B06E-FCC71A1C3AB8}" dt="2021-05-08T05:19:02.244" v="423"/>
          <ac:spMkLst>
            <pc:docMk/>
            <pc:sldMk cId="1755790961" sldId="300"/>
            <ac:spMk id="7" creationId="{ED3C0E05-F342-499F-8331-B51E94C75CDE}"/>
          </ac:spMkLst>
        </pc:spChg>
        <pc:spChg chg="mod">
          <ac:chgData name="Marcello Singadji" userId="8bffbbdb-4fbc-4a87-b9c3-46ced084e620" providerId="ADAL" clId="{8D73521F-6F30-4E50-B06E-FCC71A1C3AB8}" dt="2021-05-08T05:19:02.244" v="423"/>
          <ac:spMkLst>
            <pc:docMk/>
            <pc:sldMk cId="1755790961" sldId="300"/>
            <ac:spMk id="8" creationId="{FF5C0759-D6A7-4699-91B8-5FCA60D0686A}"/>
          </ac:spMkLst>
        </pc:spChg>
        <pc:spChg chg="mod">
          <ac:chgData name="Marcello Singadji" userId="8bffbbdb-4fbc-4a87-b9c3-46ced084e620" providerId="ADAL" clId="{8D73521F-6F30-4E50-B06E-FCC71A1C3AB8}" dt="2021-05-08T05:19:02.244" v="423"/>
          <ac:spMkLst>
            <pc:docMk/>
            <pc:sldMk cId="1755790961" sldId="300"/>
            <ac:spMk id="9" creationId="{301B9A96-778A-4CA8-932D-2BBEF6090051}"/>
          </ac:spMkLst>
        </pc:spChg>
        <pc:spChg chg="mod">
          <ac:chgData name="Marcello Singadji" userId="8bffbbdb-4fbc-4a87-b9c3-46ced084e620" providerId="ADAL" clId="{8D73521F-6F30-4E50-B06E-FCC71A1C3AB8}" dt="2021-05-08T05:19:02.244" v="423"/>
          <ac:spMkLst>
            <pc:docMk/>
            <pc:sldMk cId="1755790961" sldId="300"/>
            <ac:spMk id="10" creationId="{FF2963A4-E11A-4C2C-953B-8D29EA15702D}"/>
          </ac:spMkLst>
        </pc:spChg>
        <pc:spChg chg="mod">
          <ac:chgData name="Marcello Singadji" userId="8bffbbdb-4fbc-4a87-b9c3-46ced084e620" providerId="ADAL" clId="{8D73521F-6F30-4E50-B06E-FCC71A1C3AB8}" dt="2021-05-08T05:19:02.244" v="423"/>
          <ac:spMkLst>
            <pc:docMk/>
            <pc:sldMk cId="1755790961" sldId="300"/>
            <ac:spMk id="11" creationId="{55258720-4D21-489D-8B6D-27A6EB8FA17C}"/>
          </ac:spMkLst>
        </pc:spChg>
        <pc:spChg chg="mod">
          <ac:chgData name="Marcello Singadji" userId="8bffbbdb-4fbc-4a87-b9c3-46ced084e620" providerId="ADAL" clId="{8D73521F-6F30-4E50-B06E-FCC71A1C3AB8}" dt="2021-05-08T05:19:02.244" v="423"/>
          <ac:spMkLst>
            <pc:docMk/>
            <pc:sldMk cId="1755790961" sldId="300"/>
            <ac:spMk id="13" creationId="{668906D8-901D-40E8-9BAA-04E0FCC4E271}"/>
          </ac:spMkLst>
        </pc:spChg>
        <pc:spChg chg="mod">
          <ac:chgData name="Marcello Singadji" userId="8bffbbdb-4fbc-4a87-b9c3-46ced084e620" providerId="ADAL" clId="{8D73521F-6F30-4E50-B06E-FCC71A1C3AB8}" dt="2021-05-08T05:19:02.244" v="423"/>
          <ac:spMkLst>
            <pc:docMk/>
            <pc:sldMk cId="1755790961" sldId="300"/>
            <ac:spMk id="14" creationId="{3EBD8AB5-3A4E-4591-BCC8-17DEC7DC3C8B}"/>
          </ac:spMkLst>
        </pc:spChg>
        <pc:spChg chg="mod">
          <ac:chgData name="Marcello Singadji" userId="8bffbbdb-4fbc-4a87-b9c3-46ced084e620" providerId="ADAL" clId="{8D73521F-6F30-4E50-B06E-FCC71A1C3AB8}" dt="2021-05-08T05:19:02.244" v="423"/>
          <ac:spMkLst>
            <pc:docMk/>
            <pc:sldMk cId="1755790961" sldId="300"/>
            <ac:spMk id="15" creationId="{D1206B24-E4AB-4305-927C-56AD9D13FEF6}"/>
          </ac:spMkLst>
        </pc:spChg>
        <pc:spChg chg="mod">
          <ac:chgData name="Marcello Singadji" userId="8bffbbdb-4fbc-4a87-b9c3-46ced084e620" providerId="ADAL" clId="{8D73521F-6F30-4E50-B06E-FCC71A1C3AB8}" dt="2021-05-08T05:19:02.244" v="423"/>
          <ac:spMkLst>
            <pc:docMk/>
            <pc:sldMk cId="1755790961" sldId="300"/>
            <ac:spMk id="16" creationId="{0BA3B8B2-F02B-422C-A6DF-7B399B2DD5C7}"/>
          </ac:spMkLst>
        </pc:spChg>
        <pc:spChg chg="mod">
          <ac:chgData name="Marcello Singadji" userId="8bffbbdb-4fbc-4a87-b9c3-46ced084e620" providerId="ADAL" clId="{8D73521F-6F30-4E50-B06E-FCC71A1C3AB8}" dt="2021-05-08T05:19:02.244" v="423"/>
          <ac:spMkLst>
            <pc:docMk/>
            <pc:sldMk cId="1755790961" sldId="300"/>
            <ac:spMk id="17" creationId="{56D06F05-A459-4D38-A97B-0C0C03CEBFB3}"/>
          </ac:spMkLst>
        </pc:spChg>
        <pc:spChg chg="mod">
          <ac:chgData name="Marcello Singadji" userId="8bffbbdb-4fbc-4a87-b9c3-46ced084e620" providerId="ADAL" clId="{8D73521F-6F30-4E50-B06E-FCC71A1C3AB8}" dt="2021-05-08T05:19:02.244" v="423"/>
          <ac:spMkLst>
            <pc:docMk/>
            <pc:sldMk cId="1755790961" sldId="300"/>
            <ac:spMk id="18" creationId="{17F572BD-09B5-4FA2-B048-A9B1161B94D6}"/>
          </ac:spMkLst>
        </pc:spChg>
        <pc:spChg chg="mod">
          <ac:chgData name="Marcello Singadji" userId="8bffbbdb-4fbc-4a87-b9c3-46ced084e620" providerId="ADAL" clId="{8D73521F-6F30-4E50-B06E-FCC71A1C3AB8}" dt="2021-05-08T05:19:02.244" v="423"/>
          <ac:spMkLst>
            <pc:docMk/>
            <pc:sldMk cId="1755790961" sldId="300"/>
            <ac:spMk id="19" creationId="{5BFA48E3-A56B-442D-A838-C59203039519}"/>
          </ac:spMkLst>
        </pc:spChg>
        <pc:spChg chg="mod">
          <ac:chgData name="Marcello Singadji" userId="8bffbbdb-4fbc-4a87-b9c3-46ced084e620" providerId="ADAL" clId="{8D73521F-6F30-4E50-B06E-FCC71A1C3AB8}" dt="2021-05-08T05:19:02.244" v="423"/>
          <ac:spMkLst>
            <pc:docMk/>
            <pc:sldMk cId="1755790961" sldId="300"/>
            <ac:spMk id="20" creationId="{CA287C89-33B5-4044-A145-B1946A80A060}"/>
          </ac:spMkLst>
        </pc:spChg>
        <pc:spChg chg="mod">
          <ac:chgData name="Marcello Singadji" userId="8bffbbdb-4fbc-4a87-b9c3-46ced084e620" providerId="ADAL" clId="{8D73521F-6F30-4E50-B06E-FCC71A1C3AB8}" dt="2021-05-08T05:19:02.244" v="423"/>
          <ac:spMkLst>
            <pc:docMk/>
            <pc:sldMk cId="1755790961" sldId="300"/>
            <ac:spMk id="21" creationId="{7D10FF1F-C7EF-41E3-A929-CD6B247D60E8}"/>
          </ac:spMkLst>
        </pc:spChg>
        <pc:spChg chg="mod">
          <ac:chgData name="Marcello Singadji" userId="8bffbbdb-4fbc-4a87-b9c3-46ced084e620" providerId="ADAL" clId="{8D73521F-6F30-4E50-B06E-FCC71A1C3AB8}" dt="2021-05-08T05:19:02.244" v="423"/>
          <ac:spMkLst>
            <pc:docMk/>
            <pc:sldMk cId="1755790961" sldId="300"/>
            <ac:spMk id="22" creationId="{AC76479B-D65A-43FC-B09B-96D48D43D15F}"/>
          </ac:spMkLst>
        </pc:spChg>
        <pc:spChg chg="mod">
          <ac:chgData name="Marcello Singadji" userId="8bffbbdb-4fbc-4a87-b9c3-46ced084e620" providerId="ADAL" clId="{8D73521F-6F30-4E50-B06E-FCC71A1C3AB8}" dt="2021-05-08T05:19:02.244" v="423"/>
          <ac:spMkLst>
            <pc:docMk/>
            <pc:sldMk cId="1755790961" sldId="300"/>
            <ac:spMk id="23" creationId="{06EFA0DA-54F9-453C-90D7-EC795F1D1CA1}"/>
          </ac:spMkLst>
        </pc:spChg>
        <pc:grpChg chg="add mod">
          <ac:chgData name="Marcello Singadji" userId="8bffbbdb-4fbc-4a87-b9c3-46ced084e620" providerId="ADAL" clId="{8D73521F-6F30-4E50-B06E-FCC71A1C3AB8}" dt="2021-05-08T05:19:05.852" v="424" actId="1076"/>
          <ac:grpSpMkLst>
            <pc:docMk/>
            <pc:sldMk cId="1755790961" sldId="300"/>
            <ac:grpSpMk id="4" creationId="{8D89690B-3420-47E7-B4A9-1D1E8031641E}"/>
          </ac:grpSpMkLst>
        </pc:grpChg>
        <pc:grpChg chg="mod">
          <ac:chgData name="Marcello Singadji" userId="8bffbbdb-4fbc-4a87-b9c3-46ced084e620" providerId="ADAL" clId="{8D73521F-6F30-4E50-B06E-FCC71A1C3AB8}" dt="2021-05-08T05:19:02.244" v="423"/>
          <ac:grpSpMkLst>
            <pc:docMk/>
            <pc:sldMk cId="1755790961" sldId="300"/>
            <ac:grpSpMk id="12" creationId="{9BC98EDE-DB10-48C2-AE99-F316DE0B1998}"/>
          </ac:grpSpMkLst>
        </pc:grpChg>
      </pc:sldChg>
      <pc:sldChg chg="add del">
        <pc:chgData name="Marcello Singadji" userId="8bffbbdb-4fbc-4a87-b9c3-46ced084e620" providerId="ADAL" clId="{8D73521F-6F30-4E50-B06E-FCC71A1C3AB8}" dt="2021-05-08T05:10:15.293" v="341" actId="47"/>
        <pc:sldMkLst>
          <pc:docMk/>
          <pc:sldMk cId="873087337" sldId="301"/>
        </pc:sldMkLst>
      </pc:sldChg>
      <pc:sldChg chg="addSp modSp new mod">
        <pc:chgData name="Marcello Singadji" userId="8bffbbdb-4fbc-4a87-b9c3-46ced084e620" providerId="ADAL" clId="{8D73521F-6F30-4E50-B06E-FCC71A1C3AB8}" dt="2021-05-08T05:19:51.821" v="436" actId="1076"/>
        <pc:sldMkLst>
          <pc:docMk/>
          <pc:sldMk cId="873087337" sldId="301"/>
        </pc:sldMkLst>
        <pc:spChg chg="mod">
          <ac:chgData name="Marcello Singadji" userId="8bffbbdb-4fbc-4a87-b9c3-46ced084e620" providerId="ADAL" clId="{8D73521F-6F30-4E50-B06E-FCC71A1C3AB8}" dt="2021-05-08T05:19:27.695" v="429"/>
          <ac:spMkLst>
            <pc:docMk/>
            <pc:sldMk cId="873087337" sldId="301"/>
            <ac:spMk id="2" creationId="{C649D0D3-2933-4205-886F-75EE18009196}"/>
          </ac:spMkLst>
        </pc:spChg>
        <pc:spChg chg="mod">
          <ac:chgData name="Marcello Singadji" userId="8bffbbdb-4fbc-4a87-b9c3-46ced084e620" providerId="ADAL" clId="{8D73521F-6F30-4E50-B06E-FCC71A1C3AB8}" dt="2021-05-08T05:19:39.905" v="434" actId="20577"/>
          <ac:spMkLst>
            <pc:docMk/>
            <pc:sldMk cId="873087337" sldId="301"/>
            <ac:spMk id="3" creationId="{C7FAFC03-4117-4C6C-B335-FF16BD241276}"/>
          </ac:spMkLst>
        </pc:spChg>
        <pc:spChg chg="add mod">
          <ac:chgData name="Marcello Singadji" userId="8bffbbdb-4fbc-4a87-b9c3-46ced084e620" providerId="ADAL" clId="{8D73521F-6F30-4E50-B06E-FCC71A1C3AB8}" dt="2021-05-08T05:19:51.821" v="436" actId="1076"/>
          <ac:spMkLst>
            <pc:docMk/>
            <pc:sldMk cId="873087337" sldId="301"/>
            <ac:spMk id="4" creationId="{2FB1B9F9-0F2B-4724-9FD4-A46A2BB6FCCB}"/>
          </ac:spMkLst>
        </pc:spChg>
        <pc:spChg chg="add mod">
          <ac:chgData name="Marcello Singadji" userId="8bffbbdb-4fbc-4a87-b9c3-46ced084e620" providerId="ADAL" clId="{8D73521F-6F30-4E50-B06E-FCC71A1C3AB8}" dt="2021-05-08T05:19:51.821" v="436" actId="1076"/>
          <ac:spMkLst>
            <pc:docMk/>
            <pc:sldMk cId="873087337" sldId="301"/>
            <ac:spMk id="5" creationId="{5BEE1165-2A4C-4413-8F4F-A87161FA6FC0}"/>
          </ac:spMkLst>
        </pc:spChg>
      </pc:sldChg>
      <pc:sldChg chg="addSp modSp new mod">
        <pc:chgData name="Marcello Singadji" userId="8bffbbdb-4fbc-4a87-b9c3-46ced084e620" providerId="ADAL" clId="{8D73521F-6F30-4E50-B06E-FCC71A1C3AB8}" dt="2021-05-08T05:20:41.726" v="452" actId="1076"/>
        <pc:sldMkLst>
          <pc:docMk/>
          <pc:sldMk cId="1370566876" sldId="302"/>
        </pc:sldMkLst>
        <pc:spChg chg="mod">
          <ac:chgData name="Marcello Singadji" userId="8bffbbdb-4fbc-4a87-b9c3-46ced084e620" providerId="ADAL" clId="{8D73521F-6F30-4E50-B06E-FCC71A1C3AB8}" dt="2021-05-08T05:20:06.251" v="439"/>
          <ac:spMkLst>
            <pc:docMk/>
            <pc:sldMk cId="1370566876" sldId="302"/>
            <ac:spMk id="2" creationId="{08FA241F-2F25-46D0-9570-F896CC7ED099}"/>
          </ac:spMkLst>
        </pc:spChg>
        <pc:spChg chg="mod">
          <ac:chgData name="Marcello Singadji" userId="8bffbbdb-4fbc-4a87-b9c3-46ced084e620" providerId="ADAL" clId="{8D73521F-6F30-4E50-B06E-FCC71A1C3AB8}" dt="2021-05-08T05:20:22.048" v="447" actId="20577"/>
          <ac:spMkLst>
            <pc:docMk/>
            <pc:sldMk cId="1370566876" sldId="302"/>
            <ac:spMk id="3" creationId="{437DF160-625E-466B-BCBE-751C44826C06}"/>
          </ac:spMkLst>
        </pc:spChg>
        <pc:spChg chg="add mod">
          <ac:chgData name="Marcello Singadji" userId="8bffbbdb-4fbc-4a87-b9c3-46ced084e620" providerId="ADAL" clId="{8D73521F-6F30-4E50-B06E-FCC71A1C3AB8}" dt="2021-05-08T05:20:41.726" v="452" actId="1076"/>
          <ac:spMkLst>
            <pc:docMk/>
            <pc:sldMk cId="1370566876" sldId="302"/>
            <ac:spMk id="4" creationId="{4E4AED39-A580-43A1-8C37-0DB4979BC32B}"/>
          </ac:spMkLst>
        </pc:spChg>
        <pc:spChg chg="add mod">
          <ac:chgData name="Marcello Singadji" userId="8bffbbdb-4fbc-4a87-b9c3-46ced084e620" providerId="ADAL" clId="{8D73521F-6F30-4E50-B06E-FCC71A1C3AB8}" dt="2021-05-08T05:20:41.726" v="452" actId="1076"/>
          <ac:spMkLst>
            <pc:docMk/>
            <pc:sldMk cId="1370566876" sldId="302"/>
            <ac:spMk id="5" creationId="{CD543896-7D81-4E05-A9FA-B87649EA691A}"/>
          </ac:spMkLst>
        </pc:spChg>
      </pc:sldChg>
      <pc:sldChg chg="add del">
        <pc:chgData name="Marcello Singadji" userId="8bffbbdb-4fbc-4a87-b9c3-46ced084e620" providerId="ADAL" clId="{8D73521F-6F30-4E50-B06E-FCC71A1C3AB8}" dt="2021-05-08T05:10:15.293" v="341" actId="47"/>
        <pc:sldMkLst>
          <pc:docMk/>
          <pc:sldMk cId="1370566876" sldId="302"/>
        </pc:sldMkLst>
      </pc:sldChg>
      <pc:sldChg chg="addSp modSp new mod">
        <pc:chgData name="Marcello Singadji" userId="8bffbbdb-4fbc-4a87-b9c3-46ced084e620" providerId="ADAL" clId="{8D73521F-6F30-4E50-B06E-FCC71A1C3AB8}" dt="2021-05-08T05:21:53.077" v="471" actId="1076"/>
        <pc:sldMkLst>
          <pc:docMk/>
          <pc:sldMk cId="2385015945" sldId="303"/>
        </pc:sldMkLst>
        <pc:spChg chg="mod">
          <ac:chgData name="Marcello Singadji" userId="8bffbbdb-4fbc-4a87-b9c3-46ced084e620" providerId="ADAL" clId="{8D73521F-6F30-4E50-B06E-FCC71A1C3AB8}" dt="2021-05-08T05:21:10.863" v="454"/>
          <ac:spMkLst>
            <pc:docMk/>
            <pc:sldMk cId="2385015945" sldId="303"/>
            <ac:spMk id="2" creationId="{F55687F9-8BD1-4449-B18F-AA0FFB417848}"/>
          </ac:spMkLst>
        </pc:spChg>
        <pc:spChg chg="mod">
          <ac:chgData name="Marcello Singadji" userId="8bffbbdb-4fbc-4a87-b9c3-46ced084e620" providerId="ADAL" clId="{8D73521F-6F30-4E50-B06E-FCC71A1C3AB8}" dt="2021-05-08T05:21:21.016" v="459" actId="27636"/>
          <ac:spMkLst>
            <pc:docMk/>
            <pc:sldMk cId="2385015945" sldId="303"/>
            <ac:spMk id="3" creationId="{67061624-4610-44C2-AD40-8178EC56A5C6}"/>
          </ac:spMkLst>
        </pc:spChg>
        <pc:spChg chg="add mod">
          <ac:chgData name="Marcello Singadji" userId="8bffbbdb-4fbc-4a87-b9c3-46ced084e620" providerId="ADAL" clId="{8D73521F-6F30-4E50-B06E-FCC71A1C3AB8}" dt="2021-05-08T05:21:53.077" v="471" actId="1076"/>
          <ac:spMkLst>
            <pc:docMk/>
            <pc:sldMk cId="2385015945" sldId="303"/>
            <ac:spMk id="4" creationId="{99845FA3-E064-41B4-9AE0-D10E7C1E2E11}"/>
          </ac:spMkLst>
        </pc:spChg>
        <pc:spChg chg="add mod">
          <ac:chgData name="Marcello Singadji" userId="8bffbbdb-4fbc-4a87-b9c3-46ced084e620" providerId="ADAL" clId="{8D73521F-6F30-4E50-B06E-FCC71A1C3AB8}" dt="2021-05-08T05:21:50.441" v="470" actId="1076"/>
          <ac:spMkLst>
            <pc:docMk/>
            <pc:sldMk cId="2385015945" sldId="303"/>
            <ac:spMk id="5" creationId="{5D361725-89E3-40FD-AE37-D72F455EF39A}"/>
          </ac:spMkLst>
        </pc:spChg>
        <pc:spChg chg="add mod">
          <ac:chgData name="Marcello Singadji" userId="8bffbbdb-4fbc-4a87-b9c3-46ced084e620" providerId="ADAL" clId="{8D73521F-6F30-4E50-B06E-FCC71A1C3AB8}" dt="2021-05-08T05:21:35.840" v="461" actId="1076"/>
          <ac:spMkLst>
            <pc:docMk/>
            <pc:sldMk cId="2385015945" sldId="303"/>
            <ac:spMk id="6" creationId="{35137AB7-F7C3-4561-B263-A8420D57F698}"/>
          </ac:spMkLst>
        </pc:spChg>
      </pc:sldChg>
      <pc:sldChg chg="add del">
        <pc:chgData name="Marcello Singadji" userId="8bffbbdb-4fbc-4a87-b9c3-46ced084e620" providerId="ADAL" clId="{8D73521F-6F30-4E50-B06E-FCC71A1C3AB8}" dt="2021-05-08T05:10:15.293" v="341" actId="47"/>
        <pc:sldMkLst>
          <pc:docMk/>
          <pc:sldMk cId="2385015945" sldId="303"/>
        </pc:sldMkLst>
      </pc:sldChg>
      <pc:sldChg chg="add del">
        <pc:chgData name="Marcello Singadji" userId="8bffbbdb-4fbc-4a87-b9c3-46ced084e620" providerId="ADAL" clId="{8D73521F-6F30-4E50-B06E-FCC71A1C3AB8}" dt="2021-05-08T05:10:15.293" v="341" actId="47"/>
        <pc:sldMkLst>
          <pc:docMk/>
          <pc:sldMk cId="0" sldId="304"/>
        </pc:sldMkLst>
      </pc:sldChg>
      <pc:sldChg chg="add del">
        <pc:chgData name="Marcello Singadji" userId="8bffbbdb-4fbc-4a87-b9c3-46ced084e620" providerId="ADAL" clId="{8D73521F-6F30-4E50-B06E-FCC71A1C3AB8}" dt="2021-05-08T05:10:15.293" v="341" actId="47"/>
        <pc:sldMkLst>
          <pc:docMk/>
          <pc:sldMk cId="0" sldId="305"/>
        </pc:sldMkLst>
      </pc:sldChg>
      <pc:sldChg chg="add del">
        <pc:chgData name="Marcello Singadji" userId="8bffbbdb-4fbc-4a87-b9c3-46ced084e620" providerId="ADAL" clId="{8D73521F-6F30-4E50-B06E-FCC71A1C3AB8}" dt="2021-05-08T05:10:15.293" v="341" actId="47"/>
        <pc:sldMkLst>
          <pc:docMk/>
          <pc:sldMk cId="0" sldId="306"/>
        </pc:sldMkLst>
      </pc:sldChg>
      <pc:sldChg chg="add del">
        <pc:chgData name="Marcello Singadji" userId="8bffbbdb-4fbc-4a87-b9c3-46ced084e620" providerId="ADAL" clId="{8D73521F-6F30-4E50-B06E-FCC71A1C3AB8}" dt="2021-05-08T05:10:15.293" v="341" actId="47"/>
        <pc:sldMkLst>
          <pc:docMk/>
          <pc:sldMk cId="0" sldId="307"/>
        </pc:sldMkLst>
      </pc:sldChg>
      <pc:sldChg chg="add del">
        <pc:chgData name="Marcello Singadji" userId="8bffbbdb-4fbc-4a87-b9c3-46ced084e620" providerId="ADAL" clId="{8D73521F-6F30-4E50-B06E-FCC71A1C3AB8}" dt="2021-05-08T05:10:15.293" v="341" actId="47"/>
        <pc:sldMkLst>
          <pc:docMk/>
          <pc:sldMk cId="0" sldId="308"/>
        </pc:sldMkLst>
      </pc:sldChg>
      <pc:sldChg chg="add del">
        <pc:chgData name="Marcello Singadji" userId="8bffbbdb-4fbc-4a87-b9c3-46ced084e620" providerId="ADAL" clId="{8D73521F-6F30-4E50-B06E-FCC71A1C3AB8}" dt="2021-05-08T05:10:15.293" v="341" actId="47"/>
        <pc:sldMkLst>
          <pc:docMk/>
          <pc:sldMk cId="0" sldId="309"/>
        </pc:sldMkLst>
      </pc:sldChg>
      <pc:sldChg chg="add del">
        <pc:chgData name="Marcello Singadji" userId="8bffbbdb-4fbc-4a87-b9c3-46ced084e620" providerId="ADAL" clId="{8D73521F-6F30-4E50-B06E-FCC71A1C3AB8}" dt="2021-05-08T05:10:15.293" v="341" actId="47"/>
        <pc:sldMkLst>
          <pc:docMk/>
          <pc:sldMk cId="0" sldId="310"/>
        </pc:sldMkLst>
      </pc:sldChg>
      <pc:sldChg chg="add del">
        <pc:chgData name="Marcello Singadji" userId="8bffbbdb-4fbc-4a87-b9c3-46ced084e620" providerId="ADAL" clId="{8D73521F-6F30-4E50-B06E-FCC71A1C3AB8}" dt="2021-05-08T05:10:15.293" v="341" actId="47"/>
        <pc:sldMkLst>
          <pc:docMk/>
          <pc:sldMk cId="0" sldId="3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2972-45E0-4A02-9098-D0EBB0199C4B}" type="datetimeFigureOut">
              <a:rPr lang="id-ID" smtClean="0"/>
              <a:t>08/05/2021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19FB5-3E22-4347-9D47-E764C09E46CC}" type="slidenum">
              <a:rPr lang="id-ID" smtClean="0"/>
              <a:t>‹#›</a:t>
            </a:fld>
            <a:endParaRPr lang="id-ID"/>
          </a:p>
        </p:txBody>
      </p:sp>
    </p:spTree>
    <p:extLst>
      <p:ext uri="{BB962C8B-B14F-4D97-AF65-F5344CB8AC3E}">
        <p14:creationId xmlns:p14="http://schemas.microsoft.com/office/powerpoint/2010/main" val="230862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6BE19FB5-3E22-4347-9D47-E764C09E46CC}" type="slidenum">
              <a:rPr lang="id-ID" smtClean="0"/>
              <a:t>18</a:t>
            </a:fld>
            <a:endParaRPr lang="id-ID"/>
          </a:p>
        </p:txBody>
      </p:sp>
    </p:spTree>
    <p:extLst>
      <p:ext uri="{BB962C8B-B14F-4D97-AF65-F5344CB8AC3E}">
        <p14:creationId xmlns:p14="http://schemas.microsoft.com/office/powerpoint/2010/main" val="566553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a:t>Click to edit Master title style</a:t>
            </a:r>
          </a:p>
        </p:txBody>
      </p:sp>
      <p:sp>
        <p:nvSpPr>
          <p:cNvPr id="9" name="Subtitle 8"/>
          <p:cNvSpPr>
            <a:spLocks noGrp="1"/>
          </p:cNvSpPr>
          <p:nvPr>
            <p:ph type="subTitle" idx="1"/>
          </p:nvPr>
        </p:nvSpPr>
        <p:spPr>
          <a:xfrm>
            <a:off x="457200" y="390108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t>08/05/2021</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t>‹#›</a:t>
            </a:fld>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08/05/2021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08/05/2021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08/05/2021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
        <p:nvSpPr>
          <p:cNvPr id="7" name="Title 1"/>
          <p:cNvSpPr txBox="1">
            <a:spLocks/>
          </p:cNvSpPr>
          <p:nvPr userDrawn="1"/>
        </p:nvSpPr>
        <p:spPr>
          <a:xfrm>
            <a:off x="0" y="-23409"/>
            <a:ext cx="8121080" cy="356065"/>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t>08/05/2021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08/05/2021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t>08/05/2021</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t>08/05/2021</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t>08/05/2021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08/05/2021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t>08/05/2021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943136"/>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815B4FD-92E0-4978-907F-923BCA868FE5}" type="datetimeFigureOut">
              <a:rPr lang="id-ID" smtClean="0"/>
              <a:t>08/05/2021</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D71EAF9-DB67-464C-8987-984D7DE842F6}" type="slidenum">
              <a:rPr lang="id-ID" smtClean="0"/>
              <a:t>‹#›</a:t>
            </a:fld>
            <a:endParaRPr lang="id-ID"/>
          </a:p>
        </p:txBody>
      </p:sp>
      <p:pic>
        <p:nvPicPr>
          <p:cNvPr id="20" name="Picture 1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rtl="0" eaLnBrk="1" latinLnBrk="0" hangingPunct="1">
        <a:spcBef>
          <a:spcPct val="0"/>
        </a:spcBef>
        <a:buNone/>
        <a:defRPr kumimoji="0" sz="4000" kern="1200">
          <a:solidFill>
            <a:srgbClr val="C00000"/>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dirty="0">
                <a:effectLst>
                  <a:outerShdw blurRad="38100" dist="38100" dir="2700000" algn="tl">
                    <a:srgbClr val="000000">
                      <a:alpha val="43137"/>
                    </a:srgbClr>
                  </a:outerShdw>
                </a:effectLst>
              </a:rPr>
              <a:t>Basic BPMN Modeling Elements</a:t>
            </a:r>
            <a:endParaRPr lang="id-ID" sz="4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id-ID" dirty="0"/>
              <a:t>Analisis Proses Bisnis</a:t>
            </a:r>
          </a:p>
        </p:txBody>
      </p:sp>
    </p:spTree>
    <p:extLst>
      <p:ext uri="{BB962C8B-B14F-4D97-AF65-F5344CB8AC3E}">
        <p14:creationId xmlns:p14="http://schemas.microsoft.com/office/powerpoint/2010/main" val="32745774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63688" y="636022"/>
            <a:ext cx="5750125" cy="6221145"/>
          </a:xfrm>
          <a:prstGeom prst="rect">
            <a:avLst/>
          </a:prstGeom>
          <a:blipFill>
            <a:blip r:embed="rId2" cstate="print"/>
            <a:stretch>
              <a:fillRect/>
            </a:stretch>
          </a:blipFill>
        </p:spPr>
        <p:txBody>
          <a:bodyPr wrap="square" lIns="0" tIns="0" rIns="0" bIns="0" rtlCol="0"/>
          <a:lstStyle/>
          <a:p>
            <a:endParaRPr sz="1632"/>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2882" y="548680"/>
            <a:ext cx="6798235" cy="6232762"/>
          </a:xfrm>
          <a:prstGeom prst="rect">
            <a:avLst/>
          </a:prstGeom>
          <a:blipFill>
            <a:blip r:embed="rId2" cstate="print"/>
            <a:stretch>
              <a:fillRect/>
            </a:stretch>
          </a:blipFill>
        </p:spPr>
        <p:txBody>
          <a:bodyPr wrap="square" lIns="0" tIns="0" rIns="0" bIns="0" rtlCol="0"/>
          <a:lstStyle/>
          <a:p>
            <a:endParaRPr sz="1632"/>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85A7D-638A-457C-A740-DF2A97CADB52}"/>
              </a:ext>
            </a:extLst>
          </p:cNvPr>
          <p:cNvSpPr>
            <a:spLocks noGrp="1"/>
          </p:cNvSpPr>
          <p:nvPr>
            <p:ph type="title"/>
          </p:nvPr>
        </p:nvSpPr>
        <p:spPr/>
        <p:txBody>
          <a:bodyPr/>
          <a:lstStyle/>
          <a:p>
            <a:r>
              <a:rPr lang="id-ID" dirty="0"/>
              <a:t>Sequence Flow</a:t>
            </a:r>
          </a:p>
        </p:txBody>
      </p:sp>
      <p:sp>
        <p:nvSpPr>
          <p:cNvPr id="3" name="Content Placeholder 2">
            <a:extLst>
              <a:ext uri="{FF2B5EF4-FFF2-40B4-BE49-F238E27FC236}">
                <a16:creationId xmlns:a16="http://schemas.microsoft.com/office/drawing/2014/main" id="{19D1C82F-CFFC-4D1B-963F-7A81F5C677CC}"/>
              </a:ext>
            </a:extLst>
          </p:cNvPr>
          <p:cNvSpPr>
            <a:spLocks noGrp="1"/>
          </p:cNvSpPr>
          <p:nvPr>
            <p:ph idx="1"/>
          </p:nvPr>
        </p:nvSpPr>
        <p:spPr/>
        <p:txBody>
          <a:bodyPr/>
          <a:lstStyle/>
          <a:p>
            <a:r>
              <a:rPr lang="id-ID" dirty="0"/>
              <a:t>Sebuah Arus Urutan digunakan untuk menunjukkan urutan  Kegiatan yang akan dilakukan dalam Proses dan dalam  Koreografi</a:t>
            </a:r>
          </a:p>
          <a:p>
            <a:endParaRPr lang="id-ID" dirty="0"/>
          </a:p>
        </p:txBody>
      </p:sp>
      <p:sp>
        <p:nvSpPr>
          <p:cNvPr id="4" name="object 5">
            <a:extLst>
              <a:ext uri="{FF2B5EF4-FFF2-40B4-BE49-F238E27FC236}">
                <a16:creationId xmlns:a16="http://schemas.microsoft.com/office/drawing/2014/main" id="{CB07B7DB-DEC6-4BF9-8E6E-746CF36F9DB4}"/>
              </a:ext>
            </a:extLst>
          </p:cNvPr>
          <p:cNvSpPr txBox="1"/>
          <p:nvPr/>
        </p:nvSpPr>
        <p:spPr>
          <a:xfrm>
            <a:off x="2173248" y="4897225"/>
            <a:ext cx="2119013" cy="380960"/>
          </a:xfrm>
          <a:prstGeom prst="rect">
            <a:avLst/>
          </a:prstGeom>
        </p:spPr>
        <p:txBody>
          <a:bodyPr vert="horz" wrap="square" lIns="0" tIns="11516" rIns="0" bIns="0" rtlCol="0">
            <a:spAutoFit/>
          </a:bodyPr>
          <a:lstStyle/>
          <a:p>
            <a:pPr marL="11516">
              <a:spcBef>
                <a:spcPts val="91"/>
              </a:spcBef>
              <a:tabLst>
                <a:tab pos="1979662" algn="l"/>
              </a:tabLst>
            </a:pPr>
            <a:r>
              <a:rPr lang="id-ID" sz="2400" spc="-9" dirty="0">
                <a:solidFill>
                  <a:srgbClr val="0000FF"/>
                </a:solidFill>
                <a:latin typeface="Arial"/>
                <a:cs typeface="Arial"/>
              </a:rPr>
              <a:t>N</a:t>
            </a:r>
            <a:r>
              <a:rPr lang="id-ID" sz="2400" spc="-5" dirty="0">
                <a:solidFill>
                  <a:srgbClr val="0000FF"/>
                </a:solidFill>
                <a:latin typeface="Arial"/>
                <a:cs typeface="Arial"/>
              </a:rPr>
              <a:t>o</a:t>
            </a:r>
            <a:r>
              <a:rPr lang="id-ID" sz="2400" dirty="0">
                <a:solidFill>
                  <a:srgbClr val="0000FF"/>
                </a:solidFill>
                <a:latin typeface="Arial"/>
                <a:cs typeface="Arial"/>
              </a:rPr>
              <a:t>t</a:t>
            </a:r>
            <a:r>
              <a:rPr lang="id-ID" sz="2400" spc="-18" dirty="0">
                <a:solidFill>
                  <a:srgbClr val="0000FF"/>
                </a:solidFill>
                <a:latin typeface="Arial"/>
                <a:cs typeface="Arial"/>
              </a:rPr>
              <a:t>a</a:t>
            </a:r>
            <a:r>
              <a:rPr lang="id-ID" sz="2400" dirty="0">
                <a:solidFill>
                  <a:srgbClr val="0000FF"/>
                </a:solidFill>
                <a:latin typeface="Arial"/>
                <a:cs typeface="Arial"/>
              </a:rPr>
              <a:t>t</a:t>
            </a:r>
            <a:r>
              <a:rPr lang="id-ID" sz="2400" spc="-5" dirty="0">
                <a:solidFill>
                  <a:srgbClr val="0000FF"/>
                </a:solidFill>
                <a:latin typeface="Arial"/>
                <a:cs typeface="Arial"/>
              </a:rPr>
              <a:t>io</a:t>
            </a:r>
            <a:r>
              <a:rPr lang="id-ID" sz="2400" dirty="0">
                <a:solidFill>
                  <a:srgbClr val="0000FF"/>
                </a:solidFill>
                <a:latin typeface="Arial"/>
                <a:cs typeface="Arial"/>
              </a:rPr>
              <a:t>n:</a:t>
            </a:r>
            <a:endParaRPr lang="id-ID" sz="2400" dirty="0">
              <a:latin typeface="Arial"/>
              <a:cs typeface="Arial"/>
            </a:endParaRPr>
          </a:p>
        </p:txBody>
      </p:sp>
      <p:grpSp>
        <p:nvGrpSpPr>
          <p:cNvPr id="5" name="object 6">
            <a:extLst>
              <a:ext uri="{FF2B5EF4-FFF2-40B4-BE49-F238E27FC236}">
                <a16:creationId xmlns:a16="http://schemas.microsoft.com/office/drawing/2014/main" id="{20352555-A34A-48F8-B6E9-6B8E21521AA1}"/>
              </a:ext>
            </a:extLst>
          </p:cNvPr>
          <p:cNvGrpSpPr/>
          <p:nvPr/>
        </p:nvGrpSpPr>
        <p:grpSpPr>
          <a:xfrm>
            <a:off x="4664240" y="4983716"/>
            <a:ext cx="1795403" cy="310942"/>
            <a:chOff x="6479540" y="5948679"/>
            <a:chExt cx="1979930" cy="342900"/>
          </a:xfrm>
        </p:grpSpPr>
        <p:sp>
          <p:nvSpPr>
            <p:cNvPr id="6" name="object 7">
              <a:extLst>
                <a:ext uri="{FF2B5EF4-FFF2-40B4-BE49-F238E27FC236}">
                  <a16:creationId xmlns:a16="http://schemas.microsoft.com/office/drawing/2014/main" id="{F5FEE500-1CA5-49E2-852F-257F44CB582D}"/>
                </a:ext>
              </a:extLst>
            </p:cNvPr>
            <p:cNvSpPr/>
            <p:nvPr/>
          </p:nvSpPr>
          <p:spPr>
            <a:xfrm>
              <a:off x="6479540" y="6120129"/>
              <a:ext cx="1569720" cy="0"/>
            </a:xfrm>
            <a:custGeom>
              <a:avLst/>
              <a:gdLst/>
              <a:ahLst/>
              <a:cxnLst/>
              <a:rect l="l" t="t" r="r" b="b"/>
              <a:pathLst>
                <a:path w="1569720">
                  <a:moveTo>
                    <a:pt x="0" y="0"/>
                  </a:moveTo>
                  <a:lnTo>
                    <a:pt x="1569719" y="0"/>
                  </a:lnTo>
                </a:path>
              </a:pathLst>
            </a:custGeom>
            <a:ln w="107950">
              <a:solidFill>
                <a:srgbClr val="000000"/>
              </a:solidFill>
            </a:ln>
          </p:spPr>
          <p:txBody>
            <a:bodyPr wrap="square" lIns="0" tIns="0" rIns="0" bIns="0" rtlCol="0"/>
            <a:lstStyle/>
            <a:p>
              <a:endParaRPr sz="1632"/>
            </a:p>
          </p:txBody>
        </p:sp>
        <p:sp>
          <p:nvSpPr>
            <p:cNvPr id="7" name="object 8">
              <a:extLst>
                <a:ext uri="{FF2B5EF4-FFF2-40B4-BE49-F238E27FC236}">
                  <a16:creationId xmlns:a16="http://schemas.microsoft.com/office/drawing/2014/main" id="{1FEE5AA9-5A84-461E-92DA-9D93FC4B0B21}"/>
                </a:ext>
              </a:extLst>
            </p:cNvPr>
            <p:cNvSpPr/>
            <p:nvPr/>
          </p:nvSpPr>
          <p:spPr>
            <a:xfrm>
              <a:off x="7946390" y="5948679"/>
              <a:ext cx="513080" cy="342900"/>
            </a:xfrm>
            <a:custGeom>
              <a:avLst/>
              <a:gdLst/>
              <a:ahLst/>
              <a:cxnLst/>
              <a:rect l="l" t="t" r="r" b="b"/>
              <a:pathLst>
                <a:path w="513079" h="342900">
                  <a:moveTo>
                    <a:pt x="0" y="0"/>
                  </a:moveTo>
                  <a:lnTo>
                    <a:pt x="0" y="342900"/>
                  </a:lnTo>
                  <a:lnTo>
                    <a:pt x="513079" y="171450"/>
                  </a:lnTo>
                  <a:lnTo>
                    <a:pt x="0" y="0"/>
                  </a:lnTo>
                  <a:close/>
                </a:path>
              </a:pathLst>
            </a:custGeom>
            <a:solidFill>
              <a:srgbClr val="000000"/>
            </a:solidFill>
          </p:spPr>
          <p:txBody>
            <a:bodyPr wrap="square" lIns="0" tIns="0" rIns="0" bIns="0" rtlCol="0"/>
            <a:lstStyle/>
            <a:p>
              <a:endParaRPr sz="1632"/>
            </a:p>
          </p:txBody>
        </p:sp>
      </p:grpSp>
    </p:spTree>
    <p:extLst>
      <p:ext uri="{BB962C8B-B14F-4D97-AF65-F5344CB8AC3E}">
        <p14:creationId xmlns:p14="http://schemas.microsoft.com/office/powerpoint/2010/main" val="22032972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9446" y="293092"/>
            <a:ext cx="6366250" cy="1832254"/>
          </a:xfrm>
          <a:prstGeom prst="rect">
            <a:avLst/>
          </a:prstGeom>
          <a:blipFill>
            <a:blip r:embed="rId2" cstate="print"/>
            <a:stretch>
              <a:fillRect/>
            </a:stretch>
          </a:blipFill>
        </p:spPr>
        <p:txBody>
          <a:bodyPr wrap="square" lIns="0" tIns="0" rIns="0" bIns="0" rtlCol="0"/>
          <a:lstStyle/>
          <a:p>
            <a:endParaRPr sz="1632"/>
          </a:p>
        </p:txBody>
      </p:sp>
      <p:sp>
        <p:nvSpPr>
          <p:cNvPr id="3" name="object 3"/>
          <p:cNvSpPr/>
          <p:nvPr/>
        </p:nvSpPr>
        <p:spPr>
          <a:xfrm>
            <a:off x="1795402" y="2287726"/>
            <a:ext cx="7224220" cy="4296759"/>
          </a:xfrm>
          <a:prstGeom prst="rect">
            <a:avLst/>
          </a:prstGeom>
          <a:blipFill>
            <a:blip r:embed="rId3" cstate="print"/>
            <a:stretch>
              <a:fillRect/>
            </a:stretch>
          </a:blipFill>
        </p:spPr>
        <p:txBody>
          <a:bodyPr wrap="square" lIns="0" tIns="0" rIns="0" bIns="0" rtlCol="0"/>
          <a:lstStyle/>
          <a:p>
            <a:endParaRPr sz="1632"/>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C77-9897-4F33-AFE1-28999CBE80BA}"/>
              </a:ext>
            </a:extLst>
          </p:cNvPr>
          <p:cNvSpPr>
            <a:spLocks noGrp="1"/>
          </p:cNvSpPr>
          <p:nvPr>
            <p:ph type="title"/>
          </p:nvPr>
        </p:nvSpPr>
        <p:spPr/>
        <p:txBody>
          <a:bodyPr/>
          <a:lstStyle/>
          <a:p>
            <a:r>
              <a:rPr lang="id-ID" dirty="0"/>
              <a:t>Message Flow</a:t>
            </a:r>
          </a:p>
        </p:txBody>
      </p:sp>
      <p:sp>
        <p:nvSpPr>
          <p:cNvPr id="3" name="Content Placeholder 2">
            <a:extLst>
              <a:ext uri="{FF2B5EF4-FFF2-40B4-BE49-F238E27FC236}">
                <a16:creationId xmlns:a16="http://schemas.microsoft.com/office/drawing/2014/main" id="{2DCBC130-7571-4D7E-8F84-2FE4CE76C88D}"/>
              </a:ext>
            </a:extLst>
          </p:cNvPr>
          <p:cNvSpPr>
            <a:spLocks noGrp="1"/>
          </p:cNvSpPr>
          <p:nvPr>
            <p:ph idx="1"/>
          </p:nvPr>
        </p:nvSpPr>
        <p:spPr/>
        <p:txBody>
          <a:bodyPr/>
          <a:lstStyle/>
          <a:p>
            <a:r>
              <a:rPr lang="id-ID" dirty="0"/>
              <a:t>Digunakan untuk menunjukkan aliran Pesan antara dua  peserta yang telah dipersiapkan untuk mengirim dan  menerima mereka. Di BPMN, dua Pools terpisah dalam  Diagram Kolaborasi akan mewakili dua peserta (misalnya,  PartnerEntities dan / atau PartnerRoles).</a:t>
            </a:r>
          </a:p>
          <a:p>
            <a:endParaRPr lang="id-ID" dirty="0"/>
          </a:p>
        </p:txBody>
      </p:sp>
      <p:sp>
        <p:nvSpPr>
          <p:cNvPr id="12" name="object 5">
            <a:extLst>
              <a:ext uri="{FF2B5EF4-FFF2-40B4-BE49-F238E27FC236}">
                <a16:creationId xmlns:a16="http://schemas.microsoft.com/office/drawing/2014/main" id="{CA8202BA-FECD-4FA4-9D1F-3EFFE64948EA}"/>
              </a:ext>
            </a:extLst>
          </p:cNvPr>
          <p:cNvSpPr txBox="1"/>
          <p:nvPr/>
        </p:nvSpPr>
        <p:spPr>
          <a:xfrm>
            <a:off x="1881214" y="5517368"/>
            <a:ext cx="2119013" cy="380960"/>
          </a:xfrm>
          <a:prstGeom prst="rect">
            <a:avLst/>
          </a:prstGeom>
        </p:spPr>
        <p:txBody>
          <a:bodyPr vert="horz" wrap="square" lIns="0" tIns="11516" rIns="0" bIns="0" rtlCol="0">
            <a:spAutoFit/>
          </a:bodyPr>
          <a:lstStyle/>
          <a:p>
            <a:pPr marL="11516">
              <a:spcBef>
                <a:spcPts val="91"/>
              </a:spcBef>
              <a:tabLst>
                <a:tab pos="1979662" algn="l"/>
              </a:tabLst>
            </a:pPr>
            <a:r>
              <a:rPr lang="id-ID" sz="2400" spc="-9" dirty="0">
                <a:solidFill>
                  <a:srgbClr val="0000FF"/>
                </a:solidFill>
                <a:latin typeface="Arial"/>
                <a:cs typeface="Arial"/>
              </a:rPr>
              <a:t>N</a:t>
            </a:r>
            <a:r>
              <a:rPr lang="id-ID" sz="2400" spc="-5" dirty="0">
                <a:solidFill>
                  <a:srgbClr val="0000FF"/>
                </a:solidFill>
                <a:latin typeface="Arial"/>
                <a:cs typeface="Arial"/>
              </a:rPr>
              <a:t>o</a:t>
            </a:r>
            <a:r>
              <a:rPr lang="id-ID" sz="2400" dirty="0">
                <a:solidFill>
                  <a:srgbClr val="0000FF"/>
                </a:solidFill>
                <a:latin typeface="Arial"/>
                <a:cs typeface="Arial"/>
              </a:rPr>
              <a:t>t</a:t>
            </a:r>
            <a:r>
              <a:rPr lang="id-ID" sz="2400" spc="-18" dirty="0">
                <a:solidFill>
                  <a:srgbClr val="0000FF"/>
                </a:solidFill>
                <a:latin typeface="Arial"/>
                <a:cs typeface="Arial"/>
              </a:rPr>
              <a:t>a</a:t>
            </a:r>
            <a:r>
              <a:rPr lang="id-ID" sz="2400" dirty="0">
                <a:solidFill>
                  <a:srgbClr val="0000FF"/>
                </a:solidFill>
                <a:latin typeface="Arial"/>
                <a:cs typeface="Arial"/>
              </a:rPr>
              <a:t>t</a:t>
            </a:r>
            <a:r>
              <a:rPr lang="id-ID" sz="2400" spc="-5" dirty="0">
                <a:solidFill>
                  <a:srgbClr val="0000FF"/>
                </a:solidFill>
                <a:latin typeface="Arial"/>
                <a:cs typeface="Arial"/>
              </a:rPr>
              <a:t>io</a:t>
            </a:r>
            <a:r>
              <a:rPr lang="id-ID" sz="2400" dirty="0">
                <a:solidFill>
                  <a:srgbClr val="0000FF"/>
                </a:solidFill>
                <a:latin typeface="Arial"/>
                <a:cs typeface="Arial"/>
              </a:rPr>
              <a:t>n:</a:t>
            </a:r>
            <a:endParaRPr lang="id-ID" sz="2400" dirty="0">
              <a:latin typeface="Arial"/>
              <a:cs typeface="Arial"/>
            </a:endParaRPr>
          </a:p>
        </p:txBody>
      </p:sp>
      <p:grpSp>
        <p:nvGrpSpPr>
          <p:cNvPr id="13" name="Group 12">
            <a:extLst>
              <a:ext uri="{FF2B5EF4-FFF2-40B4-BE49-F238E27FC236}">
                <a16:creationId xmlns:a16="http://schemas.microsoft.com/office/drawing/2014/main" id="{15E96191-2953-407D-BB1E-EC228ABCB4C6}"/>
              </a:ext>
            </a:extLst>
          </p:cNvPr>
          <p:cNvGrpSpPr/>
          <p:nvPr/>
        </p:nvGrpSpPr>
        <p:grpSpPr>
          <a:xfrm>
            <a:off x="4122302" y="5636906"/>
            <a:ext cx="3101360" cy="310942"/>
            <a:chOff x="5549739" y="5397147"/>
            <a:chExt cx="3101360" cy="310942"/>
          </a:xfrm>
        </p:grpSpPr>
        <p:grpSp>
          <p:nvGrpSpPr>
            <p:cNvPr id="14" name="object 6">
              <a:extLst>
                <a:ext uri="{FF2B5EF4-FFF2-40B4-BE49-F238E27FC236}">
                  <a16:creationId xmlns:a16="http://schemas.microsoft.com/office/drawing/2014/main" id="{FB385D53-407E-4F25-9E8D-243D62F22683}"/>
                </a:ext>
              </a:extLst>
            </p:cNvPr>
            <p:cNvGrpSpPr/>
            <p:nvPr/>
          </p:nvGrpSpPr>
          <p:grpSpPr>
            <a:xfrm>
              <a:off x="5549739" y="5446669"/>
              <a:ext cx="362766" cy="211900"/>
              <a:chOff x="6120129" y="6003290"/>
              <a:chExt cx="400050" cy="233679"/>
            </a:xfrm>
          </p:grpSpPr>
          <p:sp>
            <p:nvSpPr>
              <p:cNvPr id="23" name="object 7">
                <a:extLst>
                  <a:ext uri="{FF2B5EF4-FFF2-40B4-BE49-F238E27FC236}">
                    <a16:creationId xmlns:a16="http://schemas.microsoft.com/office/drawing/2014/main" id="{4A5CACE5-A2C6-460D-808D-E76F79D87A37}"/>
                  </a:ext>
                </a:extLst>
              </p:cNvPr>
              <p:cNvSpPr/>
              <p:nvPr/>
            </p:nvSpPr>
            <p:spPr>
              <a:xfrm>
                <a:off x="6306819" y="6066155"/>
                <a:ext cx="213360" cy="107950"/>
              </a:xfrm>
              <a:custGeom>
                <a:avLst/>
                <a:gdLst/>
                <a:ahLst/>
                <a:cxnLst/>
                <a:rect l="l" t="t" r="r" b="b"/>
                <a:pathLst>
                  <a:path w="213359" h="107950">
                    <a:moveTo>
                      <a:pt x="0" y="107950"/>
                    </a:moveTo>
                    <a:lnTo>
                      <a:pt x="213359" y="107950"/>
                    </a:lnTo>
                    <a:lnTo>
                      <a:pt x="213359" y="0"/>
                    </a:lnTo>
                    <a:lnTo>
                      <a:pt x="0" y="0"/>
                    </a:lnTo>
                    <a:lnTo>
                      <a:pt x="0" y="107950"/>
                    </a:lnTo>
                    <a:close/>
                  </a:path>
                </a:pathLst>
              </a:custGeom>
              <a:solidFill>
                <a:srgbClr val="000000"/>
              </a:solidFill>
            </p:spPr>
            <p:txBody>
              <a:bodyPr wrap="square" lIns="0" tIns="0" rIns="0" bIns="0" rtlCol="0"/>
              <a:lstStyle/>
              <a:p>
                <a:endParaRPr sz="1632"/>
              </a:p>
            </p:txBody>
          </p:sp>
          <p:sp>
            <p:nvSpPr>
              <p:cNvPr id="24" name="object 8">
                <a:extLst>
                  <a:ext uri="{FF2B5EF4-FFF2-40B4-BE49-F238E27FC236}">
                    <a16:creationId xmlns:a16="http://schemas.microsoft.com/office/drawing/2014/main" id="{6B5F9B24-23DD-4F1A-9603-0B9F335558EE}"/>
                  </a:ext>
                </a:extLst>
              </p:cNvPr>
              <p:cNvSpPr/>
              <p:nvPr/>
            </p:nvSpPr>
            <p:spPr>
              <a:xfrm>
                <a:off x="6120129" y="6003290"/>
                <a:ext cx="233679" cy="233679"/>
              </a:xfrm>
              <a:custGeom>
                <a:avLst/>
                <a:gdLst/>
                <a:ahLst/>
                <a:cxnLst/>
                <a:rect l="l" t="t" r="r" b="b"/>
                <a:pathLst>
                  <a:path w="233679" h="233679">
                    <a:moveTo>
                      <a:pt x="116840" y="0"/>
                    </a:moveTo>
                    <a:lnTo>
                      <a:pt x="73660" y="8890"/>
                    </a:lnTo>
                    <a:lnTo>
                      <a:pt x="34290" y="34290"/>
                    </a:lnTo>
                    <a:lnTo>
                      <a:pt x="8890" y="73660"/>
                    </a:lnTo>
                    <a:lnTo>
                      <a:pt x="0" y="116840"/>
                    </a:lnTo>
                    <a:lnTo>
                      <a:pt x="1270" y="138430"/>
                    </a:lnTo>
                    <a:lnTo>
                      <a:pt x="19050" y="180340"/>
                    </a:lnTo>
                    <a:lnTo>
                      <a:pt x="52070" y="214630"/>
                    </a:lnTo>
                    <a:lnTo>
                      <a:pt x="95250" y="231140"/>
                    </a:lnTo>
                    <a:lnTo>
                      <a:pt x="116840" y="233680"/>
                    </a:lnTo>
                    <a:lnTo>
                      <a:pt x="138430" y="231140"/>
                    </a:lnTo>
                    <a:lnTo>
                      <a:pt x="180340" y="214630"/>
                    </a:lnTo>
                    <a:lnTo>
                      <a:pt x="214630" y="180340"/>
                    </a:lnTo>
                    <a:lnTo>
                      <a:pt x="231140" y="138430"/>
                    </a:lnTo>
                    <a:lnTo>
                      <a:pt x="233680" y="116840"/>
                    </a:lnTo>
                    <a:lnTo>
                      <a:pt x="231140" y="95250"/>
                    </a:lnTo>
                    <a:lnTo>
                      <a:pt x="214630" y="53340"/>
                    </a:lnTo>
                    <a:lnTo>
                      <a:pt x="180340" y="19050"/>
                    </a:lnTo>
                    <a:lnTo>
                      <a:pt x="138430" y="2540"/>
                    </a:lnTo>
                    <a:lnTo>
                      <a:pt x="116840" y="0"/>
                    </a:lnTo>
                    <a:close/>
                  </a:path>
                </a:pathLst>
              </a:custGeom>
              <a:solidFill>
                <a:srgbClr val="000000"/>
              </a:solidFill>
            </p:spPr>
            <p:txBody>
              <a:bodyPr wrap="square" lIns="0" tIns="0" rIns="0" bIns="0" rtlCol="0"/>
              <a:lstStyle/>
              <a:p>
                <a:endParaRPr sz="1632"/>
              </a:p>
            </p:txBody>
          </p:sp>
        </p:grpSp>
        <p:sp>
          <p:nvSpPr>
            <p:cNvPr id="15" name="object 9">
              <a:extLst>
                <a:ext uri="{FF2B5EF4-FFF2-40B4-BE49-F238E27FC236}">
                  <a16:creationId xmlns:a16="http://schemas.microsoft.com/office/drawing/2014/main" id="{855735DE-429A-4159-8F1A-7C3B907FD4A1}"/>
                </a:ext>
              </a:extLst>
            </p:cNvPr>
            <p:cNvSpPr/>
            <p:nvPr/>
          </p:nvSpPr>
          <p:spPr>
            <a:xfrm>
              <a:off x="6104828" y="5503674"/>
              <a:ext cx="193475" cy="97889"/>
            </a:xfrm>
            <a:custGeom>
              <a:avLst/>
              <a:gdLst/>
              <a:ahLst/>
              <a:cxnLst/>
              <a:rect l="l" t="t" r="r" b="b"/>
              <a:pathLst>
                <a:path w="213359" h="107950">
                  <a:moveTo>
                    <a:pt x="0" y="107950"/>
                  </a:moveTo>
                  <a:lnTo>
                    <a:pt x="213359" y="107950"/>
                  </a:lnTo>
                  <a:lnTo>
                    <a:pt x="213359" y="0"/>
                  </a:lnTo>
                  <a:lnTo>
                    <a:pt x="0" y="0"/>
                  </a:lnTo>
                  <a:lnTo>
                    <a:pt x="0" y="107950"/>
                  </a:lnTo>
                  <a:close/>
                </a:path>
              </a:pathLst>
            </a:custGeom>
            <a:solidFill>
              <a:srgbClr val="000000"/>
            </a:solidFill>
          </p:spPr>
          <p:txBody>
            <a:bodyPr wrap="square" lIns="0" tIns="0" rIns="0" bIns="0" rtlCol="0"/>
            <a:lstStyle/>
            <a:p>
              <a:endParaRPr sz="1632"/>
            </a:p>
          </p:txBody>
        </p:sp>
        <p:sp>
          <p:nvSpPr>
            <p:cNvPr id="16" name="object 10">
              <a:extLst>
                <a:ext uri="{FF2B5EF4-FFF2-40B4-BE49-F238E27FC236}">
                  <a16:creationId xmlns:a16="http://schemas.microsoft.com/office/drawing/2014/main" id="{DAE31223-32E2-46E5-8CE8-C577E28F9168}"/>
                </a:ext>
              </a:extLst>
            </p:cNvPr>
            <p:cNvSpPr/>
            <p:nvPr/>
          </p:nvSpPr>
          <p:spPr>
            <a:xfrm>
              <a:off x="6490627" y="5503674"/>
              <a:ext cx="193475" cy="97889"/>
            </a:xfrm>
            <a:custGeom>
              <a:avLst/>
              <a:gdLst/>
              <a:ahLst/>
              <a:cxnLst/>
              <a:rect l="l" t="t" r="r" b="b"/>
              <a:pathLst>
                <a:path w="213359" h="107950">
                  <a:moveTo>
                    <a:pt x="0" y="107950"/>
                  </a:moveTo>
                  <a:lnTo>
                    <a:pt x="213359" y="107950"/>
                  </a:lnTo>
                  <a:lnTo>
                    <a:pt x="213359" y="0"/>
                  </a:lnTo>
                  <a:lnTo>
                    <a:pt x="0" y="0"/>
                  </a:lnTo>
                  <a:lnTo>
                    <a:pt x="0" y="107950"/>
                  </a:lnTo>
                  <a:close/>
                </a:path>
              </a:pathLst>
            </a:custGeom>
            <a:solidFill>
              <a:srgbClr val="000000"/>
            </a:solidFill>
          </p:spPr>
          <p:txBody>
            <a:bodyPr wrap="square" lIns="0" tIns="0" rIns="0" bIns="0" rtlCol="0"/>
            <a:lstStyle/>
            <a:p>
              <a:endParaRPr sz="1632"/>
            </a:p>
          </p:txBody>
        </p:sp>
        <p:sp>
          <p:nvSpPr>
            <p:cNvPr id="17" name="object 11">
              <a:extLst>
                <a:ext uri="{FF2B5EF4-FFF2-40B4-BE49-F238E27FC236}">
                  <a16:creationId xmlns:a16="http://schemas.microsoft.com/office/drawing/2014/main" id="{43EB273D-2AD4-4B94-B7AC-3F336BEB4469}"/>
                </a:ext>
              </a:extLst>
            </p:cNvPr>
            <p:cNvSpPr/>
            <p:nvPr/>
          </p:nvSpPr>
          <p:spPr>
            <a:xfrm>
              <a:off x="6876425" y="5503674"/>
              <a:ext cx="193475" cy="97889"/>
            </a:xfrm>
            <a:custGeom>
              <a:avLst/>
              <a:gdLst/>
              <a:ahLst/>
              <a:cxnLst/>
              <a:rect l="l" t="t" r="r" b="b"/>
              <a:pathLst>
                <a:path w="213359" h="107950">
                  <a:moveTo>
                    <a:pt x="0" y="107950"/>
                  </a:moveTo>
                  <a:lnTo>
                    <a:pt x="213359" y="107950"/>
                  </a:lnTo>
                  <a:lnTo>
                    <a:pt x="213359" y="0"/>
                  </a:lnTo>
                  <a:lnTo>
                    <a:pt x="0" y="0"/>
                  </a:lnTo>
                  <a:lnTo>
                    <a:pt x="0" y="107950"/>
                  </a:lnTo>
                  <a:close/>
                </a:path>
              </a:pathLst>
            </a:custGeom>
            <a:solidFill>
              <a:srgbClr val="000000"/>
            </a:solidFill>
          </p:spPr>
          <p:txBody>
            <a:bodyPr wrap="square" lIns="0" tIns="0" rIns="0" bIns="0" rtlCol="0"/>
            <a:lstStyle/>
            <a:p>
              <a:endParaRPr sz="1632"/>
            </a:p>
          </p:txBody>
        </p:sp>
        <p:sp>
          <p:nvSpPr>
            <p:cNvPr id="18" name="object 12">
              <a:extLst>
                <a:ext uri="{FF2B5EF4-FFF2-40B4-BE49-F238E27FC236}">
                  <a16:creationId xmlns:a16="http://schemas.microsoft.com/office/drawing/2014/main" id="{7847A106-7599-4A15-8153-D0D9E0B3DDFD}"/>
                </a:ext>
              </a:extLst>
            </p:cNvPr>
            <p:cNvSpPr/>
            <p:nvPr/>
          </p:nvSpPr>
          <p:spPr>
            <a:xfrm>
              <a:off x="7263377" y="5503674"/>
              <a:ext cx="192323" cy="97889"/>
            </a:xfrm>
            <a:custGeom>
              <a:avLst/>
              <a:gdLst/>
              <a:ahLst/>
              <a:cxnLst/>
              <a:rect l="l" t="t" r="r" b="b"/>
              <a:pathLst>
                <a:path w="212090" h="107950">
                  <a:moveTo>
                    <a:pt x="0" y="107950"/>
                  </a:moveTo>
                  <a:lnTo>
                    <a:pt x="212089" y="107950"/>
                  </a:lnTo>
                  <a:lnTo>
                    <a:pt x="212089" y="0"/>
                  </a:lnTo>
                  <a:lnTo>
                    <a:pt x="0" y="0"/>
                  </a:lnTo>
                  <a:lnTo>
                    <a:pt x="0" y="107950"/>
                  </a:lnTo>
                  <a:close/>
                </a:path>
              </a:pathLst>
            </a:custGeom>
            <a:solidFill>
              <a:srgbClr val="000000"/>
            </a:solidFill>
          </p:spPr>
          <p:txBody>
            <a:bodyPr wrap="square" lIns="0" tIns="0" rIns="0" bIns="0" rtlCol="0"/>
            <a:lstStyle/>
            <a:p>
              <a:endParaRPr sz="1632"/>
            </a:p>
          </p:txBody>
        </p:sp>
        <p:sp>
          <p:nvSpPr>
            <p:cNvPr id="19" name="object 13">
              <a:extLst>
                <a:ext uri="{FF2B5EF4-FFF2-40B4-BE49-F238E27FC236}">
                  <a16:creationId xmlns:a16="http://schemas.microsoft.com/office/drawing/2014/main" id="{B96384D8-4ADE-4C69-9173-26A70882D39C}"/>
                </a:ext>
              </a:extLst>
            </p:cNvPr>
            <p:cNvSpPr/>
            <p:nvPr/>
          </p:nvSpPr>
          <p:spPr>
            <a:xfrm>
              <a:off x="7649175" y="5503674"/>
              <a:ext cx="192323" cy="97889"/>
            </a:xfrm>
            <a:custGeom>
              <a:avLst/>
              <a:gdLst/>
              <a:ahLst/>
              <a:cxnLst/>
              <a:rect l="l" t="t" r="r" b="b"/>
              <a:pathLst>
                <a:path w="212090" h="107950">
                  <a:moveTo>
                    <a:pt x="0" y="107950"/>
                  </a:moveTo>
                  <a:lnTo>
                    <a:pt x="212089" y="107950"/>
                  </a:lnTo>
                  <a:lnTo>
                    <a:pt x="212089" y="0"/>
                  </a:lnTo>
                  <a:lnTo>
                    <a:pt x="0" y="0"/>
                  </a:lnTo>
                  <a:lnTo>
                    <a:pt x="0" y="107950"/>
                  </a:lnTo>
                  <a:close/>
                </a:path>
              </a:pathLst>
            </a:custGeom>
            <a:solidFill>
              <a:srgbClr val="000000"/>
            </a:solidFill>
          </p:spPr>
          <p:txBody>
            <a:bodyPr wrap="square" lIns="0" tIns="0" rIns="0" bIns="0" rtlCol="0"/>
            <a:lstStyle/>
            <a:p>
              <a:endParaRPr sz="1632"/>
            </a:p>
          </p:txBody>
        </p:sp>
        <p:grpSp>
          <p:nvGrpSpPr>
            <p:cNvPr id="20" name="object 14">
              <a:extLst>
                <a:ext uri="{FF2B5EF4-FFF2-40B4-BE49-F238E27FC236}">
                  <a16:creationId xmlns:a16="http://schemas.microsoft.com/office/drawing/2014/main" id="{63027E75-23AF-44AA-9F85-134D1D5EE6DB}"/>
                </a:ext>
              </a:extLst>
            </p:cNvPr>
            <p:cNvGrpSpPr/>
            <p:nvPr/>
          </p:nvGrpSpPr>
          <p:grpSpPr>
            <a:xfrm>
              <a:off x="8034973" y="5397147"/>
              <a:ext cx="616126" cy="310942"/>
              <a:chOff x="8860790" y="5948679"/>
              <a:chExt cx="679450" cy="342900"/>
            </a:xfrm>
          </p:grpSpPr>
          <p:sp>
            <p:nvSpPr>
              <p:cNvPr id="21" name="object 15">
                <a:extLst>
                  <a:ext uri="{FF2B5EF4-FFF2-40B4-BE49-F238E27FC236}">
                    <a16:creationId xmlns:a16="http://schemas.microsoft.com/office/drawing/2014/main" id="{EDA62DB4-46E3-443B-BC72-8CBBEA223E51}"/>
                  </a:ext>
                </a:extLst>
              </p:cNvPr>
              <p:cNvSpPr/>
              <p:nvPr/>
            </p:nvSpPr>
            <p:spPr>
              <a:xfrm>
                <a:off x="8860790" y="6066154"/>
                <a:ext cx="212090" cy="107950"/>
              </a:xfrm>
              <a:custGeom>
                <a:avLst/>
                <a:gdLst/>
                <a:ahLst/>
                <a:cxnLst/>
                <a:rect l="l" t="t" r="r" b="b"/>
                <a:pathLst>
                  <a:path w="212090" h="107950">
                    <a:moveTo>
                      <a:pt x="0" y="107950"/>
                    </a:moveTo>
                    <a:lnTo>
                      <a:pt x="212089" y="107950"/>
                    </a:lnTo>
                    <a:lnTo>
                      <a:pt x="212089" y="0"/>
                    </a:lnTo>
                    <a:lnTo>
                      <a:pt x="0" y="0"/>
                    </a:lnTo>
                    <a:lnTo>
                      <a:pt x="0" y="107950"/>
                    </a:lnTo>
                    <a:close/>
                  </a:path>
                </a:pathLst>
              </a:custGeom>
              <a:solidFill>
                <a:srgbClr val="000000"/>
              </a:solidFill>
            </p:spPr>
            <p:txBody>
              <a:bodyPr wrap="square" lIns="0" tIns="0" rIns="0" bIns="0" rtlCol="0"/>
              <a:lstStyle/>
              <a:p>
                <a:endParaRPr sz="1632"/>
              </a:p>
            </p:txBody>
          </p:sp>
          <p:sp>
            <p:nvSpPr>
              <p:cNvPr id="22" name="object 16">
                <a:extLst>
                  <a:ext uri="{FF2B5EF4-FFF2-40B4-BE49-F238E27FC236}">
                    <a16:creationId xmlns:a16="http://schemas.microsoft.com/office/drawing/2014/main" id="{09EA30BE-9BC7-4F4F-A990-59D4A1599101}"/>
                  </a:ext>
                </a:extLst>
              </p:cNvPr>
              <p:cNvSpPr/>
              <p:nvPr/>
            </p:nvSpPr>
            <p:spPr>
              <a:xfrm>
                <a:off x="9027160" y="5948679"/>
                <a:ext cx="513080" cy="342900"/>
              </a:xfrm>
              <a:custGeom>
                <a:avLst/>
                <a:gdLst/>
                <a:ahLst/>
                <a:cxnLst/>
                <a:rect l="l" t="t" r="r" b="b"/>
                <a:pathLst>
                  <a:path w="513079" h="342900">
                    <a:moveTo>
                      <a:pt x="0" y="0"/>
                    </a:moveTo>
                    <a:lnTo>
                      <a:pt x="0" y="342900"/>
                    </a:lnTo>
                    <a:lnTo>
                      <a:pt x="513080" y="171450"/>
                    </a:lnTo>
                    <a:lnTo>
                      <a:pt x="0" y="0"/>
                    </a:lnTo>
                    <a:close/>
                  </a:path>
                </a:pathLst>
              </a:custGeom>
              <a:solidFill>
                <a:srgbClr val="000000"/>
              </a:solidFill>
            </p:spPr>
            <p:txBody>
              <a:bodyPr wrap="square" lIns="0" tIns="0" rIns="0" bIns="0" rtlCol="0"/>
              <a:lstStyle/>
              <a:p>
                <a:endParaRPr sz="1632"/>
              </a:p>
            </p:txBody>
          </p:sp>
        </p:grpSp>
      </p:grpSp>
    </p:spTree>
    <p:extLst>
      <p:ext uri="{BB962C8B-B14F-4D97-AF65-F5344CB8AC3E}">
        <p14:creationId xmlns:p14="http://schemas.microsoft.com/office/powerpoint/2010/main" val="3680232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531" y="1080811"/>
            <a:ext cx="8805419" cy="4961252"/>
          </a:xfrm>
          <a:prstGeom prst="rect">
            <a:avLst/>
          </a:prstGeom>
          <a:blipFill>
            <a:blip r:embed="rId2" cstate="print"/>
            <a:stretch>
              <a:fillRect/>
            </a:stretch>
          </a:blipFill>
        </p:spPr>
        <p:txBody>
          <a:bodyPr wrap="square" lIns="0" tIns="0" rIns="0" bIns="0" rtlCol="0"/>
          <a:lstStyle/>
          <a:p>
            <a:endParaRPr sz="1632"/>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E4E6-DE5F-4153-B72D-6D011443EFD6}"/>
              </a:ext>
            </a:extLst>
          </p:cNvPr>
          <p:cNvSpPr>
            <a:spLocks noGrp="1"/>
          </p:cNvSpPr>
          <p:nvPr>
            <p:ph type="title"/>
          </p:nvPr>
        </p:nvSpPr>
        <p:spPr/>
        <p:txBody>
          <a:bodyPr/>
          <a:lstStyle/>
          <a:p>
            <a:r>
              <a:rPr lang="id-ID" dirty="0"/>
              <a:t>Association</a:t>
            </a:r>
          </a:p>
        </p:txBody>
      </p:sp>
      <p:sp>
        <p:nvSpPr>
          <p:cNvPr id="3" name="Content Placeholder 2">
            <a:extLst>
              <a:ext uri="{FF2B5EF4-FFF2-40B4-BE49-F238E27FC236}">
                <a16:creationId xmlns:a16="http://schemas.microsoft.com/office/drawing/2014/main" id="{D8615CCF-4AE6-458A-B907-CD1F7FF1DED8}"/>
              </a:ext>
            </a:extLst>
          </p:cNvPr>
          <p:cNvSpPr>
            <a:spLocks noGrp="1"/>
          </p:cNvSpPr>
          <p:nvPr>
            <p:ph idx="1"/>
          </p:nvPr>
        </p:nvSpPr>
        <p:spPr/>
        <p:txBody>
          <a:bodyPr/>
          <a:lstStyle/>
          <a:p>
            <a:r>
              <a:rPr lang="id-ID" dirty="0"/>
              <a:t>Digunakan untuk menghubungkan informasi dan Artefak  dengan elemen BPMN grafis. Teks Penjelasan dan Artefak  lain dapat Terkait dengan grafis elemen. Sebuah mata  panah pada Asosiasi menunjukkan arah aliran (misalnya,  data).</a:t>
            </a:r>
          </a:p>
          <a:p>
            <a:pPr marL="109728" indent="0">
              <a:buNone/>
            </a:pPr>
            <a:endParaRPr lang="id-ID" dirty="0"/>
          </a:p>
        </p:txBody>
      </p:sp>
      <p:grpSp>
        <p:nvGrpSpPr>
          <p:cNvPr id="4" name="Group 3">
            <a:extLst>
              <a:ext uri="{FF2B5EF4-FFF2-40B4-BE49-F238E27FC236}">
                <a16:creationId xmlns:a16="http://schemas.microsoft.com/office/drawing/2014/main" id="{8D89690B-3420-47E7-B4A9-1D1E8031641E}"/>
              </a:ext>
            </a:extLst>
          </p:cNvPr>
          <p:cNvGrpSpPr/>
          <p:nvPr/>
        </p:nvGrpSpPr>
        <p:grpSpPr>
          <a:xfrm>
            <a:off x="1743196" y="5264738"/>
            <a:ext cx="5408458" cy="693862"/>
            <a:chOff x="3242641" y="5014228"/>
            <a:chExt cx="5408458" cy="693862"/>
          </a:xfrm>
        </p:grpSpPr>
        <p:sp>
          <p:nvSpPr>
            <p:cNvPr id="5" name="object 5">
              <a:extLst>
                <a:ext uri="{FF2B5EF4-FFF2-40B4-BE49-F238E27FC236}">
                  <a16:creationId xmlns:a16="http://schemas.microsoft.com/office/drawing/2014/main" id="{9C4CE6A1-7717-44C4-9807-D6880EE01F9B}"/>
                </a:ext>
              </a:extLst>
            </p:cNvPr>
            <p:cNvSpPr txBox="1"/>
            <p:nvPr/>
          </p:nvSpPr>
          <p:spPr>
            <a:xfrm>
              <a:off x="3242641" y="5112117"/>
              <a:ext cx="2119013" cy="380960"/>
            </a:xfrm>
            <a:prstGeom prst="rect">
              <a:avLst/>
            </a:prstGeom>
          </p:spPr>
          <p:txBody>
            <a:bodyPr vert="horz" wrap="square" lIns="0" tIns="11516" rIns="0" bIns="0" rtlCol="0">
              <a:spAutoFit/>
            </a:bodyPr>
            <a:lstStyle/>
            <a:p>
              <a:pPr marL="11516">
                <a:spcBef>
                  <a:spcPts val="91"/>
                </a:spcBef>
                <a:tabLst>
                  <a:tab pos="1979662" algn="l"/>
                </a:tabLst>
              </a:pPr>
              <a:r>
                <a:rPr lang="id-ID" sz="2400" spc="-9" dirty="0">
                  <a:solidFill>
                    <a:srgbClr val="0000FF"/>
                  </a:solidFill>
                  <a:latin typeface="Arial"/>
                  <a:cs typeface="Arial"/>
                </a:rPr>
                <a:t>N</a:t>
              </a:r>
              <a:r>
                <a:rPr lang="id-ID" sz="2400" spc="-5" dirty="0">
                  <a:solidFill>
                    <a:srgbClr val="0000FF"/>
                  </a:solidFill>
                  <a:latin typeface="Arial"/>
                  <a:cs typeface="Arial"/>
                </a:rPr>
                <a:t>o</a:t>
              </a:r>
              <a:r>
                <a:rPr lang="id-ID" sz="2400" dirty="0">
                  <a:solidFill>
                    <a:srgbClr val="0000FF"/>
                  </a:solidFill>
                  <a:latin typeface="Arial"/>
                  <a:cs typeface="Arial"/>
                </a:rPr>
                <a:t>t</a:t>
              </a:r>
              <a:r>
                <a:rPr lang="id-ID" sz="2400" spc="-18" dirty="0">
                  <a:solidFill>
                    <a:srgbClr val="0000FF"/>
                  </a:solidFill>
                  <a:latin typeface="Arial"/>
                  <a:cs typeface="Arial"/>
                </a:rPr>
                <a:t>a</a:t>
              </a:r>
              <a:r>
                <a:rPr lang="id-ID" sz="2400" dirty="0">
                  <a:solidFill>
                    <a:srgbClr val="0000FF"/>
                  </a:solidFill>
                  <a:latin typeface="Arial"/>
                  <a:cs typeface="Arial"/>
                </a:rPr>
                <a:t>t</a:t>
              </a:r>
              <a:r>
                <a:rPr lang="id-ID" sz="2400" spc="-5" dirty="0">
                  <a:solidFill>
                    <a:srgbClr val="0000FF"/>
                  </a:solidFill>
                  <a:latin typeface="Arial"/>
                  <a:cs typeface="Arial"/>
                </a:rPr>
                <a:t>io</a:t>
              </a:r>
              <a:r>
                <a:rPr lang="id-ID" sz="2400" dirty="0">
                  <a:solidFill>
                    <a:srgbClr val="0000FF"/>
                  </a:solidFill>
                  <a:latin typeface="Arial"/>
                  <a:cs typeface="Arial"/>
                </a:rPr>
                <a:t>n:</a:t>
              </a:r>
              <a:endParaRPr lang="id-ID" sz="2400" dirty="0">
                <a:latin typeface="Arial"/>
                <a:cs typeface="Arial"/>
              </a:endParaRPr>
            </a:p>
          </p:txBody>
        </p:sp>
        <p:sp>
          <p:nvSpPr>
            <p:cNvPr id="6" name="object 6">
              <a:extLst>
                <a:ext uri="{FF2B5EF4-FFF2-40B4-BE49-F238E27FC236}">
                  <a16:creationId xmlns:a16="http://schemas.microsoft.com/office/drawing/2014/main" id="{3E46B88C-A509-4E7A-93C8-B0DBA2236DF9}"/>
                </a:ext>
              </a:extLst>
            </p:cNvPr>
            <p:cNvSpPr/>
            <p:nvPr/>
          </p:nvSpPr>
          <p:spPr>
            <a:xfrm>
              <a:off x="5549739" y="5503674"/>
              <a:ext cx="192323" cy="97889"/>
            </a:xfrm>
            <a:custGeom>
              <a:avLst/>
              <a:gdLst/>
              <a:ahLst/>
              <a:cxnLst/>
              <a:rect l="l" t="t" r="r" b="b"/>
              <a:pathLst>
                <a:path w="212089" h="107950">
                  <a:moveTo>
                    <a:pt x="0" y="107950"/>
                  </a:moveTo>
                  <a:lnTo>
                    <a:pt x="212090" y="107950"/>
                  </a:lnTo>
                  <a:lnTo>
                    <a:pt x="212090" y="0"/>
                  </a:lnTo>
                  <a:lnTo>
                    <a:pt x="0" y="0"/>
                  </a:lnTo>
                  <a:lnTo>
                    <a:pt x="0" y="107950"/>
                  </a:lnTo>
                  <a:close/>
                </a:path>
              </a:pathLst>
            </a:custGeom>
            <a:solidFill>
              <a:srgbClr val="000000"/>
            </a:solidFill>
          </p:spPr>
          <p:txBody>
            <a:bodyPr wrap="square" lIns="0" tIns="0" rIns="0" bIns="0" rtlCol="0"/>
            <a:lstStyle/>
            <a:p>
              <a:endParaRPr sz="1632"/>
            </a:p>
          </p:txBody>
        </p:sp>
        <p:sp>
          <p:nvSpPr>
            <p:cNvPr id="7" name="object 7">
              <a:extLst>
                <a:ext uri="{FF2B5EF4-FFF2-40B4-BE49-F238E27FC236}">
                  <a16:creationId xmlns:a16="http://schemas.microsoft.com/office/drawing/2014/main" id="{ED3C0E05-F342-499F-8331-B51E94C75CDE}"/>
                </a:ext>
              </a:extLst>
            </p:cNvPr>
            <p:cNvSpPr/>
            <p:nvPr/>
          </p:nvSpPr>
          <p:spPr>
            <a:xfrm>
              <a:off x="5935539" y="5503674"/>
              <a:ext cx="192323" cy="97889"/>
            </a:xfrm>
            <a:custGeom>
              <a:avLst/>
              <a:gdLst/>
              <a:ahLst/>
              <a:cxnLst/>
              <a:rect l="l" t="t" r="r" b="b"/>
              <a:pathLst>
                <a:path w="212090" h="107950">
                  <a:moveTo>
                    <a:pt x="0" y="107950"/>
                  </a:moveTo>
                  <a:lnTo>
                    <a:pt x="212090" y="107950"/>
                  </a:lnTo>
                  <a:lnTo>
                    <a:pt x="212090" y="0"/>
                  </a:lnTo>
                  <a:lnTo>
                    <a:pt x="0" y="0"/>
                  </a:lnTo>
                  <a:lnTo>
                    <a:pt x="0" y="107950"/>
                  </a:lnTo>
                  <a:close/>
                </a:path>
              </a:pathLst>
            </a:custGeom>
            <a:solidFill>
              <a:srgbClr val="000000"/>
            </a:solidFill>
          </p:spPr>
          <p:txBody>
            <a:bodyPr wrap="square" lIns="0" tIns="0" rIns="0" bIns="0" rtlCol="0"/>
            <a:lstStyle/>
            <a:p>
              <a:endParaRPr sz="1632"/>
            </a:p>
          </p:txBody>
        </p:sp>
        <p:sp>
          <p:nvSpPr>
            <p:cNvPr id="8" name="object 8">
              <a:extLst>
                <a:ext uri="{FF2B5EF4-FFF2-40B4-BE49-F238E27FC236}">
                  <a16:creationId xmlns:a16="http://schemas.microsoft.com/office/drawing/2014/main" id="{FF5C0759-D6A7-4699-91B8-5FCA60D0686A}"/>
                </a:ext>
              </a:extLst>
            </p:cNvPr>
            <p:cNvSpPr/>
            <p:nvPr/>
          </p:nvSpPr>
          <p:spPr>
            <a:xfrm>
              <a:off x="6321337" y="5503674"/>
              <a:ext cx="193475" cy="97889"/>
            </a:xfrm>
            <a:custGeom>
              <a:avLst/>
              <a:gdLst/>
              <a:ahLst/>
              <a:cxnLst/>
              <a:rect l="l" t="t" r="r" b="b"/>
              <a:pathLst>
                <a:path w="213359" h="107950">
                  <a:moveTo>
                    <a:pt x="0" y="107950"/>
                  </a:moveTo>
                  <a:lnTo>
                    <a:pt x="213360" y="107950"/>
                  </a:lnTo>
                  <a:lnTo>
                    <a:pt x="213360" y="0"/>
                  </a:lnTo>
                  <a:lnTo>
                    <a:pt x="0" y="0"/>
                  </a:lnTo>
                  <a:lnTo>
                    <a:pt x="0" y="107950"/>
                  </a:lnTo>
                  <a:close/>
                </a:path>
              </a:pathLst>
            </a:custGeom>
            <a:solidFill>
              <a:srgbClr val="000000"/>
            </a:solidFill>
          </p:spPr>
          <p:txBody>
            <a:bodyPr wrap="square" lIns="0" tIns="0" rIns="0" bIns="0" rtlCol="0"/>
            <a:lstStyle/>
            <a:p>
              <a:endParaRPr sz="1632"/>
            </a:p>
          </p:txBody>
        </p:sp>
        <p:sp>
          <p:nvSpPr>
            <p:cNvPr id="9" name="object 9">
              <a:extLst>
                <a:ext uri="{FF2B5EF4-FFF2-40B4-BE49-F238E27FC236}">
                  <a16:creationId xmlns:a16="http://schemas.microsoft.com/office/drawing/2014/main" id="{301B9A96-778A-4CA8-932D-2BBEF6090051}"/>
                </a:ext>
              </a:extLst>
            </p:cNvPr>
            <p:cNvSpPr/>
            <p:nvPr/>
          </p:nvSpPr>
          <p:spPr>
            <a:xfrm>
              <a:off x="6707136" y="5503674"/>
              <a:ext cx="193475" cy="97889"/>
            </a:xfrm>
            <a:custGeom>
              <a:avLst/>
              <a:gdLst/>
              <a:ahLst/>
              <a:cxnLst/>
              <a:rect l="l" t="t" r="r" b="b"/>
              <a:pathLst>
                <a:path w="213359" h="107950">
                  <a:moveTo>
                    <a:pt x="0" y="107950"/>
                  </a:moveTo>
                  <a:lnTo>
                    <a:pt x="213360" y="107950"/>
                  </a:lnTo>
                  <a:lnTo>
                    <a:pt x="213360" y="0"/>
                  </a:lnTo>
                  <a:lnTo>
                    <a:pt x="0" y="0"/>
                  </a:lnTo>
                  <a:lnTo>
                    <a:pt x="0" y="107950"/>
                  </a:lnTo>
                  <a:close/>
                </a:path>
              </a:pathLst>
            </a:custGeom>
            <a:solidFill>
              <a:srgbClr val="000000"/>
            </a:solidFill>
          </p:spPr>
          <p:txBody>
            <a:bodyPr wrap="square" lIns="0" tIns="0" rIns="0" bIns="0" rtlCol="0"/>
            <a:lstStyle/>
            <a:p>
              <a:endParaRPr sz="1632"/>
            </a:p>
          </p:txBody>
        </p:sp>
        <p:sp>
          <p:nvSpPr>
            <p:cNvPr id="10" name="object 10">
              <a:extLst>
                <a:ext uri="{FF2B5EF4-FFF2-40B4-BE49-F238E27FC236}">
                  <a16:creationId xmlns:a16="http://schemas.microsoft.com/office/drawing/2014/main" id="{FF2963A4-E11A-4C2C-953B-8D29EA15702D}"/>
                </a:ext>
              </a:extLst>
            </p:cNvPr>
            <p:cNvSpPr/>
            <p:nvPr/>
          </p:nvSpPr>
          <p:spPr>
            <a:xfrm>
              <a:off x="7092934" y="5503674"/>
              <a:ext cx="193475" cy="97889"/>
            </a:xfrm>
            <a:custGeom>
              <a:avLst/>
              <a:gdLst/>
              <a:ahLst/>
              <a:cxnLst/>
              <a:rect l="l" t="t" r="r" b="b"/>
              <a:pathLst>
                <a:path w="213359" h="107950">
                  <a:moveTo>
                    <a:pt x="0" y="107950"/>
                  </a:moveTo>
                  <a:lnTo>
                    <a:pt x="213360" y="107950"/>
                  </a:lnTo>
                  <a:lnTo>
                    <a:pt x="213360" y="0"/>
                  </a:lnTo>
                  <a:lnTo>
                    <a:pt x="0" y="0"/>
                  </a:lnTo>
                  <a:lnTo>
                    <a:pt x="0" y="107950"/>
                  </a:lnTo>
                  <a:close/>
                </a:path>
              </a:pathLst>
            </a:custGeom>
            <a:solidFill>
              <a:srgbClr val="000000"/>
            </a:solidFill>
          </p:spPr>
          <p:txBody>
            <a:bodyPr wrap="square" lIns="0" tIns="0" rIns="0" bIns="0" rtlCol="0"/>
            <a:lstStyle/>
            <a:p>
              <a:endParaRPr sz="1632"/>
            </a:p>
          </p:txBody>
        </p:sp>
        <p:sp>
          <p:nvSpPr>
            <p:cNvPr id="11" name="object 11">
              <a:extLst>
                <a:ext uri="{FF2B5EF4-FFF2-40B4-BE49-F238E27FC236}">
                  <a16:creationId xmlns:a16="http://schemas.microsoft.com/office/drawing/2014/main" id="{55258720-4D21-489D-8B6D-27A6EB8FA17C}"/>
                </a:ext>
              </a:extLst>
            </p:cNvPr>
            <p:cNvSpPr/>
            <p:nvPr/>
          </p:nvSpPr>
          <p:spPr>
            <a:xfrm>
              <a:off x="7478733" y="5503674"/>
              <a:ext cx="193475" cy="97889"/>
            </a:xfrm>
            <a:custGeom>
              <a:avLst/>
              <a:gdLst/>
              <a:ahLst/>
              <a:cxnLst/>
              <a:rect l="l" t="t" r="r" b="b"/>
              <a:pathLst>
                <a:path w="213359" h="107950">
                  <a:moveTo>
                    <a:pt x="0" y="107950"/>
                  </a:moveTo>
                  <a:lnTo>
                    <a:pt x="213360" y="107950"/>
                  </a:lnTo>
                  <a:lnTo>
                    <a:pt x="213360" y="0"/>
                  </a:lnTo>
                  <a:lnTo>
                    <a:pt x="0" y="0"/>
                  </a:lnTo>
                  <a:lnTo>
                    <a:pt x="0" y="107950"/>
                  </a:lnTo>
                  <a:close/>
                </a:path>
              </a:pathLst>
            </a:custGeom>
            <a:solidFill>
              <a:srgbClr val="000000"/>
            </a:solidFill>
          </p:spPr>
          <p:txBody>
            <a:bodyPr wrap="square" lIns="0" tIns="0" rIns="0" bIns="0" rtlCol="0"/>
            <a:lstStyle/>
            <a:p>
              <a:endParaRPr sz="1632"/>
            </a:p>
          </p:txBody>
        </p:sp>
        <p:grpSp>
          <p:nvGrpSpPr>
            <p:cNvPr id="12" name="object 12">
              <a:extLst>
                <a:ext uri="{FF2B5EF4-FFF2-40B4-BE49-F238E27FC236}">
                  <a16:creationId xmlns:a16="http://schemas.microsoft.com/office/drawing/2014/main" id="{9BC98EDE-DB10-48C2-AE99-F316DE0B1998}"/>
                </a:ext>
              </a:extLst>
            </p:cNvPr>
            <p:cNvGrpSpPr/>
            <p:nvPr/>
          </p:nvGrpSpPr>
          <p:grpSpPr>
            <a:xfrm>
              <a:off x="7864531" y="5398300"/>
              <a:ext cx="786568" cy="309790"/>
              <a:chOff x="8672830" y="5949950"/>
              <a:chExt cx="867410" cy="341630"/>
            </a:xfrm>
          </p:grpSpPr>
          <p:sp>
            <p:nvSpPr>
              <p:cNvPr id="22" name="object 13">
                <a:extLst>
                  <a:ext uri="{FF2B5EF4-FFF2-40B4-BE49-F238E27FC236}">
                    <a16:creationId xmlns:a16="http://schemas.microsoft.com/office/drawing/2014/main" id="{AC76479B-D65A-43FC-B09B-96D48D43D15F}"/>
                  </a:ext>
                </a:extLst>
              </p:cNvPr>
              <p:cNvSpPr/>
              <p:nvPr/>
            </p:nvSpPr>
            <p:spPr>
              <a:xfrm>
                <a:off x="8672830" y="6066154"/>
                <a:ext cx="213360" cy="107950"/>
              </a:xfrm>
              <a:custGeom>
                <a:avLst/>
                <a:gdLst/>
                <a:ahLst/>
                <a:cxnLst/>
                <a:rect l="l" t="t" r="r" b="b"/>
                <a:pathLst>
                  <a:path w="213359" h="107950">
                    <a:moveTo>
                      <a:pt x="0" y="107950"/>
                    </a:moveTo>
                    <a:lnTo>
                      <a:pt x="213360" y="107950"/>
                    </a:lnTo>
                    <a:lnTo>
                      <a:pt x="213360" y="0"/>
                    </a:lnTo>
                    <a:lnTo>
                      <a:pt x="0" y="0"/>
                    </a:lnTo>
                    <a:lnTo>
                      <a:pt x="0" y="107950"/>
                    </a:lnTo>
                    <a:close/>
                  </a:path>
                </a:pathLst>
              </a:custGeom>
              <a:solidFill>
                <a:srgbClr val="000000"/>
              </a:solidFill>
            </p:spPr>
            <p:txBody>
              <a:bodyPr wrap="square" lIns="0" tIns="0" rIns="0" bIns="0" rtlCol="0"/>
              <a:lstStyle/>
              <a:p>
                <a:endParaRPr sz="1632"/>
              </a:p>
            </p:txBody>
          </p:sp>
          <p:sp>
            <p:nvSpPr>
              <p:cNvPr id="23" name="object 14">
                <a:extLst>
                  <a:ext uri="{FF2B5EF4-FFF2-40B4-BE49-F238E27FC236}">
                    <a16:creationId xmlns:a16="http://schemas.microsoft.com/office/drawing/2014/main" id="{06EFA0DA-54F9-453C-90D7-EC795F1D1CA1}"/>
                  </a:ext>
                </a:extLst>
              </p:cNvPr>
              <p:cNvSpPr/>
              <p:nvPr/>
            </p:nvSpPr>
            <p:spPr>
              <a:xfrm>
                <a:off x="8856980" y="5949950"/>
                <a:ext cx="683260" cy="341630"/>
              </a:xfrm>
              <a:custGeom>
                <a:avLst/>
                <a:gdLst/>
                <a:ahLst/>
                <a:cxnLst/>
                <a:rect l="l" t="t" r="r" b="b"/>
                <a:pathLst>
                  <a:path w="683259" h="341629">
                    <a:moveTo>
                      <a:pt x="40640" y="0"/>
                    </a:moveTo>
                    <a:lnTo>
                      <a:pt x="30479" y="0"/>
                    </a:lnTo>
                    <a:lnTo>
                      <a:pt x="17779" y="2540"/>
                    </a:lnTo>
                    <a:lnTo>
                      <a:pt x="6350" y="12700"/>
                    </a:lnTo>
                    <a:lnTo>
                      <a:pt x="0" y="24130"/>
                    </a:lnTo>
                    <a:lnTo>
                      <a:pt x="0" y="36830"/>
                    </a:lnTo>
                    <a:lnTo>
                      <a:pt x="26670" y="66040"/>
                    </a:lnTo>
                    <a:lnTo>
                      <a:pt x="492760" y="171450"/>
                    </a:lnTo>
                    <a:lnTo>
                      <a:pt x="30479" y="274319"/>
                    </a:lnTo>
                    <a:lnTo>
                      <a:pt x="17779" y="278130"/>
                    </a:lnTo>
                    <a:lnTo>
                      <a:pt x="6350" y="287019"/>
                    </a:lnTo>
                    <a:lnTo>
                      <a:pt x="0" y="299719"/>
                    </a:lnTo>
                    <a:lnTo>
                      <a:pt x="0" y="312419"/>
                    </a:lnTo>
                    <a:lnTo>
                      <a:pt x="2540" y="325119"/>
                    </a:lnTo>
                    <a:lnTo>
                      <a:pt x="11429" y="335280"/>
                    </a:lnTo>
                    <a:lnTo>
                      <a:pt x="25400" y="341630"/>
                    </a:lnTo>
                    <a:lnTo>
                      <a:pt x="40640" y="341630"/>
                    </a:lnTo>
                    <a:lnTo>
                      <a:pt x="39370" y="340359"/>
                    </a:lnTo>
                    <a:lnTo>
                      <a:pt x="647700" y="205740"/>
                    </a:lnTo>
                    <a:lnTo>
                      <a:pt x="661670" y="203200"/>
                    </a:lnTo>
                    <a:lnTo>
                      <a:pt x="673100" y="195580"/>
                    </a:lnTo>
                    <a:lnTo>
                      <a:pt x="680720" y="184150"/>
                    </a:lnTo>
                    <a:lnTo>
                      <a:pt x="683260" y="171450"/>
                    </a:lnTo>
                    <a:lnTo>
                      <a:pt x="680720" y="158750"/>
                    </a:lnTo>
                    <a:lnTo>
                      <a:pt x="673100" y="146050"/>
                    </a:lnTo>
                    <a:lnTo>
                      <a:pt x="661670" y="138430"/>
                    </a:lnTo>
                    <a:lnTo>
                      <a:pt x="647700" y="135890"/>
                    </a:lnTo>
                    <a:lnTo>
                      <a:pt x="40640" y="0"/>
                    </a:lnTo>
                    <a:close/>
                  </a:path>
                </a:pathLst>
              </a:custGeom>
              <a:solidFill>
                <a:srgbClr val="000000"/>
              </a:solidFill>
            </p:spPr>
            <p:txBody>
              <a:bodyPr wrap="square" lIns="0" tIns="0" rIns="0" bIns="0" rtlCol="0"/>
              <a:lstStyle/>
              <a:p>
                <a:endParaRPr sz="1632"/>
              </a:p>
            </p:txBody>
          </p:sp>
        </p:grpSp>
        <p:sp>
          <p:nvSpPr>
            <p:cNvPr id="13" name="object 15">
              <a:extLst>
                <a:ext uri="{FF2B5EF4-FFF2-40B4-BE49-F238E27FC236}">
                  <a16:creationId xmlns:a16="http://schemas.microsoft.com/office/drawing/2014/main" id="{668906D8-901D-40E8-9BAA-04E0FCC4E271}"/>
                </a:ext>
              </a:extLst>
            </p:cNvPr>
            <p:cNvSpPr/>
            <p:nvPr/>
          </p:nvSpPr>
          <p:spPr>
            <a:xfrm>
              <a:off x="5549739" y="5014228"/>
              <a:ext cx="192323" cy="97889"/>
            </a:xfrm>
            <a:custGeom>
              <a:avLst/>
              <a:gdLst/>
              <a:ahLst/>
              <a:cxnLst/>
              <a:rect l="l" t="t" r="r" b="b"/>
              <a:pathLst>
                <a:path w="212089" h="107950">
                  <a:moveTo>
                    <a:pt x="0" y="107950"/>
                  </a:moveTo>
                  <a:lnTo>
                    <a:pt x="212090" y="107950"/>
                  </a:lnTo>
                  <a:lnTo>
                    <a:pt x="212090" y="0"/>
                  </a:lnTo>
                  <a:lnTo>
                    <a:pt x="0" y="0"/>
                  </a:lnTo>
                  <a:lnTo>
                    <a:pt x="0" y="107950"/>
                  </a:lnTo>
                  <a:close/>
                </a:path>
              </a:pathLst>
            </a:custGeom>
            <a:solidFill>
              <a:srgbClr val="000000"/>
            </a:solidFill>
          </p:spPr>
          <p:txBody>
            <a:bodyPr wrap="square" lIns="0" tIns="0" rIns="0" bIns="0" rtlCol="0"/>
            <a:lstStyle/>
            <a:p>
              <a:endParaRPr sz="1632"/>
            </a:p>
          </p:txBody>
        </p:sp>
        <p:sp>
          <p:nvSpPr>
            <p:cNvPr id="14" name="object 16">
              <a:extLst>
                <a:ext uri="{FF2B5EF4-FFF2-40B4-BE49-F238E27FC236}">
                  <a16:creationId xmlns:a16="http://schemas.microsoft.com/office/drawing/2014/main" id="{3EBD8AB5-3A4E-4591-BCC8-17DEC7DC3C8B}"/>
                </a:ext>
              </a:extLst>
            </p:cNvPr>
            <p:cNvSpPr/>
            <p:nvPr/>
          </p:nvSpPr>
          <p:spPr>
            <a:xfrm>
              <a:off x="5935539" y="5014228"/>
              <a:ext cx="192323" cy="97889"/>
            </a:xfrm>
            <a:custGeom>
              <a:avLst/>
              <a:gdLst/>
              <a:ahLst/>
              <a:cxnLst/>
              <a:rect l="l" t="t" r="r" b="b"/>
              <a:pathLst>
                <a:path w="212090" h="107950">
                  <a:moveTo>
                    <a:pt x="0" y="107950"/>
                  </a:moveTo>
                  <a:lnTo>
                    <a:pt x="212090" y="107950"/>
                  </a:lnTo>
                  <a:lnTo>
                    <a:pt x="212090" y="0"/>
                  </a:lnTo>
                  <a:lnTo>
                    <a:pt x="0" y="0"/>
                  </a:lnTo>
                  <a:lnTo>
                    <a:pt x="0" y="107950"/>
                  </a:lnTo>
                  <a:close/>
                </a:path>
              </a:pathLst>
            </a:custGeom>
            <a:solidFill>
              <a:srgbClr val="000000"/>
            </a:solidFill>
          </p:spPr>
          <p:txBody>
            <a:bodyPr wrap="square" lIns="0" tIns="0" rIns="0" bIns="0" rtlCol="0"/>
            <a:lstStyle/>
            <a:p>
              <a:endParaRPr sz="1632"/>
            </a:p>
          </p:txBody>
        </p:sp>
        <p:sp>
          <p:nvSpPr>
            <p:cNvPr id="15" name="object 17">
              <a:extLst>
                <a:ext uri="{FF2B5EF4-FFF2-40B4-BE49-F238E27FC236}">
                  <a16:creationId xmlns:a16="http://schemas.microsoft.com/office/drawing/2014/main" id="{D1206B24-E4AB-4305-927C-56AD9D13FEF6}"/>
                </a:ext>
              </a:extLst>
            </p:cNvPr>
            <p:cNvSpPr/>
            <p:nvPr/>
          </p:nvSpPr>
          <p:spPr>
            <a:xfrm>
              <a:off x="6321337" y="5014228"/>
              <a:ext cx="193475" cy="97889"/>
            </a:xfrm>
            <a:custGeom>
              <a:avLst/>
              <a:gdLst/>
              <a:ahLst/>
              <a:cxnLst/>
              <a:rect l="l" t="t" r="r" b="b"/>
              <a:pathLst>
                <a:path w="213359" h="107950">
                  <a:moveTo>
                    <a:pt x="0" y="107950"/>
                  </a:moveTo>
                  <a:lnTo>
                    <a:pt x="213360" y="107950"/>
                  </a:lnTo>
                  <a:lnTo>
                    <a:pt x="213360" y="0"/>
                  </a:lnTo>
                  <a:lnTo>
                    <a:pt x="0" y="0"/>
                  </a:lnTo>
                  <a:lnTo>
                    <a:pt x="0" y="107950"/>
                  </a:lnTo>
                  <a:close/>
                </a:path>
              </a:pathLst>
            </a:custGeom>
            <a:solidFill>
              <a:srgbClr val="000000"/>
            </a:solidFill>
          </p:spPr>
          <p:txBody>
            <a:bodyPr wrap="square" lIns="0" tIns="0" rIns="0" bIns="0" rtlCol="0"/>
            <a:lstStyle/>
            <a:p>
              <a:endParaRPr sz="1632"/>
            </a:p>
          </p:txBody>
        </p:sp>
        <p:sp>
          <p:nvSpPr>
            <p:cNvPr id="16" name="object 18">
              <a:extLst>
                <a:ext uri="{FF2B5EF4-FFF2-40B4-BE49-F238E27FC236}">
                  <a16:creationId xmlns:a16="http://schemas.microsoft.com/office/drawing/2014/main" id="{0BA3B8B2-F02B-422C-A6DF-7B399B2DD5C7}"/>
                </a:ext>
              </a:extLst>
            </p:cNvPr>
            <p:cNvSpPr/>
            <p:nvPr/>
          </p:nvSpPr>
          <p:spPr>
            <a:xfrm>
              <a:off x="6707136" y="5014228"/>
              <a:ext cx="193475" cy="97889"/>
            </a:xfrm>
            <a:custGeom>
              <a:avLst/>
              <a:gdLst/>
              <a:ahLst/>
              <a:cxnLst/>
              <a:rect l="l" t="t" r="r" b="b"/>
              <a:pathLst>
                <a:path w="213359" h="107950">
                  <a:moveTo>
                    <a:pt x="0" y="107950"/>
                  </a:moveTo>
                  <a:lnTo>
                    <a:pt x="213360" y="107950"/>
                  </a:lnTo>
                  <a:lnTo>
                    <a:pt x="213360" y="0"/>
                  </a:lnTo>
                  <a:lnTo>
                    <a:pt x="0" y="0"/>
                  </a:lnTo>
                  <a:lnTo>
                    <a:pt x="0" y="107950"/>
                  </a:lnTo>
                  <a:close/>
                </a:path>
              </a:pathLst>
            </a:custGeom>
            <a:solidFill>
              <a:srgbClr val="000000"/>
            </a:solidFill>
          </p:spPr>
          <p:txBody>
            <a:bodyPr wrap="square" lIns="0" tIns="0" rIns="0" bIns="0" rtlCol="0"/>
            <a:lstStyle/>
            <a:p>
              <a:endParaRPr sz="1632"/>
            </a:p>
          </p:txBody>
        </p:sp>
        <p:sp>
          <p:nvSpPr>
            <p:cNvPr id="17" name="object 19">
              <a:extLst>
                <a:ext uri="{FF2B5EF4-FFF2-40B4-BE49-F238E27FC236}">
                  <a16:creationId xmlns:a16="http://schemas.microsoft.com/office/drawing/2014/main" id="{56D06F05-A459-4D38-A97B-0C0C03CEBFB3}"/>
                </a:ext>
              </a:extLst>
            </p:cNvPr>
            <p:cNvSpPr/>
            <p:nvPr/>
          </p:nvSpPr>
          <p:spPr>
            <a:xfrm>
              <a:off x="7092934" y="5014228"/>
              <a:ext cx="193475" cy="97889"/>
            </a:xfrm>
            <a:custGeom>
              <a:avLst/>
              <a:gdLst/>
              <a:ahLst/>
              <a:cxnLst/>
              <a:rect l="l" t="t" r="r" b="b"/>
              <a:pathLst>
                <a:path w="213359" h="107950">
                  <a:moveTo>
                    <a:pt x="0" y="107950"/>
                  </a:moveTo>
                  <a:lnTo>
                    <a:pt x="213360" y="107950"/>
                  </a:lnTo>
                  <a:lnTo>
                    <a:pt x="213360" y="0"/>
                  </a:lnTo>
                  <a:lnTo>
                    <a:pt x="0" y="0"/>
                  </a:lnTo>
                  <a:lnTo>
                    <a:pt x="0" y="107950"/>
                  </a:lnTo>
                  <a:close/>
                </a:path>
              </a:pathLst>
            </a:custGeom>
            <a:solidFill>
              <a:srgbClr val="000000"/>
            </a:solidFill>
          </p:spPr>
          <p:txBody>
            <a:bodyPr wrap="square" lIns="0" tIns="0" rIns="0" bIns="0" rtlCol="0"/>
            <a:lstStyle/>
            <a:p>
              <a:endParaRPr sz="1632"/>
            </a:p>
          </p:txBody>
        </p:sp>
        <p:sp>
          <p:nvSpPr>
            <p:cNvPr id="18" name="object 20">
              <a:extLst>
                <a:ext uri="{FF2B5EF4-FFF2-40B4-BE49-F238E27FC236}">
                  <a16:creationId xmlns:a16="http://schemas.microsoft.com/office/drawing/2014/main" id="{17F572BD-09B5-4FA2-B048-A9B1161B94D6}"/>
                </a:ext>
              </a:extLst>
            </p:cNvPr>
            <p:cNvSpPr/>
            <p:nvPr/>
          </p:nvSpPr>
          <p:spPr>
            <a:xfrm>
              <a:off x="7478733" y="5014228"/>
              <a:ext cx="193475" cy="97889"/>
            </a:xfrm>
            <a:custGeom>
              <a:avLst/>
              <a:gdLst/>
              <a:ahLst/>
              <a:cxnLst/>
              <a:rect l="l" t="t" r="r" b="b"/>
              <a:pathLst>
                <a:path w="213359" h="107950">
                  <a:moveTo>
                    <a:pt x="0" y="107950"/>
                  </a:moveTo>
                  <a:lnTo>
                    <a:pt x="213360" y="107950"/>
                  </a:lnTo>
                  <a:lnTo>
                    <a:pt x="213360" y="0"/>
                  </a:lnTo>
                  <a:lnTo>
                    <a:pt x="0" y="0"/>
                  </a:lnTo>
                  <a:lnTo>
                    <a:pt x="0" y="107950"/>
                  </a:lnTo>
                  <a:close/>
                </a:path>
              </a:pathLst>
            </a:custGeom>
            <a:solidFill>
              <a:srgbClr val="000000"/>
            </a:solidFill>
          </p:spPr>
          <p:txBody>
            <a:bodyPr wrap="square" lIns="0" tIns="0" rIns="0" bIns="0" rtlCol="0"/>
            <a:lstStyle/>
            <a:p>
              <a:endParaRPr sz="1632"/>
            </a:p>
          </p:txBody>
        </p:sp>
        <p:sp>
          <p:nvSpPr>
            <p:cNvPr id="19" name="object 21">
              <a:extLst>
                <a:ext uri="{FF2B5EF4-FFF2-40B4-BE49-F238E27FC236}">
                  <a16:creationId xmlns:a16="http://schemas.microsoft.com/office/drawing/2014/main" id="{5BFA48E3-A56B-442D-A838-C59203039519}"/>
                </a:ext>
              </a:extLst>
            </p:cNvPr>
            <p:cNvSpPr/>
            <p:nvPr/>
          </p:nvSpPr>
          <p:spPr>
            <a:xfrm>
              <a:off x="7864531" y="5014228"/>
              <a:ext cx="193475" cy="97889"/>
            </a:xfrm>
            <a:custGeom>
              <a:avLst/>
              <a:gdLst/>
              <a:ahLst/>
              <a:cxnLst/>
              <a:rect l="l" t="t" r="r" b="b"/>
              <a:pathLst>
                <a:path w="213359" h="107950">
                  <a:moveTo>
                    <a:pt x="0" y="107950"/>
                  </a:moveTo>
                  <a:lnTo>
                    <a:pt x="213360" y="107950"/>
                  </a:lnTo>
                  <a:lnTo>
                    <a:pt x="213360" y="0"/>
                  </a:lnTo>
                  <a:lnTo>
                    <a:pt x="0" y="0"/>
                  </a:lnTo>
                  <a:lnTo>
                    <a:pt x="0" y="107950"/>
                  </a:lnTo>
                  <a:close/>
                </a:path>
              </a:pathLst>
            </a:custGeom>
            <a:solidFill>
              <a:srgbClr val="000000"/>
            </a:solidFill>
          </p:spPr>
          <p:txBody>
            <a:bodyPr wrap="square" lIns="0" tIns="0" rIns="0" bIns="0" rtlCol="0"/>
            <a:lstStyle/>
            <a:p>
              <a:endParaRPr sz="1632"/>
            </a:p>
          </p:txBody>
        </p:sp>
        <p:sp>
          <p:nvSpPr>
            <p:cNvPr id="20" name="object 22">
              <a:extLst>
                <a:ext uri="{FF2B5EF4-FFF2-40B4-BE49-F238E27FC236}">
                  <a16:creationId xmlns:a16="http://schemas.microsoft.com/office/drawing/2014/main" id="{CA287C89-33B5-4044-A145-B1946A80A060}"/>
                </a:ext>
              </a:extLst>
            </p:cNvPr>
            <p:cNvSpPr/>
            <p:nvPr/>
          </p:nvSpPr>
          <p:spPr>
            <a:xfrm>
              <a:off x="8250330" y="5014228"/>
              <a:ext cx="193475" cy="97889"/>
            </a:xfrm>
            <a:custGeom>
              <a:avLst/>
              <a:gdLst/>
              <a:ahLst/>
              <a:cxnLst/>
              <a:rect l="l" t="t" r="r" b="b"/>
              <a:pathLst>
                <a:path w="213359" h="107950">
                  <a:moveTo>
                    <a:pt x="0" y="107950"/>
                  </a:moveTo>
                  <a:lnTo>
                    <a:pt x="213360" y="107950"/>
                  </a:lnTo>
                  <a:lnTo>
                    <a:pt x="213360" y="0"/>
                  </a:lnTo>
                  <a:lnTo>
                    <a:pt x="0" y="0"/>
                  </a:lnTo>
                  <a:lnTo>
                    <a:pt x="0" y="107950"/>
                  </a:lnTo>
                  <a:close/>
                </a:path>
              </a:pathLst>
            </a:custGeom>
            <a:solidFill>
              <a:srgbClr val="000000"/>
            </a:solidFill>
          </p:spPr>
          <p:txBody>
            <a:bodyPr wrap="square" lIns="0" tIns="0" rIns="0" bIns="0" rtlCol="0"/>
            <a:lstStyle/>
            <a:p>
              <a:endParaRPr sz="1632"/>
            </a:p>
          </p:txBody>
        </p:sp>
        <p:sp>
          <p:nvSpPr>
            <p:cNvPr id="21" name="object 23">
              <a:extLst>
                <a:ext uri="{FF2B5EF4-FFF2-40B4-BE49-F238E27FC236}">
                  <a16:creationId xmlns:a16="http://schemas.microsoft.com/office/drawing/2014/main" id="{7D10FF1F-C7EF-41E3-A929-CD6B247D60E8}"/>
                </a:ext>
              </a:extLst>
            </p:cNvPr>
            <p:cNvSpPr/>
            <p:nvPr/>
          </p:nvSpPr>
          <p:spPr>
            <a:xfrm>
              <a:off x="8636128" y="5063172"/>
              <a:ext cx="14971" cy="0"/>
            </a:xfrm>
            <a:custGeom>
              <a:avLst/>
              <a:gdLst/>
              <a:ahLst/>
              <a:cxnLst/>
              <a:rect l="l" t="t" r="r" b="b"/>
              <a:pathLst>
                <a:path w="16509">
                  <a:moveTo>
                    <a:pt x="8254" y="-53974"/>
                  </a:moveTo>
                  <a:lnTo>
                    <a:pt x="8254" y="53975"/>
                  </a:lnTo>
                </a:path>
              </a:pathLst>
            </a:custGeom>
            <a:ln w="16510">
              <a:solidFill>
                <a:srgbClr val="000000"/>
              </a:solidFill>
            </a:ln>
          </p:spPr>
          <p:txBody>
            <a:bodyPr wrap="square" lIns="0" tIns="0" rIns="0" bIns="0" rtlCol="0"/>
            <a:lstStyle/>
            <a:p>
              <a:endParaRPr sz="1632"/>
            </a:p>
          </p:txBody>
        </p:sp>
      </p:grpSp>
    </p:spTree>
    <p:extLst>
      <p:ext uri="{BB962C8B-B14F-4D97-AF65-F5344CB8AC3E}">
        <p14:creationId xmlns:p14="http://schemas.microsoft.com/office/powerpoint/2010/main" val="17557909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D0D3-2933-4205-886F-75EE18009196}"/>
              </a:ext>
            </a:extLst>
          </p:cNvPr>
          <p:cNvSpPr>
            <a:spLocks noGrp="1"/>
          </p:cNvSpPr>
          <p:nvPr>
            <p:ph type="title"/>
          </p:nvPr>
        </p:nvSpPr>
        <p:spPr/>
        <p:txBody>
          <a:bodyPr/>
          <a:lstStyle/>
          <a:p>
            <a:r>
              <a:rPr lang="id-ID" dirty="0"/>
              <a:t>Pool</a:t>
            </a:r>
          </a:p>
        </p:txBody>
      </p:sp>
      <p:sp>
        <p:nvSpPr>
          <p:cNvPr id="3" name="Content Placeholder 2">
            <a:extLst>
              <a:ext uri="{FF2B5EF4-FFF2-40B4-BE49-F238E27FC236}">
                <a16:creationId xmlns:a16="http://schemas.microsoft.com/office/drawing/2014/main" id="{C7FAFC03-4117-4C6C-B335-FF16BD241276}"/>
              </a:ext>
            </a:extLst>
          </p:cNvPr>
          <p:cNvSpPr>
            <a:spLocks noGrp="1"/>
          </p:cNvSpPr>
          <p:nvPr>
            <p:ph idx="1"/>
          </p:nvPr>
        </p:nvSpPr>
        <p:spPr/>
        <p:txBody>
          <a:bodyPr/>
          <a:lstStyle/>
          <a:p>
            <a:r>
              <a:rPr lang="en-US" dirty="0"/>
              <a:t>A</a:t>
            </a:r>
            <a:r>
              <a:rPr lang="id-ID" dirty="0"/>
              <a:t>dalah representasi grafis dari Peserta Kolaborasi. Hal ini  juga bertindak sebagai "swimlane" dan wadah grafis untuk  partisi satu set Kegiatan dari Pools lain, biasanya</a:t>
            </a:r>
            <a:r>
              <a:rPr lang="en-US" dirty="0"/>
              <a:t> </a:t>
            </a:r>
            <a:r>
              <a:rPr lang="id-ID" dirty="0"/>
              <a:t>dalam konteks situasi B2B. Pool A MUNGKIN memiliki  internal yang rinci, dalam bentuk Proses yang akan  dieksekusi.</a:t>
            </a:r>
          </a:p>
          <a:p>
            <a:endParaRPr lang="id-ID" dirty="0"/>
          </a:p>
        </p:txBody>
      </p:sp>
      <p:sp>
        <p:nvSpPr>
          <p:cNvPr id="4" name="object 5">
            <a:extLst>
              <a:ext uri="{FF2B5EF4-FFF2-40B4-BE49-F238E27FC236}">
                <a16:creationId xmlns:a16="http://schemas.microsoft.com/office/drawing/2014/main" id="{2FB1B9F9-0F2B-4724-9FD4-A46A2BB6FCCB}"/>
              </a:ext>
            </a:extLst>
          </p:cNvPr>
          <p:cNvSpPr txBox="1"/>
          <p:nvPr/>
        </p:nvSpPr>
        <p:spPr>
          <a:xfrm>
            <a:off x="1461963" y="5594773"/>
            <a:ext cx="2119588" cy="380960"/>
          </a:xfrm>
          <a:prstGeom prst="rect">
            <a:avLst/>
          </a:prstGeom>
        </p:spPr>
        <p:txBody>
          <a:bodyPr vert="horz" wrap="square" lIns="0" tIns="11516" rIns="0" bIns="0" rtlCol="0">
            <a:spAutoFit/>
          </a:bodyPr>
          <a:lstStyle/>
          <a:p>
            <a:pPr marL="11516">
              <a:spcBef>
                <a:spcPts val="91"/>
              </a:spcBef>
              <a:tabLst>
                <a:tab pos="1979662" algn="l"/>
              </a:tabLst>
            </a:pPr>
            <a:r>
              <a:rPr lang="id-ID" sz="2400" spc="-9" dirty="0">
                <a:solidFill>
                  <a:srgbClr val="0000FF"/>
                </a:solidFill>
                <a:latin typeface="Arial"/>
                <a:cs typeface="Arial"/>
              </a:rPr>
              <a:t>N</a:t>
            </a:r>
            <a:r>
              <a:rPr lang="id-ID" sz="2400" spc="-5" dirty="0">
                <a:solidFill>
                  <a:srgbClr val="0000FF"/>
                </a:solidFill>
                <a:latin typeface="Arial"/>
                <a:cs typeface="Arial"/>
              </a:rPr>
              <a:t>o</a:t>
            </a:r>
            <a:r>
              <a:rPr lang="id-ID" sz="2400" dirty="0">
                <a:solidFill>
                  <a:srgbClr val="0000FF"/>
                </a:solidFill>
                <a:latin typeface="Arial"/>
                <a:cs typeface="Arial"/>
              </a:rPr>
              <a:t>t</a:t>
            </a:r>
            <a:r>
              <a:rPr lang="id-ID" sz="2400" spc="-18" dirty="0">
                <a:solidFill>
                  <a:srgbClr val="0000FF"/>
                </a:solidFill>
                <a:latin typeface="Arial"/>
                <a:cs typeface="Arial"/>
              </a:rPr>
              <a:t>a</a:t>
            </a:r>
            <a:r>
              <a:rPr lang="id-ID" sz="2400" dirty="0">
                <a:solidFill>
                  <a:srgbClr val="0000FF"/>
                </a:solidFill>
                <a:latin typeface="Arial"/>
                <a:cs typeface="Arial"/>
              </a:rPr>
              <a:t>t</a:t>
            </a:r>
            <a:r>
              <a:rPr lang="id-ID" sz="2400" spc="-5" dirty="0">
                <a:solidFill>
                  <a:srgbClr val="0000FF"/>
                </a:solidFill>
                <a:latin typeface="Arial"/>
                <a:cs typeface="Arial"/>
              </a:rPr>
              <a:t>io</a:t>
            </a:r>
            <a:r>
              <a:rPr lang="id-ID" sz="2400" dirty="0">
                <a:solidFill>
                  <a:srgbClr val="0000FF"/>
                </a:solidFill>
                <a:latin typeface="Arial"/>
                <a:cs typeface="Arial"/>
              </a:rPr>
              <a:t>n:</a:t>
            </a:r>
            <a:endParaRPr lang="id-ID" sz="2400" dirty="0">
              <a:latin typeface="Arial"/>
              <a:cs typeface="Arial"/>
            </a:endParaRPr>
          </a:p>
        </p:txBody>
      </p:sp>
      <p:sp>
        <p:nvSpPr>
          <p:cNvPr id="5" name="object 6">
            <a:extLst>
              <a:ext uri="{FF2B5EF4-FFF2-40B4-BE49-F238E27FC236}">
                <a16:creationId xmlns:a16="http://schemas.microsoft.com/office/drawing/2014/main" id="{5BEE1165-2A4C-4413-8F4F-A87161FA6FC0}"/>
              </a:ext>
            </a:extLst>
          </p:cNvPr>
          <p:cNvSpPr/>
          <p:nvPr/>
        </p:nvSpPr>
        <p:spPr>
          <a:xfrm>
            <a:off x="4211960" y="5373216"/>
            <a:ext cx="3641785" cy="1165634"/>
          </a:xfrm>
          <a:prstGeom prst="rect">
            <a:avLst/>
          </a:prstGeom>
          <a:blipFill>
            <a:blip r:embed="rId2" cstate="print"/>
            <a:stretch>
              <a:fillRect/>
            </a:stretch>
          </a:blipFill>
        </p:spPr>
        <p:txBody>
          <a:bodyPr wrap="square" lIns="0" tIns="0" rIns="0" bIns="0" rtlCol="0"/>
          <a:lstStyle/>
          <a:p>
            <a:endParaRPr sz="1632"/>
          </a:p>
        </p:txBody>
      </p:sp>
    </p:spTree>
    <p:extLst>
      <p:ext uri="{BB962C8B-B14F-4D97-AF65-F5344CB8AC3E}">
        <p14:creationId xmlns:p14="http://schemas.microsoft.com/office/powerpoint/2010/main" val="873087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241F-2F25-46D0-9570-F896CC7ED099}"/>
              </a:ext>
            </a:extLst>
          </p:cNvPr>
          <p:cNvSpPr>
            <a:spLocks noGrp="1"/>
          </p:cNvSpPr>
          <p:nvPr>
            <p:ph type="title"/>
          </p:nvPr>
        </p:nvSpPr>
        <p:spPr/>
        <p:txBody>
          <a:bodyPr/>
          <a:lstStyle/>
          <a:p>
            <a:r>
              <a:rPr lang="id-ID" dirty="0"/>
              <a:t>Lane</a:t>
            </a:r>
          </a:p>
        </p:txBody>
      </p:sp>
      <p:sp>
        <p:nvSpPr>
          <p:cNvPr id="3" name="Content Placeholder 2">
            <a:extLst>
              <a:ext uri="{FF2B5EF4-FFF2-40B4-BE49-F238E27FC236}">
                <a16:creationId xmlns:a16="http://schemas.microsoft.com/office/drawing/2014/main" id="{437DF160-625E-466B-BCBE-751C44826C06}"/>
              </a:ext>
            </a:extLst>
          </p:cNvPr>
          <p:cNvSpPr>
            <a:spLocks noGrp="1"/>
          </p:cNvSpPr>
          <p:nvPr>
            <p:ph idx="1"/>
          </p:nvPr>
        </p:nvSpPr>
        <p:spPr/>
        <p:txBody>
          <a:bodyPr/>
          <a:lstStyle/>
          <a:p>
            <a:r>
              <a:rPr lang="en-US" dirty="0"/>
              <a:t>A</a:t>
            </a:r>
            <a:r>
              <a:rPr lang="id-ID" dirty="0"/>
              <a:t>dalah partisi sub-dalam Proses, kadang-kadang  dalam Pool, akan memperpanjang seluruhProses yang</a:t>
            </a:r>
            <a:r>
              <a:rPr lang="en-US" dirty="0"/>
              <a:t> </a:t>
            </a:r>
            <a:r>
              <a:rPr lang="id-ID" dirty="0"/>
              <a:t>panjang, baik secara vertikal maupun horizontal. Jalur yang</a:t>
            </a:r>
            <a:r>
              <a:rPr lang="en-US" dirty="0"/>
              <a:t> </a:t>
            </a:r>
            <a:r>
              <a:rPr lang="id-ID" dirty="0"/>
              <a:t>digunakan untuk mengatur dan mengkategorikan Kegiatan.</a:t>
            </a:r>
          </a:p>
          <a:p>
            <a:endParaRPr lang="id-ID" dirty="0"/>
          </a:p>
        </p:txBody>
      </p:sp>
      <p:sp>
        <p:nvSpPr>
          <p:cNvPr id="4" name="object 5">
            <a:extLst>
              <a:ext uri="{FF2B5EF4-FFF2-40B4-BE49-F238E27FC236}">
                <a16:creationId xmlns:a16="http://schemas.microsoft.com/office/drawing/2014/main" id="{4E4AED39-A580-43A1-8C37-0DB4979BC32B}"/>
              </a:ext>
            </a:extLst>
          </p:cNvPr>
          <p:cNvSpPr txBox="1"/>
          <p:nvPr/>
        </p:nvSpPr>
        <p:spPr>
          <a:xfrm>
            <a:off x="1025302" y="5077615"/>
            <a:ext cx="2119588" cy="380960"/>
          </a:xfrm>
          <a:prstGeom prst="rect">
            <a:avLst/>
          </a:prstGeom>
        </p:spPr>
        <p:txBody>
          <a:bodyPr vert="horz" wrap="square" lIns="0" tIns="11516" rIns="0" bIns="0" rtlCol="0">
            <a:spAutoFit/>
          </a:bodyPr>
          <a:lstStyle/>
          <a:p>
            <a:pPr marL="11516">
              <a:spcBef>
                <a:spcPts val="91"/>
              </a:spcBef>
              <a:tabLst>
                <a:tab pos="1979662" algn="l"/>
              </a:tabLst>
            </a:pPr>
            <a:r>
              <a:rPr lang="id-ID" sz="2400" spc="-9" dirty="0">
                <a:solidFill>
                  <a:srgbClr val="0000FF"/>
                </a:solidFill>
                <a:latin typeface="Arial"/>
                <a:cs typeface="Arial"/>
              </a:rPr>
              <a:t>N</a:t>
            </a:r>
            <a:r>
              <a:rPr lang="id-ID" sz="2400" spc="-5" dirty="0">
                <a:solidFill>
                  <a:srgbClr val="0000FF"/>
                </a:solidFill>
                <a:latin typeface="Arial"/>
                <a:cs typeface="Arial"/>
              </a:rPr>
              <a:t>o</a:t>
            </a:r>
            <a:r>
              <a:rPr lang="id-ID" sz="2400" dirty="0">
                <a:solidFill>
                  <a:srgbClr val="0000FF"/>
                </a:solidFill>
                <a:latin typeface="Arial"/>
                <a:cs typeface="Arial"/>
              </a:rPr>
              <a:t>t</a:t>
            </a:r>
            <a:r>
              <a:rPr lang="id-ID" sz="2400" spc="-18" dirty="0">
                <a:solidFill>
                  <a:srgbClr val="0000FF"/>
                </a:solidFill>
                <a:latin typeface="Arial"/>
                <a:cs typeface="Arial"/>
              </a:rPr>
              <a:t>a</a:t>
            </a:r>
            <a:r>
              <a:rPr lang="id-ID" sz="2400" dirty="0">
                <a:solidFill>
                  <a:srgbClr val="0000FF"/>
                </a:solidFill>
                <a:latin typeface="Arial"/>
                <a:cs typeface="Arial"/>
              </a:rPr>
              <a:t>t</a:t>
            </a:r>
            <a:r>
              <a:rPr lang="id-ID" sz="2400" spc="-5" dirty="0">
                <a:solidFill>
                  <a:srgbClr val="0000FF"/>
                </a:solidFill>
                <a:latin typeface="Arial"/>
                <a:cs typeface="Arial"/>
              </a:rPr>
              <a:t>io</a:t>
            </a:r>
            <a:r>
              <a:rPr lang="id-ID" sz="2400" dirty="0">
                <a:solidFill>
                  <a:srgbClr val="0000FF"/>
                </a:solidFill>
                <a:latin typeface="Arial"/>
                <a:cs typeface="Arial"/>
              </a:rPr>
              <a:t>n:</a:t>
            </a:r>
            <a:endParaRPr lang="id-ID" sz="2400" dirty="0">
              <a:latin typeface="Arial"/>
              <a:cs typeface="Arial"/>
            </a:endParaRPr>
          </a:p>
        </p:txBody>
      </p:sp>
      <p:sp>
        <p:nvSpPr>
          <p:cNvPr id="5" name="object 6">
            <a:extLst>
              <a:ext uri="{FF2B5EF4-FFF2-40B4-BE49-F238E27FC236}">
                <a16:creationId xmlns:a16="http://schemas.microsoft.com/office/drawing/2014/main" id="{CD543896-7D81-4E05-A9FA-B87649EA691A}"/>
              </a:ext>
            </a:extLst>
          </p:cNvPr>
          <p:cNvSpPr/>
          <p:nvPr/>
        </p:nvSpPr>
        <p:spPr>
          <a:xfrm>
            <a:off x="3635896" y="4507427"/>
            <a:ext cx="4782145" cy="1525354"/>
          </a:xfrm>
          <a:prstGeom prst="rect">
            <a:avLst/>
          </a:prstGeom>
          <a:blipFill>
            <a:blip r:embed="rId3" cstate="print"/>
            <a:stretch>
              <a:fillRect/>
            </a:stretch>
          </a:blipFill>
        </p:spPr>
        <p:txBody>
          <a:bodyPr wrap="square" lIns="0" tIns="0" rIns="0" bIns="0" rtlCol="0"/>
          <a:lstStyle/>
          <a:p>
            <a:endParaRPr sz="1632"/>
          </a:p>
        </p:txBody>
      </p:sp>
    </p:spTree>
    <p:extLst>
      <p:ext uri="{BB962C8B-B14F-4D97-AF65-F5344CB8AC3E}">
        <p14:creationId xmlns:p14="http://schemas.microsoft.com/office/powerpoint/2010/main" val="13705668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5913" y="819390"/>
            <a:ext cx="8651099" cy="4243783"/>
          </a:xfrm>
          <a:prstGeom prst="rect">
            <a:avLst/>
          </a:prstGeom>
          <a:blipFill>
            <a:blip r:embed="rId2" cstate="print"/>
            <a:stretch>
              <a:fillRect/>
            </a:stretch>
          </a:blipFill>
        </p:spPr>
        <p:txBody>
          <a:bodyPr wrap="square" lIns="0" tIns="0" rIns="0" bIns="0" rtlCol="0"/>
          <a:lstStyle/>
          <a:p>
            <a:endParaRPr sz="1632"/>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1990-0425-4CB2-8C57-CE9F83755B73}"/>
              </a:ext>
            </a:extLst>
          </p:cNvPr>
          <p:cNvSpPr>
            <a:spLocks noGrp="1"/>
          </p:cNvSpPr>
          <p:nvPr>
            <p:ph type="title"/>
          </p:nvPr>
        </p:nvSpPr>
        <p:spPr/>
        <p:txBody>
          <a:bodyPr/>
          <a:lstStyle/>
          <a:p>
            <a:r>
              <a:rPr lang="id-ID" dirty="0"/>
              <a:t>Event</a:t>
            </a:r>
          </a:p>
        </p:txBody>
      </p:sp>
      <p:sp>
        <p:nvSpPr>
          <p:cNvPr id="3" name="Content Placeholder 2">
            <a:extLst>
              <a:ext uri="{FF2B5EF4-FFF2-40B4-BE49-F238E27FC236}">
                <a16:creationId xmlns:a16="http://schemas.microsoft.com/office/drawing/2014/main" id="{C8E8DBB8-5085-4793-B7B2-75729D06C7D3}"/>
              </a:ext>
            </a:extLst>
          </p:cNvPr>
          <p:cNvSpPr>
            <a:spLocks noGrp="1"/>
          </p:cNvSpPr>
          <p:nvPr>
            <p:ph idx="1"/>
          </p:nvPr>
        </p:nvSpPr>
        <p:spPr>
          <a:xfrm>
            <a:off x="457200" y="1943136"/>
            <a:ext cx="5050904" cy="4325112"/>
          </a:xfrm>
        </p:spPr>
        <p:txBody>
          <a:bodyPr>
            <a:normAutofit fontScale="77500" lnSpcReduction="20000"/>
          </a:bodyPr>
          <a:lstStyle/>
          <a:p>
            <a:r>
              <a:rPr lang="id-ID" dirty="0"/>
              <a:t>Event adalah sesuatu yang "terjadi" selama jalannya Proses atau  Koreografi. Mempengaruhi aliran dari model dan biasanya memiliki  penyebab (pemicu) atau dampak (hasil).</a:t>
            </a:r>
          </a:p>
          <a:p>
            <a:endParaRPr lang="id-ID" dirty="0"/>
          </a:p>
          <a:p>
            <a:r>
              <a:rPr lang="id-ID" dirty="0"/>
              <a:t>Event adalah lingkaran dengan terbuka pusat untuk  memungkinkan spidol internal untuk membedakan berbeda  pemicu atau hasil. Ada tiga jenis Event, berdasarkan ketika  mereka mempengaruhi aliran:</a:t>
            </a:r>
          </a:p>
          <a:p>
            <a:pPr lvl="1"/>
            <a:r>
              <a:rPr lang="id-ID" dirty="0"/>
              <a:t>Mulai, Menengah, dan Akhir.</a:t>
            </a:r>
          </a:p>
        </p:txBody>
      </p:sp>
      <p:sp>
        <p:nvSpPr>
          <p:cNvPr id="4" name="object 4">
            <a:extLst>
              <a:ext uri="{FF2B5EF4-FFF2-40B4-BE49-F238E27FC236}">
                <a16:creationId xmlns:a16="http://schemas.microsoft.com/office/drawing/2014/main" id="{263FC058-6DC9-4B94-9EF8-E0E9A39CE37A}"/>
              </a:ext>
            </a:extLst>
          </p:cNvPr>
          <p:cNvSpPr txBox="1"/>
          <p:nvPr/>
        </p:nvSpPr>
        <p:spPr>
          <a:xfrm>
            <a:off x="6203581" y="2708920"/>
            <a:ext cx="2119588" cy="380960"/>
          </a:xfrm>
          <a:prstGeom prst="rect">
            <a:avLst/>
          </a:prstGeom>
        </p:spPr>
        <p:txBody>
          <a:bodyPr vert="horz" wrap="square" lIns="0" tIns="11516" rIns="0" bIns="0" rtlCol="0">
            <a:spAutoFit/>
          </a:bodyPr>
          <a:lstStyle/>
          <a:p>
            <a:pPr marL="11516">
              <a:spcBef>
                <a:spcPts val="91"/>
              </a:spcBef>
              <a:tabLst>
                <a:tab pos="1979662" algn="l"/>
              </a:tabLst>
            </a:pPr>
            <a:r>
              <a:rPr sz="2400" spc="-9" dirty="0">
                <a:solidFill>
                  <a:srgbClr val="0000FF"/>
                </a:solidFill>
                <a:latin typeface="Arial"/>
                <a:cs typeface="Arial"/>
              </a:rPr>
              <a:t>N</a:t>
            </a:r>
            <a:r>
              <a:rPr sz="2400" spc="-5" dirty="0">
                <a:solidFill>
                  <a:srgbClr val="0000FF"/>
                </a:solidFill>
                <a:latin typeface="Arial"/>
                <a:cs typeface="Arial"/>
              </a:rPr>
              <a:t>o</a:t>
            </a:r>
            <a:r>
              <a:rPr sz="2400" dirty="0">
                <a:solidFill>
                  <a:srgbClr val="0000FF"/>
                </a:solidFill>
                <a:latin typeface="Arial"/>
                <a:cs typeface="Arial"/>
              </a:rPr>
              <a:t>t</a:t>
            </a:r>
            <a:r>
              <a:rPr sz="2400" spc="-18" dirty="0">
                <a:solidFill>
                  <a:srgbClr val="0000FF"/>
                </a:solidFill>
                <a:latin typeface="Arial"/>
                <a:cs typeface="Arial"/>
              </a:rPr>
              <a:t>a</a:t>
            </a:r>
            <a:r>
              <a:rPr sz="2400" dirty="0">
                <a:solidFill>
                  <a:srgbClr val="0000FF"/>
                </a:solidFill>
                <a:latin typeface="Arial"/>
                <a:cs typeface="Arial"/>
              </a:rPr>
              <a:t>t</a:t>
            </a:r>
            <a:r>
              <a:rPr sz="2400" spc="-5" dirty="0">
                <a:solidFill>
                  <a:srgbClr val="0000FF"/>
                </a:solidFill>
                <a:latin typeface="Arial"/>
                <a:cs typeface="Arial"/>
              </a:rPr>
              <a:t>io</a:t>
            </a:r>
            <a:r>
              <a:rPr sz="2400" dirty="0">
                <a:solidFill>
                  <a:srgbClr val="0000FF"/>
                </a:solidFill>
                <a:latin typeface="Arial"/>
                <a:cs typeface="Arial"/>
              </a:rPr>
              <a:t>n:</a:t>
            </a:r>
            <a:endParaRPr sz="2400" dirty="0">
              <a:latin typeface="Arial"/>
              <a:cs typeface="Arial"/>
            </a:endParaRPr>
          </a:p>
        </p:txBody>
      </p:sp>
      <p:sp>
        <p:nvSpPr>
          <p:cNvPr id="5" name="object 5">
            <a:extLst>
              <a:ext uri="{FF2B5EF4-FFF2-40B4-BE49-F238E27FC236}">
                <a16:creationId xmlns:a16="http://schemas.microsoft.com/office/drawing/2014/main" id="{038C4CC3-BCAE-4CEE-95A0-2123D2F9DDCD}"/>
              </a:ext>
            </a:extLst>
          </p:cNvPr>
          <p:cNvSpPr/>
          <p:nvPr/>
        </p:nvSpPr>
        <p:spPr>
          <a:xfrm>
            <a:off x="6372200" y="3429000"/>
            <a:ext cx="1142424" cy="1142424"/>
          </a:xfrm>
          <a:custGeom>
            <a:avLst/>
            <a:gdLst/>
            <a:ahLst/>
            <a:cxnLst/>
            <a:rect l="l" t="t" r="r" b="b"/>
            <a:pathLst>
              <a:path w="1259840" h="1259840">
                <a:moveTo>
                  <a:pt x="629920" y="0"/>
                </a:moveTo>
                <a:lnTo>
                  <a:pt x="678046" y="1674"/>
                </a:lnTo>
                <a:lnTo>
                  <a:pt x="725027" y="6627"/>
                </a:lnTo>
                <a:lnTo>
                  <a:pt x="770756" y="14752"/>
                </a:lnTo>
                <a:lnTo>
                  <a:pt x="815126" y="25941"/>
                </a:lnTo>
                <a:lnTo>
                  <a:pt x="858030" y="40090"/>
                </a:lnTo>
                <a:lnTo>
                  <a:pt x="899362" y="57089"/>
                </a:lnTo>
                <a:lnTo>
                  <a:pt x="939015" y="76834"/>
                </a:lnTo>
                <a:lnTo>
                  <a:pt x="976882" y="99218"/>
                </a:lnTo>
                <a:lnTo>
                  <a:pt x="1012858" y="124133"/>
                </a:lnTo>
                <a:lnTo>
                  <a:pt x="1046834" y="151474"/>
                </a:lnTo>
                <a:lnTo>
                  <a:pt x="1078706" y="181133"/>
                </a:lnTo>
                <a:lnTo>
                  <a:pt x="1108365" y="213005"/>
                </a:lnTo>
                <a:lnTo>
                  <a:pt x="1135706" y="246981"/>
                </a:lnTo>
                <a:lnTo>
                  <a:pt x="1160621" y="282957"/>
                </a:lnTo>
                <a:lnTo>
                  <a:pt x="1183005" y="320824"/>
                </a:lnTo>
                <a:lnTo>
                  <a:pt x="1202750" y="360477"/>
                </a:lnTo>
                <a:lnTo>
                  <a:pt x="1219749" y="401809"/>
                </a:lnTo>
                <a:lnTo>
                  <a:pt x="1233898" y="444713"/>
                </a:lnTo>
                <a:lnTo>
                  <a:pt x="1245087" y="489083"/>
                </a:lnTo>
                <a:lnTo>
                  <a:pt x="1253212" y="534812"/>
                </a:lnTo>
                <a:lnTo>
                  <a:pt x="1258165" y="581793"/>
                </a:lnTo>
                <a:lnTo>
                  <a:pt x="1259839" y="629920"/>
                </a:lnTo>
                <a:lnTo>
                  <a:pt x="1258165" y="678046"/>
                </a:lnTo>
                <a:lnTo>
                  <a:pt x="1253212" y="725027"/>
                </a:lnTo>
                <a:lnTo>
                  <a:pt x="1245087" y="770756"/>
                </a:lnTo>
                <a:lnTo>
                  <a:pt x="1233898" y="815126"/>
                </a:lnTo>
                <a:lnTo>
                  <a:pt x="1219749" y="858030"/>
                </a:lnTo>
                <a:lnTo>
                  <a:pt x="1202750" y="899362"/>
                </a:lnTo>
                <a:lnTo>
                  <a:pt x="1183005" y="939015"/>
                </a:lnTo>
                <a:lnTo>
                  <a:pt x="1160621" y="976882"/>
                </a:lnTo>
                <a:lnTo>
                  <a:pt x="1135706" y="1012858"/>
                </a:lnTo>
                <a:lnTo>
                  <a:pt x="1108365" y="1046834"/>
                </a:lnTo>
                <a:lnTo>
                  <a:pt x="1078706" y="1078706"/>
                </a:lnTo>
                <a:lnTo>
                  <a:pt x="1046834" y="1108365"/>
                </a:lnTo>
                <a:lnTo>
                  <a:pt x="1012858" y="1135706"/>
                </a:lnTo>
                <a:lnTo>
                  <a:pt x="976882" y="1160621"/>
                </a:lnTo>
                <a:lnTo>
                  <a:pt x="939015" y="1183005"/>
                </a:lnTo>
                <a:lnTo>
                  <a:pt x="899362" y="1202750"/>
                </a:lnTo>
                <a:lnTo>
                  <a:pt x="858030" y="1219749"/>
                </a:lnTo>
                <a:lnTo>
                  <a:pt x="815126" y="1233898"/>
                </a:lnTo>
                <a:lnTo>
                  <a:pt x="770756" y="1245087"/>
                </a:lnTo>
                <a:lnTo>
                  <a:pt x="725027" y="1253212"/>
                </a:lnTo>
                <a:lnTo>
                  <a:pt x="678046" y="1258165"/>
                </a:lnTo>
                <a:lnTo>
                  <a:pt x="629920" y="1259840"/>
                </a:lnTo>
                <a:lnTo>
                  <a:pt x="581793" y="1258165"/>
                </a:lnTo>
                <a:lnTo>
                  <a:pt x="534812" y="1253212"/>
                </a:lnTo>
                <a:lnTo>
                  <a:pt x="489083" y="1245087"/>
                </a:lnTo>
                <a:lnTo>
                  <a:pt x="444713" y="1233898"/>
                </a:lnTo>
                <a:lnTo>
                  <a:pt x="401809" y="1219749"/>
                </a:lnTo>
                <a:lnTo>
                  <a:pt x="360477" y="1202750"/>
                </a:lnTo>
                <a:lnTo>
                  <a:pt x="320824" y="1183005"/>
                </a:lnTo>
                <a:lnTo>
                  <a:pt x="282957" y="1160621"/>
                </a:lnTo>
                <a:lnTo>
                  <a:pt x="246981" y="1135706"/>
                </a:lnTo>
                <a:lnTo>
                  <a:pt x="213005" y="1108365"/>
                </a:lnTo>
                <a:lnTo>
                  <a:pt x="181133" y="1078706"/>
                </a:lnTo>
                <a:lnTo>
                  <a:pt x="151474" y="1046834"/>
                </a:lnTo>
                <a:lnTo>
                  <a:pt x="124133" y="1012858"/>
                </a:lnTo>
                <a:lnTo>
                  <a:pt x="99218" y="976882"/>
                </a:lnTo>
                <a:lnTo>
                  <a:pt x="76834" y="939015"/>
                </a:lnTo>
                <a:lnTo>
                  <a:pt x="57089" y="899362"/>
                </a:lnTo>
                <a:lnTo>
                  <a:pt x="40090" y="858030"/>
                </a:lnTo>
                <a:lnTo>
                  <a:pt x="25941" y="815126"/>
                </a:lnTo>
                <a:lnTo>
                  <a:pt x="14752" y="770756"/>
                </a:lnTo>
                <a:lnTo>
                  <a:pt x="6627" y="725027"/>
                </a:lnTo>
                <a:lnTo>
                  <a:pt x="1674" y="678046"/>
                </a:lnTo>
                <a:lnTo>
                  <a:pt x="0" y="629920"/>
                </a:lnTo>
                <a:lnTo>
                  <a:pt x="1674" y="581793"/>
                </a:lnTo>
                <a:lnTo>
                  <a:pt x="6627" y="534812"/>
                </a:lnTo>
                <a:lnTo>
                  <a:pt x="14752" y="489083"/>
                </a:lnTo>
                <a:lnTo>
                  <a:pt x="25941" y="444713"/>
                </a:lnTo>
                <a:lnTo>
                  <a:pt x="40090" y="401809"/>
                </a:lnTo>
                <a:lnTo>
                  <a:pt x="57089" y="360477"/>
                </a:lnTo>
                <a:lnTo>
                  <a:pt x="76834" y="320824"/>
                </a:lnTo>
                <a:lnTo>
                  <a:pt x="99218" y="282957"/>
                </a:lnTo>
                <a:lnTo>
                  <a:pt x="124133" y="246981"/>
                </a:lnTo>
                <a:lnTo>
                  <a:pt x="151474" y="213005"/>
                </a:lnTo>
                <a:lnTo>
                  <a:pt x="181133" y="181133"/>
                </a:lnTo>
                <a:lnTo>
                  <a:pt x="213005" y="151474"/>
                </a:lnTo>
                <a:lnTo>
                  <a:pt x="246981" y="124133"/>
                </a:lnTo>
                <a:lnTo>
                  <a:pt x="282957" y="99218"/>
                </a:lnTo>
                <a:lnTo>
                  <a:pt x="320824" y="76834"/>
                </a:lnTo>
                <a:lnTo>
                  <a:pt x="360477" y="57089"/>
                </a:lnTo>
                <a:lnTo>
                  <a:pt x="401809" y="40090"/>
                </a:lnTo>
                <a:lnTo>
                  <a:pt x="444713" y="25941"/>
                </a:lnTo>
                <a:lnTo>
                  <a:pt x="489083" y="14752"/>
                </a:lnTo>
                <a:lnTo>
                  <a:pt x="534812" y="6627"/>
                </a:lnTo>
                <a:lnTo>
                  <a:pt x="581793" y="1674"/>
                </a:lnTo>
                <a:lnTo>
                  <a:pt x="629920" y="0"/>
                </a:lnTo>
                <a:close/>
              </a:path>
            </a:pathLst>
          </a:custGeom>
          <a:ln w="107822">
            <a:solidFill>
              <a:srgbClr val="000000"/>
            </a:solidFill>
          </a:ln>
        </p:spPr>
        <p:txBody>
          <a:bodyPr wrap="square" lIns="0" tIns="0" rIns="0" bIns="0" rtlCol="0"/>
          <a:lstStyle/>
          <a:p>
            <a:endParaRPr sz="1632"/>
          </a:p>
        </p:txBody>
      </p:sp>
    </p:spTree>
    <p:extLst>
      <p:ext uri="{BB962C8B-B14F-4D97-AF65-F5344CB8AC3E}">
        <p14:creationId xmlns:p14="http://schemas.microsoft.com/office/powerpoint/2010/main" val="26749362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2458" y="663919"/>
            <a:ext cx="8515206" cy="5668359"/>
          </a:xfrm>
          <a:prstGeom prst="rect">
            <a:avLst/>
          </a:prstGeom>
          <a:blipFill>
            <a:blip r:embed="rId2" cstate="print"/>
            <a:stretch>
              <a:fillRect/>
            </a:stretch>
          </a:blipFill>
        </p:spPr>
        <p:txBody>
          <a:bodyPr wrap="square" lIns="0" tIns="0" rIns="0" bIns="0" rtlCol="0"/>
          <a:lstStyle/>
          <a:p>
            <a:endParaRPr sz="1632"/>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87F9-8BD1-4449-B18F-AA0FFB417848}"/>
              </a:ext>
            </a:extLst>
          </p:cNvPr>
          <p:cNvSpPr>
            <a:spLocks noGrp="1"/>
          </p:cNvSpPr>
          <p:nvPr>
            <p:ph type="title"/>
          </p:nvPr>
        </p:nvSpPr>
        <p:spPr/>
        <p:txBody>
          <a:bodyPr/>
          <a:lstStyle/>
          <a:p>
            <a:r>
              <a:rPr lang="id-ID" dirty="0"/>
              <a:t>Data Object</a:t>
            </a:r>
          </a:p>
        </p:txBody>
      </p:sp>
      <p:sp>
        <p:nvSpPr>
          <p:cNvPr id="3" name="Content Placeholder 2">
            <a:extLst>
              <a:ext uri="{FF2B5EF4-FFF2-40B4-BE49-F238E27FC236}">
                <a16:creationId xmlns:a16="http://schemas.microsoft.com/office/drawing/2014/main" id="{67061624-4610-44C2-AD40-8178EC56A5C6}"/>
              </a:ext>
            </a:extLst>
          </p:cNvPr>
          <p:cNvSpPr>
            <a:spLocks noGrp="1"/>
          </p:cNvSpPr>
          <p:nvPr>
            <p:ph idx="1"/>
          </p:nvPr>
        </p:nvSpPr>
        <p:spPr>
          <a:xfrm>
            <a:off x="457200" y="1943136"/>
            <a:ext cx="3322712" cy="4325112"/>
          </a:xfrm>
        </p:spPr>
        <p:txBody>
          <a:bodyPr>
            <a:normAutofit fontScale="77500" lnSpcReduction="20000"/>
          </a:bodyPr>
          <a:lstStyle/>
          <a:p>
            <a:r>
              <a:rPr lang="id-ID" dirty="0"/>
              <a:t>Data Objects memberikan  informasi tentang apa Kegiatan  perlu diadakan dan / atau apa  yang mereka hasilkan. Data  Objects dapat mewakili benda  tunggal atau koleksi benda-benda.  Data Input dan Data Output  memberikan informasi yang sama  untuk Proses.</a:t>
            </a:r>
          </a:p>
          <a:p>
            <a:endParaRPr lang="id-ID" dirty="0"/>
          </a:p>
        </p:txBody>
      </p:sp>
      <p:sp>
        <p:nvSpPr>
          <p:cNvPr id="4" name="object 5">
            <a:extLst>
              <a:ext uri="{FF2B5EF4-FFF2-40B4-BE49-F238E27FC236}">
                <a16:creationId xmlns:a16="http://schemas.microsoft.com/office/drawing/2014/main" id="{99845FA3-E064-41B4-9AE0-D10E7C1E2E11}"/>
              </a:ext>
            </a:extLst>
          </p:cNvPr>
          <p:cNvSpPr txBox="1"/>
          <p:nvPr/>
        </p:nvSpPr>
        <p:spPr>
          <a:xfrm>
            <a:off x="4716016" y="6046989"/>
            <a:ext cx="2119588" cy="380960"/>
          </a:xfrm>
          <a:prstGeom prst="rect">
            <a:avLst/>
          </a:prstGeom>
        </p:spPr>
        <p:txBody>
          <a:bodyPr vert="horz" wrap="square" lIns="0" tIns="11516" rIns="0" bIns="0" rtlCol="0">
            <a:spAutoFit/>
          </a:bodyPr>
          <a:lstStyle/>
          <a:p>
            <a:pPr marL="11516">
              <a:spcBef>
                <a:spcPts val="91"/>
              </a:spcBef>
              <a:tabLst>
                <a:tab pos="1979662" algn="l"/>
              </a:tabLst>
            </a:pPr>
            <a:r>
              <a:rPr lang="id-ID" sz="2400" spc="-9" dirty="0">
                <a:solidFill>
                  <a:srgbClr val="0000FF"/>
                </a:solidFill>
                <a:latin typeface="Arial"/>
                <a:cs typeface="Arial"/>
              </a:rPr>
              <a:t>N</a:t>
            </a:r>
            <a:r>
              <a:rPr lang="id-ID" sz="2400" spc="-5" dirty="0">
                <a:solidFill>
                  <a:srgbClr val="0000FF"/>
                </a:solidFill>
                <a:latin typeface="Arial"/>
                <a:cs typeface="Arial"/>
              </a:rPr>
              <a:t>o</a:t>
            </a:r>
            <a:r>
              <a:rPr lang="id-ID" sz="2400" dirty="0">
                <a:solidFill>
                  <a:srgbClr val="0000FF"/>
                </a:solidFill>
                <a:latin typeface="Arial"/>
                <a:cs typeface="Arial"/>
              </a:rPr>
              <a:t>t</a:t>
            </a:r>
            <a:r>
              <a:rPr lang="id-ID" sz="2400" spc="-18" dirty="0">
                <a:solidFill>
                  <a:srgbClr val="0000FF"/>
                </a:solidFill>
                <a:latin typeface="Arial"/>
                <a:cs typeface="Arial"/>
              </a:rPr>
              <a:t>a</a:t>
            </a:r>
            <a:r>
              <a:rPr lang="id-ID" sz="2400" dirty="0">
                <a:solidFill>
                  <a:srgbClr val="0000FF"/>
                </a:solidFill>
                <a:latin typeface="Arial"/>
                <a:cs typeface="Arial"/>
              </a:rPr>
              <a:t>t</a:t>
            </a:r>
            <a:r>
              <a:rPr lang="id-ID" sz="2400" spc="-5" dirty="0">
                <a:solidFill>
                  <a:srgbClr val="0000FF"/>
                </a:solidFill>
                <a:latin typeface="Arial"/>
                <a:cs typeface="Arial"/>
              </a:rPr>
              <a:t>io</a:t>
            </a:r>
            <a:r>
              <a:rPr lang="id-ID" sz="2400" dirty="0">
                <a:solidFill>
                  <a:srgbClr val="0000FF"/>
                </a:solidFill>
                <a:latin typeface="Arial"/>
                <a:cs typeface="Arial"/>
              </a:rPr>
              <a:t>n:</a:t>
            </a:r>
            <a:endParaRPr lang="id-ID" sz="2400" dirty="0">
              <a:latin typeface="Arial"/>
              <a:cs typeface="Arial"/>
            </a:endParaRPr>
          </a:p>
        </p:txBody>
      </p:sp>
      <p:sp>
        <p:nvSpPr>
          <p:cNvPr id="5" name="object 6">
            <a:extLst>
              <a:ext uri="{FF2B5EF4-FFF2-40B4-BE49-F238E27FC236}">
                <a16:creationId xmlns:a16="http://schemas.microsoft.com/office/drawing/2014/main" id="{5D361725-89E3-40FD-AE37-D72F455EF39A}"/>
              </a:ext>
            </a:extLst>
          </p:cNvPr>
          <p:cNvSpPr/>
          <p:nvPr/>
        </p:nvSpPr>
        <p:spPr>
          <a:xfrm>
            <a:off x="7308304" y="5829849"/>
            <a:ext cx="705089" cy="876797"/>
          </a:xfrm>
          <a:prstGeom prst="rect">
            <a:avLst/>
          </a:prstGeom>
          <a:blipFill>
            <a:blip r:embed="rId2" cstate="print"/>
            <a:stretch>
              <a:fillRect/>
            </a:stretch>
          </a:blipFill>
        </p:spPr>
        <p:txBody>
          <a:bodyPr wrap="square" lIns="0" tIns="0" rIns="0" bIns="0" rtlCol="0"/>
          <a:lstStyle/>
          <a:p>
            <a:endParaRPr sz="1632"/>
          </a:p>
        </p:txBody>
      </p:sp>
      <p:sp>
        <p:nvSpPr>
          <p:cNvPr id="6" name="object 7">
            <a:extLst>
              <a:ext uri="{FF2B5EF4-FFF2-40B4-BE49-F238E27FC236}">
                <a16:creationId xmlns:a16="http://schemas.microsoft.com/office/drawing/2014/main" id="{35137AB7-F7C3-4561-B263-A8420D57F698}"/>
              </a:ext>
            </a:extLst>
          </p:cNvPr>
          <p:cNvSpPr/>
          <p:nvPr/>
        </p:nvSpPr>
        <p:spPr>
          <a:xfrm>
            <a:off x="5460843" y="871458"/>
            <a:ext cx="2932909" cy="4388014"/>
          </a:xfrm>
          <a:prstGeom prst="rect">
            <a:avLst/>
          </a:prstGeom>
          <a:blipFill>
            <a:blip r:embed="rId3" cstate="print"/>
            <a:stretch>
              <a:fillRect/>
            </a:stretch>
          </a:blipFill>
        </p:spPr>
        <p:txBody>
          <a:bodyPr wrap="square" lIns="0" tIns="0" rIns="0" bIns="0" rtlCol="0"/>
          <a:lstStyle/>
          <a:p>
            <a:endParaRPr sz="1632"/>
          </a:p>
        </p:txBody>
      </p:sp>
    </p:spTree>
    <p:extLst>
      <p:ext uri="{BB962C8B-B14F-4D97-AF65-F5344CB8AC3E}">
        <p14:creationId xmlns:p14="http://schemas.microsoft.com/office/powerpoint/2010/main" val="2385015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9104" y="375118"/>
            <a:ext cx="6239570" cy="6366250"/>
          </a:xfrm>
          <a:prstGeom prst="rect">
            <a:avLst/>
          </a:prstGeom>
          <a:blipFill>
            <a:blip r:embed="rId2" cstate="print"/>
            <a:stretch>
              <a:fillRect/>
            </a:stretch>
          </a:blipFill>
        </p:spPr>
        <p:txBody>
          <a:bodyPr wrap="square" lIns="0" tIns="0" rIns="0" bIns="0" rtlCol="0"/>
          <a:lstStyle/>
          <a:p>
            <a:endParaRPr sz="1632"/>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91CB-984C-4E0B-AAC4-608F36CA835D}"/>
              </a:ext>
            </a:extLst>
          </p:cNvPr>
          <p:cNvSpPr>
            <a:spLocks noGrp="1"/>
          </p:cNvSpPr>
          <p:nvPr>
            <p:ph type="title"/>
          </p:nvPr>
        </p:nvSpPr>
        <p:spPr/>
        <p:txBody>
          <a:bodyPr/>
          <a:lstStyle/>
          <a:p>
            <a:r>
              <a:rPr lang="id-ID" dirty="0"/>
              <a:t>Message</a:t>
            </a:r>
          </a:p>
        </p:txBody>
      </p:sp>
      <p:sp>
        <p:nvSpPr>
          <p:cNvPr id="3" name="Content Placeholder 2">
            <a:extLst>
              <a:ext uri="{FF2B5EF4-FFF2-40B4-BE49-F238E27FC236}">
                <a16:creationId xmlns:a16="http://schemas.microsoft.com/office/drawing/2014/main" id="{407880E6-CDB2-4AAB-98A3-218BFC8E5695}"/>
              </a:ext>
            </a:extLst>
          </p:cNvPr>
          <p:cNvSpPr>
            <a:spLocks noGrp="1"/>
          </p:cNvSpPr>
          <p:nvPr>
            <p:ph idx="1"/>
          </p:nvPr>
        </p:nvSpPr>
        <p:spPr/>
        <p:txBody>
          <a:bodyPr/>
          <a:lstStyle/>
          <a:p>
            <a:r>
              <a:rPr lang="id-ID" dirty="0"/>
              <a:t>Digunakan untuk menggambarkan isi dari komunikasi  antara dua Participant.</a:t>
            </a:r>
          </a:p>
          <a:p>
            <a:endParaRPr lang="id-ID" dirty="0"/>
          </a:p>
        </p:txBody>
      </p:sp>
      <p:sp>
        <p:nvSpPr>
          <p:cNvPr id="4" name="object 5">
            <a:extLst>
              <a:ext uri="{FF2B5EF4-FFF2-40B4-BE49-F238E27FC236}">
                <a16:creationId xmlns:a16="http://schemas.microsoft.com/office/drawing/2014/main" id="{D877AC36-AB45-4F1C-85E1-3EF230BE34C7}"/>
              </a:ext>
            </a:extLst>
          </p:cNvPr>
          <p:cNvSpPr txBox="1"/>
          <p:nvPr/>
        </p:nvSpPr>
        <p:spPr>
          <a:xfrm>
            <a:off x="2029185" y="5177185"/>
            <a:ext cx="2119588" cy="380960"/>
          </a:xfrm>
          <a:prstGeom prst="rect">
            <a:avLst/>
          </a:prstGeom>
        </p:spPr>
        <p:txBody>
          <a:bodyPr vert="horz" wrap="square" lIns="0" tIns="11516" rIns="0" bIns="0" rtlCol="0">
            <a:spAutoFit/>
          </a:bodyPr>
          <a:lstStyle/>
          <a:p>
            <a:pPr marL="11516">
              <a:spcBef>
                <a:spcPts val="91"/>
              </a:spcBef>
              <a:tabLst>
                <a:tab pos="1979662" algn="l"/>
              </a:tabLst>
            </a:pPr>
            <a:r>
              <a:rPr sz="2400" spc="-9" dirty="0">
                <a:solidFill>
                  <a:srgbClr val="0000FF"/>
                </a:solidFill>
                <a:latin typeface="Arial"/>
                <a:cs typeface="Arial"/>
              </a:rPr>
              <a:t>N</a:t>
            </a:r>
            <a:r>
              <a:rPr sz="2400" spc="-5" dirty="0">
                <a:solidFill>
                  <a:srgbClr val="0000FF"/>
                </a:solidFill>
                <a:latin typeface="Arial"/>
                <a:cs typeface="Arial"/>
              </a:rPr>
              <a:t>o</a:t>
            </a:r>
            <a:r>
              <a:rPr sz="2400" dirty="0">
                <a:solidFill>
                  <a:srgbClr val="0000FF"/>
                </a:solidFill>
                <a:latin typeface="Arial"/>
                <a:cs typeface="Arial"/>
              </a:rPr>
              <a:t>t</a:t>
            </a:r>
            <a:r>
              <a:rPr sz="2400" spc="-5" dirty="0">
                <a:solidFill>
                  <a:srgbClr val="0000FF"/>
                </a:solidFill>
                <a:latin typeface="Arial"/>
                <a:cs typeface="Arial"/>
              </a:rPr>
              <a:t>ati</a:t>
            </a:r>
            <a:r>
              <a:rPr sz="2400" spc="-9" dirty="0">
                <a:solidFill>
                  <a:srgbClr val="0000FF"/>
                </a:solidFill>
                <a:latin typeface="Arial"/>
                <a:cs typeface="Arial"/>
              </a:rPr>
              <a:t>o</a:t>
            </a:r>
            <a:r>
              <a:rPr sz="2400" dirty="0">
                <a:solidFill>
                  <a:srgbClr val="0000FF"/>
                </a:solidFill>
                <a:latin typeface="Arial"/>
                <a:cs typeface="Arial"/>
              </a:rPr>
              <a:t>n:</a:t>
            </a:r>
            <a:endParaRPr sz="2400" dirty="0">
              <a:latin typeface="Arial"/>
              <a:cs typeface="Arial"/>
            </a:endParaRPr>
          </a:p>
        </p:txBody>
      </p:sp>
      <p:sp>
        <p:nvSpPr>
          <p:cNvPr id="5" name="object 6">
            <a:extLst>
              <a:ext uri="{FF2B5EF4-FFF2-40B4-BE49-F238E27FC236}">
                <a16:creationId xmlns:a16="http://schemas.microsoft.com/office/drawing/2014/main" id="{859AB5C1-9479-4EE9-9DBB-407B64FB6F53}"/>
              </a:ext>
            </a:extLst>
          </p:cNvPr>
          <p:cNvSpPr/>
          <p:nvPr/>
        </p:nvSpPr>
        <p:spPr>
          <a:xfrm>
            <a:off x="4452674" y="5097156"/>
            <a:ext cx="843495" cy="611689"/>
          </a:xfrm>
          <a:prstGeom prst="rect">
            <a:avLst/>
          </a:prstGeom>
          <a:blipFill>
            <a:blip r:embed="rId2" cstate="print"/>
            <a:stretch>
              <a:fillRect/>
            </a:stretch>
          </a:blipFill>
        </p:spPr>
        <p:txBody>
          <a:bodyPr wrap="square" lIns="0" tIns="0" rIns="0" bIns="0" rtlCol="0"/>
          <a:lstStyle/>
          <a:p>
            <a:endParaRPr sz="1632"/>
          </a:p>
        </p:txBody>
      </p:sp>
    </p:spTree>
    <p:extLst>
      <p:ext uri="{BB962C8B-B14F-4D97-AF65-F5344CB8AC3E}">
        <p14:creationId xmlns:p14="http://schemas.microsoft.com/office/powerpoint/2010/main" val="4280230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A47DE-D01D-487A-93A6-43FC05560509}"/>
              </a:ext>
            </a:extLst>
          </p:cNvPr>
          <p:cNvSpPr>
            <a:spLocks noGrp="1"/>
          </p:cNvSpPr>
          <p:nvPr>
            <p:ph type="title"/>
          </p:nvPr>
        </p:nvSpPr>
        <p:spPr/>
        <p:txBody>
          <a:bodyPr>
            <a:normAutofit fontScale="90000"/>
          </a:bodyPr>
          <a:lstStyle/>
          <a:p>
            <a:r>
              <a:rPr lang="en-US" dirty="0"/>
              <a:t>Group (a box around a group of objects within the  same category)</a:t>
            </a:r>
            <a:br>
              <a:rPr lang="en-US" dirty="0"/>
            </a:br>
            <a:endParaRPr lang="id-ID" dirty="0"/>
          </a:p>
        </p:txBody>
      </p:sp>
      <p:sp>
        <p:nvSpPr>
          <p:cNvPr id="3" name="Content Placeholder 2">
            <a:extLst>
              <a:ext uri="{FF2B5EF4-FFF2-40B4-BE49-F238E27FC236}">
                <a16:creationId xmlns:a16="http://schemas.microsoft.com/office/drawing/2014/main" id="{E8B4964C-6F7D-4C95-BFF1-1A074EF9A840}"/>
              </a:ext>
            </a:extLst>
          </p:cNvPr>
          <p:cNvSpPr>
            <a:spLocks noGrp="1"/>
          </p:cNvSpPr>
          <p:nvPr>
            <p:ph idx="1"/>
          </p:nvPr>
        </p:nvSpPr>
        <p:spPr>
          <a:xfrm>
            <a:off x="3347864" y="1943136"/>
            <a:ext cx="5338936" cy="4325112"/>
          </a:xfrm>
        </p:spPr>
        <p:txBody>
          <a:bodyPr>
            <a:normAutofit fontScale="85000" lnSpcReduction="20000"/>
          </a:bodyPr>
          <a:lstStyle/>
          <a:p>
            <a:r>
              <a:rPr lang="en-US" dirty="0"/>
              <a:t>A</a:t>
            </a:r>
            <a:r>
              <a:rPr lang="id-ID" dirty="0"/>
              <a:t>dalah pengelompokan unsur-unsur grafis yang berada  dalam Kategori yang sama. Jenis pengelompokan tidak  mempengaruhi Sequence Flow dalam Grup. Nama Kategori  muncul pada diagram sebagai label kelompok.</a:t>
            </a:r>
          </a:p>
          <a:p>
            <a:r>
              <a:rPr lang="id-ID" dirty="0"/>
              <a:t>Kategori dapat digunakan untuk dokumentasi atau analisis  tujuan. Grup adalah salah satu cara di mana Kategori  benda dapat secara visual ditampilkan pada diagram.</a:t>
            </a:r>
          </a:p>
        </p:txBody>
      </p:sp>
      <p:sp>
        <p:nvSpPr>
          <p:cNvPr id="4" name="object 4">
            <a:extLst>
              <a:ext uri="{FF2B5EF4-FFF2-40B4-BE49-F238E27FC236}">
                <a16:creationId xmlns:a16="http://schemas.microsoft.com/office/drawing/2014/main" id="{EC736EED-4F50-41FC-904F-14A143A0DB90}"/>
              </a:ext>
            </a:extLst>
          </p:cNvPr>
          <p:cNvSpPr txBox="1"/>
          <p:nvPr/>
        </p:nvSpPr>
        <p:spPr>
          <a:xfrm>
            <a:off x="813065" y="3075723"/>
            <a:ext cx="2119588" cy="380960"/>
          </a:xfrm>
          <a:prstGeom prst="rect">
            <a:avLst/>
          </a:prstGeom>
        </p:spPr>
        <p:txBody>
          <a:bodyPr vert="horz" wrap="square" lIns="0" tIns="11516" rIns="0" bIns="0" rtlCol="0">
            <a:spAutoFit/>
          </a:bodyPr>
          <a:lstStyle/>
          <a:p>
            <a:pPr marL="11516">
              <a:spcBef>
                <a:spcPts val="91"/>
              </a:spcBef>
              <a:tabLst>
                <a:tab pos="1979662" algn="l"/>
              </a:tabLst>
            </a:pPr>
            <a:r>
              <a:rPr sz="2400" spc="-9" dirty="0">
                <a:solidFill>
                  <a:srgbClr val="0000FF"/>
                </a:solidFill>
                <a:latin typeface="Arial"/>
                <a:cs typeface="Arial"/>
              </a:rPr>
              <a:t>N</a:t>
            </a:r>
            <a:r>
              <a:rPr sz="2400" spc="-5" dirty="0">
                <a:solidFill>
                  <a:srgbClr val="0000FF"/>
                </a:solidFill>
                <a:latin typeface="Arial"/>
                <a:cs typeface="Arial"/>
              </a:rPr>
              <a:t>o</a:t>
            </a:r>
            <a:r>
              <a:rPr sz="2400" dirty="0">
                <a:solidFill>
                  <a:srgbClr val="0000FF"/>
                </a:solidFill>
                <a:latin typeface="Arial"/>
                <a:cs typeface="Arial"/>
              </a:rPr>
              <a:t>t</a:t>
            </a:r>
            <a:r>
              <a:rPr sz="2400" spc="-5" dirty="0">
                <a:solidFill>
                  <a:srgbClr val="0000FF"/>
                </a:solidFill>
                <a:latin typeface="Arial"/>
                <a:cs typeface="Arial"/>
              </a:rPr>
              <a:t>ati</a:t>
            </a:r>
            <a:r>
              <a:rPr sz="2400" spc="-9" dirty="0">
                <a:solidFill>
                  <a:srgbClr val="0000FF"/>
                </a:solidFill>
                <a:latin typeface="Arial"/>
                <a:cs typeface="Arial"/>
              </a:rPr>
              <a:t>o</a:t>
            </a:r>
            <a:r>
              <a:rPr sz="2400" dirty="0">
                <a:solidFill>
                  <a:srgbClr val="0000FF"/>
                </a:solidFill>
                <a:latin typeface="Arial"/>
                <a:cs typeface="Arial"/>
              </a:rPr>
              <a:t>n:</a:t>
            </a:r>
            <a:endParaRPr sz="2400" dirty="0">
              <a:latin typeface="Arial"/>
              <a:cs typeface="Arial"/>
            </a:endParaRPr>
          </a:p>
        </p:txBody>
      </p:sp>
      <p:sp>
        <p:nvSpPr>
          <p:cNvPr id="5" name="object 5">
            <a:extLst>
              <a:ext uri="{FF2B5EF4-FFF2-40B4-BE49-F238E27FC236}">
                <a16:creationId xmlns:a16="http://schemas.microsoft.com/office/drawing/2014/main" id="{1C490AB1-1F90-4CF1-9520-CCF8960CAB29}"/>
              </a:ext>
            </a:extLst>
          </p:cNvPr>
          <p:cNvSpPr/>
          <p:nvPr/>
        </p:nvSpPr>
        <p:spPr>
          <a:xfrm>
            <a:off x="457200" y="3789040"/>
            <a:ext cx="2831319" cy="1697221"/>
          </a:xfrm>
          <a:prstGeom prst="rect">
            <a:avLst/>
          </a:prstGeom>
          <a:blipFill>
            <a:blip r:embed="rId2" cstate="print"/>
            <a:stretch>
              <a:fillRect/>
            </a:stretch>
          </a:blipFill>
        </p:spPr>
        <p:txBody>
          <a:bodyPr wrap="square" lIns="0" tIns="0" rIns="0" bIns="0" rtlCol="0"/>
          <a:lstStyle/>
          <a:p>
            <a:endParaRPr sz="1632"/>
          </a:p>
        </p:txBody>
      </p:sp>
    </p:spTree>
    <p:extLst>
      <p:ext uri="{BB962C8B-B14F-4D97-AF65-F5344CB8AC3E}">
        <p14:creationId xmlns:p14="http://schemas.microsoft.com/office/powerpoint/2010/main" val="18604057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4CF7-4E9F-4BB3-BAB3-125AD6BB2AF2}"/>
              </a:ext>
            </a:extLst>
          </p:cNvPr>
          <p:cNvSpPr>
            <a:spLocks noGrp="1"/>
          </p:cNvSpPr>
          <p:nvPr>
            <p:ph type="title"/>
          </p:nvPr>
        </p:nvSpPr>
        <p:spPr/>
        <p:txBody>
          <a:bodyPr/>
          <a:lstStyle/>
          <a:p>
            <a:r>
              <a:rPr lang="id-ID" dirty="0"/>
              <a:t>Text Annotation</a:t>
            </a:r>
          </a:p>
        </p:txBody>
      </p:sp>
      <p:sp>
        <p:nvSpPr>
          <p:cNvPr id="3" name="Content Placeholder 2">
            <a:extLst>
              <a:ext uri="{FF2B5EF4-FFF2-40B4-BE49-F238E27FC236}">
                <a16:creationId xmlns:a16="http://schemas.microsoft.com/office/drawing/2014/main" id="{49A15F5F-335F-49FF-8361-7E50493C8C6D}"/>
              </a:ext>
            </a:extLst>
          </p:cNvPr>
          <p:cNvSpPr>
            <a:spLocks noGrp="1"/>
          </p:cNvSpPr>
          <p:nvPr>
            <p:ph idx="1"/>
          </p:nvPr>
        </p:nvSpPr>
        <p:spPr/>
        <p:txBody>
          <a:bodyPr/>
          <a:lstStyle/>
          <a:p>
            <a:r>
              <a:rPr lang="en-US" dirty="0"/>
              <a:t>A</a:t>
            </a:r>
            <a:r>
              <a:rPr lang="id-ID" dirty="0"/>
              <a:t>dalah mekanisme untuk modeler untuk memberikan  informasi teks tambahan untuk pembaca sebuah Diagram  BPMN</a:t>
            </a:r>
          </a:p>
          <a:p>
            <a:endParaRPr lang="id-ID" dirty="0"/>
          </a:p>
        </p:txBody>
      </p:sp>
      <p:sp>
        <p:nvSpPr>
          <p:cNvPr id="4" name="object 4">
            <a:extLst>
              <a:ext uri="{FF2B5EF4-FFF2-40B4-BE49-F238E27FC236}">
                <a16:creationId xmlns:a16="http://schemas.microsoft.com/office/drawing/2014/main" id="{752AA942-AE3E-4B5D-BFD3-A4489086688A}"/>
              </a:ext>
            </a:extLst>
          </p:cNvPr>
          <p:cNvSpPr txBox="1"/>
          <p:nvPr/>
        </p:nvSpPr>
        <p:spPr>
          <a:xfrm>
            <a:off x="2051720" y="5385903"/>
            <a:ext cx="2119588" cy="380960"/>
          </a:xfrm>
          <a:prstGeom prst="rect">
            <a:avLst/>
          </a:prstGeom>
        </p:spPr>
        <p:txBody>
          <a:bodyPr vert="horz" wrap="square" lIns="0" tIns="11516" rIns="0" bIns="0" rtlCol="0">
            <a:spAutoFit/>
          </a:bodyPr>
          <a:lstStyle/>
          <a:p>
            <a:pPr marL="11516">
              <a:spcBef>
                <a:spcPts val="91"/>
              </a:spcBef>
              <a:tabLst>
                <a:tab pos="1979662" algn="l"/>
              </a:tabLst>
            </a:pPr>
            <a:r>
              <a:rPr sz="2400" spc="-9" dirty="0">
                <a:solidFill>
                  <a:srgbClr val="0000FF"/>
                </a:solidFill>
                <a:latin typeface="Arial"/>
                <a:cs typeface="Arial"/>
              </a:rPr>
              <a:t>N</a:t>
            </a:r>
            <a:r>
              <a:rPr sz="2400" spc="-5" dirty="0">
                <a:solidFill>
                  <a:srgbClr val="0000FF"/>
                </a:solidFill>
                <a:latin typeface="Arial"/>
                <a:cs typeface="Arial"/>
              </a:rPr>
              <a:t>o</a:t>
            </a:r>
            <a:r>
              <a:rPr sz="2400" dirty="0">
                <a:solidFill>
                  <a:srgbClr val="0000FF"/>
                </a:solidFill>
                <a:latin typeface="Arial"/>
                <a:cs typeface="Arial"/>
              </a:rPr>
              <a:t>t</a:t>
            </a:r>
            <a:r>
              <a:rPr sz="2400" spc="-5" dirty="0">
                <a:solidFill>
                  <a:srgbClr val="0000FF"/>
                </a:solidFill>
                <a:latin typeface="Arial"/>
                <a:cs typeface="Arial"/>
              </a:rPr>
              <a:t>ati</a:t>
            </a:r>
            <a:r>
              <a:rPr sz="2400" spc="-9" dirty="0">
                <a:solidFill>
                  <a:srgbClr val="0000FF"/>
                </a:solidFill>
                <a:latin typeface="Arial"/>
                <a:cs typeface="Arial"/>
              </a:rPr>
              <a:t>o</a:t>
            </a:r>
            <a:r>
              <a:rPr sz="2400" dirty="0">
                <a:solidFill>
                  <a:srgbClr val="0000FF"/>
                </a:solidFill>
                <a:latin typeface="Arial"/>
                <a:cs typeface="Arial"/>
              </a:rPr>
              <a:t>n:</a:t>
            </a:r>
            <a:endParaRPr sz="2400" dirty="0">
              <a:latin typeface="Arial"/>
              <a:cs typeface="Arial"/>
            </a:endParaRPr>
          </a:p>
        </p:txBody>
      </p:sp>
      <p:sp>
        <p:nvSpPr>
          <p:cNvPr id="5" name="object 6">
            <a:extLst>
              <a:ext uri="{FF2B5EF4-FFF2-40B4-BE49-F238E27FC236}">
                <a16:creationId xmlns:a16="http://schemas.microsoft.com/office/drawing/2014/main" id="{9170D0C0-04AD-4650-9461-6123AE8ECAE6}"/>
              </a:ext>
            </a:extLst>
          </p:cNvPr>
          <p:cNvSpPr/>
          <p:nvPr/>
        </p:nvSpPr>
        <p:spPr>
          <a:xfrm>
            <a:off x="3635896" y="4519399"/>
            <a:ext cx="3595724" cy="1131570"/>
          </a:xfrm>
          <a:prstGeom prst="rect">
            <a:avLst/>
          </a:prstGeom>
          <a:blipFill>
            <a:blip r:embed="rId2" cstate="print"/>
            <a:stretch>
              <a:fillRect/>
            </a:stretch>
          </a:blipFill>
        </p:spPr>
        <p:txBody>
          <a:bodyPr wrap="square" lIns="0" tIns="0" rIns="0" bIns="0" rtlCol="0"/>
          <a:lstStyle/>
          <a:p>
            <a:endParaRPr sz="1632"/>
          </a:p>
        </p:txBody>
      </p:sp>
    </p:spTree>
    <p:extLst>
      <p:ext uri="{BB962C8B-B14F-4D97-AF65-F5344CB8AC3E}">
        <p14:creationId xmlns:p14="http://schemas.microsoft.com/office/powerpoint/2010/main" val="1657158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7852" y="819390"/>
            <a:ext cx="8660312" cy="5019987"/>
          </a:xfrm>
          <a:prstGeom prst="rect">
            <a:avLst/>
          </a:prstGeom>
          <a:blipFill>
            <a:blip r:embed="rId2" cstate="print"/>
            <a:stretch>
              <a:fillRect/>
            </a:stretch>
          </a:blipFill>
        </p:spPr>
        <p:txBody>
          <a:bodyPr wrap="square" lIns="0" tIns="0" rIns="0" bIns="0" rtlCol="0"/>
          <a:lstStyle/>
          <a:p>
            <a:endParaRPr sz="1632"/>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4288" y="165260"/>
            <a:ext cx="6260299" cy="6366250"/>
          </a:xfrm>
          <a:prstGeom prst="rect">
            <a:avLst/>
          </a:prstGeom>
          <a:blipFill>
            <a:blip r:embed="rId2" cstate="print"/>
            <a:stretch>
              <a:fillRect/>
            </a:stretch>
          </a:blipFill>
        </p:spPr>
        <p:txBody>
          <a:bodyPr wrap="square" lIns="0" tIns="0" rIns="0" bIns="0" rtlCol="0"/>
          <a:lstStyle/>
          <a:p>
            <a:endParaRPr sz="1632"/>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3931" y="1267216"/>
            <a:ext cx="7972602" cy="4274101"/>
          </a:xfrm>
          <a:prstGeom prst="rect">
            <a:avLst/>
          </a:prstGeom>
          <a:blipFill>
            <a:blip r:embed="rId2" cstate="print"/>
            <a:stretch>
              <a:fillRect/>
            </a:stretch>
          </a:blipFill>
        </p:spPr>
        <p:txBody>
          <a:bodyPr wrap="square" lIns="0" tIns="0" rIns="0" bIns="0" rtlCol="0"/>
          <a:lstStyle/>
          <a:p>
            <a:endParaRPr sz="1632"/>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a:effectLst>
                  <a:outerShdw blurRad="38100" dist="38100" dir="2700000" algn="tl">
                    <a:srgbClr val="000000">
                      <a:alpha val="43137"/>
                    </a:srgbClr>
                  </a:outerShdw>
                </a:effectLst>
              </a:rPr>
              <a:t>THAT’S ALL</a:t>
            </a:r>
          </a:p>
        </p:txBody>
      </p:sp>
      <p:sp>
        <p:nvSpPr>
          <p:cNvPr id="3" name="Content Placeholder 2"/>
          <p:cNvSpPr>
            <a:spLocks noGrp="1"/>
          </p:cNvSpPr>
          <p:nvPr>
            <p:ph idx="1"/>
          </p:nvPr>
        </p:nvSpPr>
        <p:spPr/>
        <p:txBody>
          <a:bodyPr/>
          <a:lstStyle/>
          <a:p>
            <a:pPr marL="109728" indent="0">
              <a:buNone/>
            </a:pPr>
            <a:r>
              <a:rPr lang="en-US"/>
              <a:t>See You Next Session</a:t>
            </a:r>
          </a:p>
        </p:txBody>
      </p:sp>
    </p:spTree>
    <p:extLst>
      <p:ext uri="{BB962C8B-B14F-4D97-AF65-F5344CB8AC3E}">
        <p14:creationId xmlns:p14="http://schemas.microsoft.com/office/powerpoint/2010/main" val="3758197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5100" y="740209"/>
            <a:ext cx="7927082" cy="2853474"/>
          </a:xfrm>
          <a:prstGeom prst="rect">
            <a:avLst/>
          </a:prstGeom>
          <a:blipFill>
            <a:blip r:embed="rId2" cstate="print"/>
            <a:stretch>
              <a:fillRect/>
            </a:stretch>
          </a:blipFill>
        </p:spPr>
        <p:txBody>
          <a:bodyPr wrap="square" lIns="0" tIns="0" rIns="0" bIns="0" rtlCol="0"/>
          <a:lstStyle/>
          <a:p>
            <a:endParaRPr sz="1632"/>
          </a:p>
        </p:txBody>
      </p:sp>
      <p:sp>
        <p:nvSpPr>
          <p:cNvPr id="3" name="object 3"/>
          <p:cNvSpPr/>
          <p:nvPr/>
        </p:nvSpPr>
        <p:spPr>
          <a:xfrm>
            <a:off x="489446" y="3757217"/>
            <a:ext cx="8487567" cy="1958935"/>
          </a:xfrm>
          <a:prstGeom prst="rect">
            <a:avLst/>
          </a:prstGeom>
          <a:blipFill>
            <a:blip r:embed="rId3" cstate="print"/>
            <a:stretch>
              <a:fillRect/>
            </a:stretch>
          </a:blipFill>
        </p:spPr>
        <p:txBody>
          <a:bodyPr wrap="square" lIns="0" tIns="0" rIns="0" bIns="0" rtlCol="0"/>
          <a:lstStyle/>
          <a:p>
            <a:endParaRPr sz="1632"/>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ABCA3F2-CC6C-4F94-AC20-3D22EAC09553}"/>
              </a:ext>
            </a:extLst>
          </p:cNvPr>
          <p:cNvGrpSpPr/>
          <p:nvPr/>
        </p:nvGrpSpPr>
        <p:grpSpPr>
          <a:xfrm>
            <a:off x="325913" y="151141"/>
            <a:ext cx="8529707" cy="6543902"/>
            <a:chOff x="325913" y="151141"/>
            <a:chExt cx="8529707" cy="6543902"/>
          </a:xfrm>
        </p:grpSpPr>
        <p:sp>
          <p:nvSpPr>
            <p:cNvPr id="2" name="object 2"/>
            <p:cNvSpPr/>
            <p:nvPr/>
          </p:nvSpPr>
          <p:spPr>
            <a:xfrm>
              <a:off x="325913" y="197505"/>
              <a:ext cx="3101359" cy="6497538"/>
            </a:xfrm>
            <a:prstGeom prst="rect">
              <a:avLst/>
            </a:prstGeom>
            <a:blipFill>
              <a:blip r:embed="rId2" cstate="print"/>
              <a:stretch>
                <a:fillRect/>
              </a:stretch>
            </a:blipFill>
          </p:spPr>
          <p:txBody>
            <a:bodyPr wrap="square" lIns="0" tIns="0" rIns="0" bIns="0" rtlCol="0"/>
            <a:lstStyle/>
            <a:p>
              <a:endParaRPr sz="1632"/>
            </a:p>
          </p:txBody>
        </p:sp>
        <p:sp>
          <p:nvSpPr>
            <p:cNvPr id="3" name="object 3"/>
            <p:cNvSpPr/>
            <p:nvPr/>
          </p:nvSpPr>
          <p:spPr>
            <a:xfrm>
              <a:off x="3782915" y="151141"/>
              <a:ext cx="5072705" cy="6540695"/>
            </a:xfrm>
            <a:prstGeom prst="rect">
              <a:avLst/>
            </a:prstGeom>
            <a:blipFill>
              <a:blip r:embed="rId3" cstate="print"/>
              <a:stretch>
                <a:fillRect/>
              </a:stretch>
            </a:blipFill>
          </p:spPr>
          <p:txBody>
            <a:bodyPr wrap="square" lIns="0" tIns="0" rIns="0" bIns="0" rtlCol="0"/>
            <a:lstStyle/>
            <a:p>
              <a:endParaRPr sz="1632"/>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C575-37B2-45D2-9A65-8E7508684761}"/>
              </a:ext>
            </a:extLst>
          </p:cNvPr>
          <p:cNvSpPr>
            <a:spLocks noGrp="1"/>
          </p:cNvSpPr>
          <p:nvPr>
            <p:ph type="title"/>
          </p:nvPr>
        </p:nvSpPr>
        <p:spPr/>
        <p:txBody>
          <a:bodyPr/>
          <a:lstStyle/>
          <a:p>
            <a:r>
              <a:rPr lang="id-ID" dirty="0"/>
              <a:t>Activity</a:t>
            </a:r>
          </a:p>
        </p:txBody>
      </p:sp>
      <p:sp>
        <p:nvSpPr>
          <p:cNvPr id="3" name="Content Placeholder 2">
            <a:extLst>
              <a:ext uri="{FF2B5EF4-FFF2-40B4-BE49-F238E27FC236}">
                <a16:creationId xmlns:a16="http://schemas.microsoft.com/office/drawing/2014/main" id="{E67A9FC6-7AB7-4DBB-A53B-97DE52B6CA48}"/>
              </a:ext>
            </a:extLst>
          </p:cNvPr>
          <p:cNvSpPr>
            <a:spLocks noGrp="1"/>
          </p:cNvSpPr>
          <p:nvPr>
            <p:ph idx="1"/>
          </p:nvPr>
        </p:nvSpPr>
        <p:spPr>
          <a:xfrm>
            <a:off x="457200" y="1943136"/>
            <a:ext cx="3898776" cy="4325112"/>
          </a:xfrm>
        </p:spPr>
        <p:txBody>
          <a:bodyPr>
            <a:normAutofit fontScale="70000" lnSpcReduction="20000"/>
          </a:bodyPr>
          <a:lstStyle/>
          <a:p>
            <a:r>
              <a:rPr lang="id-ID" dirty="0"/>
              <a:t>Aktivitas adalah sebuah istilah umum  untuk kerja bahwa perusahaan  melakukan Proses. Sebuah Kegiatan  dapat menjadi atom atau non-atom.</a:t>
            </a:r>
          </a:p>
          <a:p>
            <a:r>
              <a:rPr lang="id-ID" dirty="0"/>
              <a:t>Jenis Kegiatan yang merupakan  bagian dari Proses sebuah Model  adalah: Sub-Proses dan Task, yang  bulat persegi panjang.</a:t>
            </a:r>
          </a:p>
          <a:p>
            <a:r>
              <a:rPr lang="id-ID" dirty="0"/>
              <a:t>Kegiatan yang digunakan pada kedua  Proses dan standar di  Choreographies.</a:t>
            </a:r>
          </a:p>
          <a:p>
            <a:endParaRPr lang="id-ID" dirty="0"/>
          </a:p>
        </p:txBody>
      </p:sp>
      <p:sp>
        <p:nvSpPr>
          <p:cNvPr id="4" name="object 5">
            <a:extLst>
              <a:ext uri="{FF2B5EF4-FFF2-40B4-BE49-F238E27FC236}">
                <a16:creationId xmlns:a16="http://schemas.microsoft.com/office/drawing/2014/main" id="{9DD4C5A5-3E50-4DE5-A8C8-4ADE680222A2}"/>
              </a:ext>
            </a:extLst>
          </p:cNvPr>
          <p:cNvSpPr/>
          <p:nvPr/>
        </p:nvSpPr>
        <p:spPr>
          <a:xfrm>
            <a:off x="6039186" y="5063172"/>
            <a:ext cx="2286000" cy="1142424"/>
          </a:xfrm>
          <a:custGeom>
            <a:avLst/>
            <a:gdLst/>
            <a:ahLst/>
            <a:cxnLst/>
            <a:rect l="l" t="t" r="r" b="b"/>
            <a:pathLst>
              <a:path w="2520950" h="1259840">
                <a:moveTo>
                  <a:pt x="209550" y="0"/>
                </a:moveTo>
                <a:lnTo>
                  <a:pt x="165151" y="6076"/>
                </a:lnTo>
                <a:lnTo>
                  <a:pt x="122464" y="23104"/>
                </a:lnTo>
                <a:lnTo>
                  <a:pt x="83353" y="49285"/>
                </a:lnTo>
                <a:lnTo>
                  <a:pt x="49685" y="82820"/>
                </a:lnTo>
                <a:lnTo>
                  <a:pt x="23326" y="121908"/>
                </a:lnTo>
                <a:lnTo>
                  <a:pt x="6142" y="164751"/>
                </a:lnTo>
                <a:lnTo>
                  <a:pt x="0" y="209550"/>
                </a:lnTo>
                <a:lnTo>
                  <a:pt x="0" y="1050290"/>
                </a:lnTo>
                <a:lnTo>
                  <a:pt x="6142" y="1094688"/>
                </a:lnTo>
                <a:lnTo>
                  <a:pt x="23326" y="1137375"/>
                </a:lnTo>
                <a:lnTo>
                  <a:pt x="49685" y="1176486"/>
                </a:lnTo>
                <a:lnTo>
                  <a:pt x="83353" y="1210154"/>
                </a:lnTo>
                <a:lnTo>
                  <a:pt x="122464" y="1236513"/>
                </a:lnTo>
                <a:lnTo>
                  <a:pt x="165151" y="1253697"/>
                </a:lnTo>
                <a:lnTo>
                  <a:pt x="209550" y="1259840"/>
                </a:lnTo>
                <a:lnTo>
                  <a:pt x="2310129" y="1259840"/>
                </a:lnTo>
                <a:lnTo>
                  <a:pt x="2354998" y="1253697"/>
                </a:lnTo>
                <a:lnTo>
                  <a:pt x="2398022" y="1236513"/>
                </a:lnTo>
                <a:lnTo>
                  <a:pt x="2437359" y="1210154"/>
                </a:lnTo>
                <a:lnTo>
                  <a:pt x="2471164" y="1176486"/>
                </a:lnTo>
                <a:lnTo>
                  <a:pt x="2497593" y="1137375"/>
                </a:lnTo>
                <a:lnTo>
                  <a:pt x="2514803" y="1094688"/>
                </a:lnTo>
                <a:lnTo>
                  <a:pt x="2520950" y="1050290"/>
                </a:lnTo>
                <a:lnTo>
                  <a:pt x="2520950" y="209550"/>
                </a:lnTo>
                <a:lnTo>
                  <a:pt x="2514803" y="164751"/>
                </a:lnTo>
                <a:lnTo>
                  <a:pt x="2497593" y="121908"/>
                </a:lnTo>
                <a:lnTo>
                  <a:pt x="2471164" y="82820"/>
                </a:lnTo>
                <a:lnTo>
                  <a:pt x="2437359" y="49285"/>
                </a:lnTo>
                <a:lnTo>
                  <a:pt x="2398022" y="23104"/>
                </a:lnTo>
                <a:lnTo>
                  <a:pt x="2354998" y="6076"/>
                </a:lnTo>
                <a:lnTo>
                  <a:pt x="2310129" y="0"/>
                </a:lnTo>
                <a:lnTo>
                  <a:pt x="209550" y="0"/>
                </a:lnTo>
                <a:close/>
              </a:path>
            </a:pathLst>
          </a:custGeom>
          <a:ln w="107823">
            <a:solidFill>
              <a:srgbClr val="000000"/>
            </a:solidFill>
          </a:ln>
        </p:spPr>
        <p:txBody>
          <a:bodyPr wrap="square" lIns="0" tIns="0" rIns="0" bIns="0" rtlCol="0"/>
          <a:lstStyle/>
          <a:p>
            <a:endParaRPr sz="1632"/>
          </a:p>
        </p:txBody>
      </p:sp>
      <p:sp>
        <p:nvSpPr>
          <p:cNvPr id="5" name="object 6">
            <a:extLst>
              <a:ext uri="{FF2B5EF4-FFF2-40B4-BE49-F238E27FC236}">
                <a16:creationId xmlns:a16="http://schemas.microsoft.com/office/drawing/2014/main" id="{FA3A34B6-E044-40AD-BC6F-B6B30911E67C}"/>
              </a:ext>
            </a:extLst>
          </p:cNvPr>
          <p:cNvSpPr txBox="1"/>
          <p:nvPr/>
        </p:nvSpPr>
        <p:spPr>
          <a:xfrm>
            <a:off x="6565484" y="4437112"/>
            <a:ext cx="2121316" cy="380960"/>
          </a:xfrm>
          <a:prstGeom prst="rect">
            <a:avLst/>
          </a:prstGeom>
        </p:spPr>
        <p:txBody>
          <a:bodyPr vert="horz" wrap="square" lIns="0" tIns="11516" rIns="0" bIns="0" rtlCol="0">
            <a:spAutoFit/>
          </a:bodyPr>
          <a:lstStyle/>
          <a:p>
            <a:pPr marL="11516">
              <a:spcBef>
                <a:spcPts val="91"/>
              </a:spcBef>
              <a:tabLst>
                <a:tab pos="1979662" algn="l"/>
              </a:tabLst>
            </a:pPr>
            <a:r>
              <a:rPr lang="id-ID" sz="2400" spc="-9" dirty="0">
                <a:solidFill>
                  <a:srgbClr val="0000FF"/>
                </a:solidFill>
                <a:latin typeface="Arial"/>
                <a:cs typeface="Arial"/>
              </a:rPr>
              <a:t>N</a:t>
            </a:r>
            <a:r>
              <a:rPr lang="id-ID" sz="2400" spc="-5" dirty="0">
                <a:solidFill>
                  <a:srgbClr val="0000FF"/>
                </a:solidFill>
                <a:latin typeface="Arial"/>
                <a:cs typeface="Arial"/>
              </a:rPr>
              <a:t>o</a:t>
            </a:r>
            <a:r>
              <a:rPr lang="id-ID" sz="2400" dirty="0">
                <a:solidFill>
                  <a:srgbClr val="0000FF"/>
                </a:solidFill>
                <a:latin typeface="Arial"/>
                <a:cs typeface="Arial"/>
              </a:rPr>
              <a:t>t</a:t>
            </a:r>
            <a:r>
              <a:rPr lang="id-ID" sz="2400" spc="-18" dirty="0">
                <a:solidFill>
                  <a:srgbClr val="0000FF"/>
                </a:solidFill>
                <a:latin typeface="Arial"/>
                <a:cs typeface="Arial"/>
              </a:rPr>
              <a:t>a</a:t>
            </a:r>
            <a:r>
              <a:rPr lang="id-ID" sz="2400" dirty="0">
                <a:solidFill>
                  <a:srgbClr val="0000FF"/>
                </a:solidFill>
                <a:latin typeface="Arial"/>
                <a:cs typeface="Arial"/>
              </a:rPr>
              <a:t>t</a:t>
            </a:r>
            <a:r>
              <a:rPr lang="id-ID" sz="2400" spc="-5" dirty="0">
                <a:solidFill>
                  <a:srgbClr val="0000FF"/>
                </a:solidFill>
                <a:latin typeface="Arial"/>
                <a:cs typeface="Arial"/>
              </a:rPr>
              <a:t>io</a:t>
            </a:r>
            <a:r>
              <a:rPr lang="id-ID" sz="2400" dirty="0">
                <a:solidFill>
                  <a:srgbClr val="0000FF"/>
                </a:solidFill>
                <a:latin typeface="Arial"/>
                <a:cs typeface="Arial"/>
              </a:rPr>
              <a:t>n:</a:t>
            </a:r>
            <a:endParaRPr lang="id-ID" sz="2400" dirty="0">
              <a:latin typeface="Arial"/>
              <a:cs typeface="Arial"/>
            </a:endParaRPr>
          </a:p>
        </p:txBody>
      </p:sp>
      <p:sp>
        <p:nvSpPr>
          <p:cNvPr id="6" name="object 7">
            <a:extLst>
              <a:ext uri="{FF2B5EF4-FFF2-40B4-BE49-F238E27FC236}">
                <a16:creationId xmlns:a16="http://schemas.microsoft.com/office/drawing/2014/main" id="{C49B92CD-BFE7-40E3-BFB0-C35C63DB4916}"/>
              </a:ext>
            </a:extLst>
          </p:cNvPr>
          <p:cNvSpPr/>
          <p:nvPr/>
        </p:nvSpPr>
        <p:spPr>
          <a:xfrm>
            <a:off x="4574365" y="1731294"/>
            <a:ext cx="4459775" cy="1714870"/>
          </a:xfrm>
          <a:prstGeom prst="rect">
            <a:avLst/>
          </a:prstGeom>
          <a:blipFill>
            <a:blip r:embed="rId2" cstate="print"/>
            <a:stretch>
              <a:fillRect/>
            </a:stretch>
          </a:blipFill>
        </p:spPr>
        <p:txBody>
          <a:bodyPr wrap="square" lIns="0" tIns="0" rIns="0" bIns="0" rtlCol="0"/>
          <a:lstStyle/>
          <a:p>
            <a:endParaRPr sz="1632"/>
          </a:p>
        </p:txBody>
      </p:sp>
    </p:spTree>
    <p:extLst>
      <p:ext uri="{BB962C8B-B14F-4D97-AF65-F5344CB8AC3E}">
        <p14:creationId xmlns:p14="http://schemas.microsoft.com/office/powerpoint/2010/main" val="39703696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0423" y="620688"/>
            <a:ext cx="3917870" cy="4570848"/>
          </a:xfrm>
          <a:prstGeom prst="rect">
            <a:avLst/>
          </a:prstGeom>
          <a:blipFill>
            <a:blip r:embed="rId2" cstate="print"/>
            <a:stretch>
              <a:fillRect/>
            </a:stretch>
          </a:blipFill>
        </p:spPr>
        <p:txBody>
          <a:bodyPr wrap="square" lIns="0" tIns="0" rIns="0" bIns="0" rtlCol="0"/>
          <a:lstStyle/>
          <a:p>
            <a:endParaRPr sz="1632"/>
          </a:p>
        </p:txBody>
      </p:sp>
      <p:sp>
        <p:nvSpPr>
          <p:cNvPr id="3" name="object 3"/>
          <p:cNvSpPr/>
          <p:nvPr/>
        </p:nvSpPr>
        <p:spPr>
          <a:xfrm>
            <a:off x="4586828" y="425424"/>
            <a:ext cx="4286749" cy="5841385"/>
          </a:xfrm>
          <a:prstGeom prst="rect">
            <a:avLst/>
          </a:prstGeom>
          <a:blipFill>
            <a:blip r:embed="rId3" cstate="print"/>
            <a:stretch>
              <a:fillRect/>
            </a:stretch>
          </a:blipFill>
        </p:spPr>
        <p:txBody>
          <a:bodyPr wrap="square" lIns="0" tIns="0" rIns="0" bIns="0" rtlCol="0"/>
          <a:lstStyle/>
          <a:p>
            <a:endParaRPr sz="1632"/>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2978" y="492325"/>
            <a:ext cx="7998121" cy="5876805"/>
          </a:xfrm>
          <a:prstGeom prst="rect">
            <a:avLst/>
          </a:prstGeom>
          <a:blipFill>
            <a:blip r:embed="rId2" cstate="print"/>
            <a:stretch>
              <a:fillRect/>
            </a:stretch>
          </a:blipFill>
        </p:spPr>
        <p:txBody>
          <a:bodyPr wrap="square" lIns="0" tIns="0" rIns="0" bIns="0" rtlCol="0"/>
          <a:lstStyle/>
          <a:p>
            <a:endParaRPr sz="1632"/>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7507" y="384071"/>
            <a:ext cx="8153592" cy="6147439"/>
          </a:xfrm>
          <a:prstGeom prst="rect">
            <a:avLst/>
          </a:prstGeom>
          <a:blipFill>
            <a:blip r:embed="rId2" cstate="print"/>
            <a:stretch>
              <a:fillRect/>
            </a:stretch>
          </a:blipFill>
        </p:spPr>
        <p:txBody>
          <a:bodyPr wrap="square" lIns="0" tIns="0" rIns="0" bIns="0" rtlCol="0"/>
          <a:lstStyle/>
          <a:p>
            <a:endParaRPr sz="1632"/>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3245AF-CDEB-4BEA-A242-30C85B1429BF}"/>
              </a:ext>
            </a:extLst>
          </p:cNvPr>
          <p:cNvSpPr>
            <a:spLocks noGrp="1"/>
          </p:cNvSpPr>
          <p:nvPr>
            <p:ph type="title"/>
          </p:nvPr>
        </p:nvSpPr>
        <p:spPr/>
        <p:txBody>
          <a:bodyPr/>
          <a:lstStyle/>
          <a:p>
            <a:r>
              <a:rPr lang="id-ID" dirty="0"/>
              <a:t>Gateway</a:t>
            </a:r>
          </a:p>
        </p:txBody>
      </p:sp>
      <p:sp>
        <p:nvSpPr>
          <p:cNvPr id="7" name="Content Placeholder 6">
            <a:extLst>
              <a:ext uri="{FF2B5EF4-FFF2-40B4-BE49-F238E27FC236}">
                <a16:creationId xmlns:a16="http://schemas.microsoft.com/office/drawing/2014/main" id="{04E27C3D-185E-4523-BD31-B04309965393}"/>
              </a:ext>
            </a:extLst>
          </p:cNvPr>
          <p:cNvSpPr>
            <a:spLocks noGrp="1"/>
          </p:cNvSpPr>
          <p:nvPr>
            <p:ph idx="1"/>
          </p:nvPr>
        </p:nvSpPr>
        <p:spPr>
          <a:xfrm>
            <a:off x="3635896" y="1943136"/>
            <a:ext cx="5050904" cy="4325112"/>
          </a:xfrm>
        </p:spPr>
        <p:txBody>
          <a:bodyPr>
            <a:normAutofit fontScale="92500" lnSpcReduction="10000"/>
          </a:bodyPr>
          <a:lstStyle/>
          <a:p>
            <a:r>
              <a:rPr lang="id-ID" dirty="0"/>
              <a:t>Gateway digunakan untuk mengontrol perbedaan dan  konvergensi dari urutan Arus dalam Proses dan dalam  Koreografi. Dengan demikian, akan menentukan  percabangan, forking, penggabungan,dan bergabung  dengan jalur. Internal markers akan menunjukkan  jenis kontrol perilaku.</a:t>
            </a:r>
          </a:p>
          <a:p>
            <a:endParaRPr lang="id-ID" dirty="0"/>
          </a:p>
        </p:txBody>
      </p:sp>
      <p:sp>
        <p:nvSpPr>
          <p:cNvPr id="8" name="object 5">
            <a:extLst>
              <a:ext uri="{FF2B5EF4-FFF2-40B4-BE49-F238E27FC236}">
                <a16:creationId xmlns:a16="http://schemas.microsoft.com/office/drawing/2014/main" id="{AC4F749C-61C7-415A-8877-668333FC31BF}"/>
              </a:ext>
            </a:extLst>
          </p:cNvPr>
          <p:cNvSpPr txBox="1"/>
          <p:nvPr/>
        </p:nvSpPr>
        <p:spPr>
          <a:xfrm>
            <a:off x="1259632" y="3022496"/>
            <a:ext cx="2119013" cy="380960"/>
          </a:xfrm>
          <a:prstGeom prst="rect">
            <a:avLst/>
          </a:prstGeom>
        </p:spPr>
        <p:txBody>
          <a:bodyPr vert="horz" wrap="square" lIns="0" tIns="11516" rIns="0" bIns="0" rtlCol="0">
            <a:spAutoFit/>
          </a:bodyPr>
          <a:lstStyle/>
          <a:p>
            <a:pPr marL="11516">
              <a:spcBef>
                <a:spcPts val="91"/>
              </a:spcBef>
              <a:tabLst>
                <a:tab pos="1979662" algn="l"/>
              </a:tabLst>
            </a:pPr>
            <a:r>
              <a:rPr lang="id-ID" sz="2400" spc="-9" dirty="0">
                <a:solidFill>
                  <a:srgbClr val="0000FF"/>
                </a:solidFill>
                <a:latin typeface="Arial"/>
                <a:cs typeface="Arial"/>
              </a:rPr>
              <a:t>N</a:t>
            </a:r>
            <a:r>
              <a:rPr lang="id-ID" sz="2400" spc="-5" dirty="0">
                <a:solidFill>
                  <a:srgbClr val="0000FF"/>
                </a:solidFill>
                <a:latin typeface="Arial"/>
                <a:cs typeface="Arial"/>
              </a:rPr>
              <a:t>o</a:t>
            </a:r>
            <a:r>
              <a:rPr lang="id-ID" sz="2400" dirty="0">
                <a:solidFill>
                  <a:srgbClr val="0000FF"/>
                </a:solidFill>
                <a:latin typeface="Arial"/>
                <a:cs typeface="Arial"/>
              </a:rPr>
              <a:t>t</a:t>
            </a:r>
            <a:r>
              <a:rPr lang="id-ID" sz="2400" spc="-18" dirty="0">
                <a:solidFill>
                  <a:srgbClr val="0000FF"/>
                </a:solidFill>
                <a:latin typeface="Arial"/>
                <a:cs typeface="Arial"/>
              </a:rPr>
              <a:t>a</a:t>
            </a:r>
            <a:r>
              <a:rPr lang="id-ID" sz="2400" dirty="0">
                <a:solidFill>
                  <a:srgbClr val="0000FF"/>
                </a:solidFill>
                <a:latin typeface="Arial"/>
                <a:cs typeface="Arial"/>
              </a:rPr>
              <a:t>t</a:t>
            </a:r>
            <a:r>
              <a:rPr lang="id-ID" sz="2400" spc="-5" dirty="0">
                <a:solidFill>
                  <a:srgbClr val="0000FF"/>
                </a:solidFill>
                <a:latin typeface="Arial"/>
                <a:cs typeface="Arial"/>
              </a:rPr>
              <a:t>io</a:t>
            </a:r>
            <a:r>
              <a:rPr lang="id-ID" sz="2400" dirty="0">
                <a:solidFill>
                  <a:srgbClr val="0000FF"/>
                </a:solidFill>
                <a:latin typeface="Arial"/>
                <a:cs typeface="Arial"/>
              </a:rPr>
              <a:t>n:</a:t>
            </a:r>
            <a:endParaRPr lang="id-ID" sz="2400" dirty="0">
              <a:latin typeface="Arial"/>
              <a:cs typeface="Arial"/>
            </a:endParaRPr>
          </a:p>
        </p:txBody>
      </p:sp>
      <p:sp>
        <p:nvSpPr>
          <p:cNvPr id="9" name="object 6">
            <a:extLst>
              <a:ext uri="{FF2B5EF4-FFF2-40B4-BE49-F238E27FC236}">
                <a16:creationId xmlns:a16="http://schemas.microsoft.com/office/drawing/2014/main" id="{BA2C1C57-B8E7-4276-9764-031864F30D3E}"/>
              </a:ext>
            </a:extLst>
          </p:cNvPr>
          <p:cNvSpPr/>
          <p:nvPr/>
        </p:nvSpPr>
        <p:spPr>
          <a:xfrm>
            <a:off x="1115616" y="3645024"/>
            <a:ext cx="1469489" cy="1468338"/>
          </a:xfrm>
          <a:custGeom>
            <a:avLst/>
            <a:gdLst/>
            <a:ahLst/>
            <a:cxnLst/>
            <a:rect l="l" t="t" r="r" b="b"/>
            <a:pathLst>
              <a:path w="1620520" h="1619250">
                <a:moveTo>
                  <a:pt x="808989" y="0"/>
                </a:moveTo>
                <a:lnTo>
                  <a:pt x="1620520" y="808990"/>
                </a:lnTo>
                <a:lnTo>
                  <a:pt x="808989" y="1619250"/>
                </a:lnTo>
                <a:lnTo>
                  <a:pt x="0" y="808990"/>
                </a:lnTo>
                <a:lnTo>
                  <a:pt x="808989" y="0"/>
                </a:lnTo>
                <a:close/>
              </a:path>
            </a:pathLst>
          </a:custGeom>
          <a:ln w="107823">
            <a:solidFill>
              <a:srgbClr val="000000"/>
            </a:solidFill>
          </a:ln>
        </p:spPr>
        <p:txBody>
          <a:bodyPr wrap="square" lIns="0" tIns="0" rIns="0" bIns="0" rtlCol="0"/>
          <a:lstStyle/>
          <a:p>
            <a:endParaRPr sz="1632"/>
          </a:p>
        </p:txBody>
      </p:sp>
    </p:spTree>
    <p:extLst>
      <p:ext uri="{BB962C8B-B14F-4D97-AF65-F5344CB8AC3E}">
        <p14:creationId xmlns:p14="http://schemas.microsoft.com/office/powerpoint/2010/main" val="3247977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8638</TotalTime>
  <Words>512</Words>
  <Application>Microsoft Office PowerPoint</Application>
  <PresentationFormat>On-screen Show (4:3)</PresentationFormat>
  <Paragraphs>47</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Georgia</vt:lpstr>
      <vt:lpstr>Trebuchet MS</vt:lpstr>
      <vt:lpstr>Wingdings 2</vt:lpstr>
      <vt:lpstr>Urban</vt:lpstr>
      <vt:lpstr>Basic BPMN Modeling Elements</vt:lpstr>
      <vt:lpstr>Event</vt:lpstr>
      <vt:lpstr>PowerPoint Presentation</vt:lpstr>
      <vt:lpstr>PowerPoint Presentation</vt:lpstr>
      <vt:lpstr>Activity</vt:lpstr>
      <vt:lpstr>PowerPoint Presentation</vt:lpstr>
      <vt:lpstr>PowerPoint Presentation</vt:lpstr>
      <vt:lpstr>PowerPoint Presentation</vt:lpstr>
      <vt:lpstr>Gateway</vt:lpstr>
      <vt:lpstr>PowerPoint Presentation</vt:lpstr>
      <vt:lpstr>PowerPoint Presentation</vt:lpstr>
      <vt:lpstr>Sequence Flow</vt:lpstr>
      <vt:lpstr>PowerPoint Presentation</vt:lpstr>
      <vt:lpstr>Message Flow</vt:lpstr>
      <vt:lpstr>PowerPoint Presentation</vt:lpstr>
      <vt:lpstr>Association</vt:lpstr>
      <vt:lpstr>Pool</vt:lpstr>
      <vt:lpstr>Lane</vt:lpstr>
      <vt:lpstr>PowerPoint Presentation</vt:lpstr>
      <vt:lpstr>PowerPoint Presentation</vt:lpstr>
      <vt:lpstr>Data Object</vt:lpstr>
      <vt:lpstr>PowerPoint Presentation</vt:lpstr>
      <vt:lpstr>Message</vt:lpstr>
      <vt:lpstr>Group (a box around a group of objects within the  same category) </vt:lpstr>
      <vt:lpstr>Text Annotation</vt:lpstr>
      <vt:lpstr>PowerPoint Presentation</vt:lpstr>
      <vt:lpstr>PowerPoint Presentation</vt:lpstr>
      <vt:lpstr>PowerPoint Presentation</vt:lpstr>
      <vt:lpstr>THAT’S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dc:creator>
  <cp:lastModifiedBy>Marcello Singadji</cp:lastModifiedBy>
  <cp:revision>504</cp:revision>
  <dcterms:created xsi:type="dcterms:W3CDTF">2011-09-16T02:11:44Z</dcterms:created>
  <dcterms:modified xsi:type="dcterms:W3CDTF">2021-05-08T05:29:21Z</dcterms:modified>
</cp:coreProperties>
</file>