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81" r:id="rId4"/>
    <p:sldId id="282" r:id="rId5"/>
    <p:sldId id="274" r:id="rId6"/>
    <p:sldId id="283" r:id="rId7"/>
    <p:sldId id="284" r:id="rId8"/>
    <p:sldId id="275" r:id="rId9"/>
    <p:sldId id="26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SL4A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UI Façade #1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Menggunakan</a:t>
            </a:r>
            <a:r>
              <a:rPr lang="en-US" dirty="0"/>
              <a:t> library/class </a:t>
            </a:r>
            <a:r>
              <a:rPr lang="en-US" dirty="0" err="1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untuk</a:t>
            </a:r>
            <a:r>
              <a:rPr lang="en-US" dirty="0" smtClean="0"/>
              <a:t> button/</a:t>
            </a:r>
            <a:r>
              <a:rPr lang="en-US" dirty="0" err="1" smtClean="0"/>
              <a:t>tombol</a:t>
            </a:r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button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untuk</a:t>
            </a:r>
            <a:r>
              <a:rPr lang="en-US" dirty="0" smtClean="0"/>
              <a:t> Button/</a:t>
            </a:r>
            <a:r>
              <a:rPr lang="en-US" dirty="0" err="1" smtClean="0"/>
              <a:t>Tombol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untuk</a:t>
            </a:r>
            <a:r>
              <a:rPr lang="en-US" dirty="0" smtClean="0"/>
              <a:t> button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dialog (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dialogCreateAlert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Method </a:t>
            </a:r>
            <a:r>
              <a:rPr lang="en-US" dirty="0" err="1" smtClean="0"/>
              <a:t>untuk</a:t>
            </a:r>
            <a:r>
              <a:rPr lang="en-US" dirty="0" smtClean="0"/>
              <a:t> button </a:t>
            </a:r>
            <a:r>
              <a:rPr lang="en-US" dirty="0" err="1" smtClean="0"/>
              <a:t>dideklarasikan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dialog sebagai </a:t>
            </a:r>
            <a:r>
              <a:rPr lang="en-US" dirty="0" err="1" smtClean="0"/>
              <a:t>induknya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deklarasikan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button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dialogShow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en-US" dirty="0" smtClean="0"/>
              <a:t> agar dialog </a:t>
            </a:r>
            <a:r>
              <a:rPr lang="en-US" dirty="0" err="1" smtClean="0"/>
              <a:t>beserta</a:t>
            </a:r>
            <a:r>
              <a:rPr lang="en-US" dirty="0" smtClean="0"/>
              <a:t> button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657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untuk</a:t>
            </a:r>
            <a:r>
              <a:rPr lang="en-US" dirty="0"/>
              <a:t> Button/</a:t>
            </a:r>
            <a:r>
              <a:rPr lang="en-US" dirty="0" err="1"/>
              <a:t>Tombol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257248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method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button;</a:t>
            </a:r>
          </a:p>
          <a:p>
            <a:endParaRPr lang="en-US" dirty="0" smtClean="0"/>
          </a:p>
          <a:p>
            <a:pPr lvl="1"/>
            <a:r>
              <a:rPr lang="en-US" dirty="0" err="1"/>
              <a:t>dialogSetPositiveButtonText</a:t>
            </a:r>
            <a:r>
              <a:rPr lang="en-US" dirty="0"/>
              <a:t>() </a:t>
            </a:r>
            <a:endParaRPr lang="en-US" sz="16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40275" lvl="0" indent="-4389438">
              <a:buClr>
                <a:srgbClr val="9BBB59"/>
              </a:buClr>
              <a:buNone/>
            </a:pPr>
            <a:endParaRPr lang="en-US" sz="14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40275" lvl="0" indent="-4389438">
              <a:buClr>
                <a:srgbClr val="9BBB59"/>
              </a:buClr>
              <a:buNone/>
            </a:pPr>
            <a:endParaRPr lang="en-US" sz="17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40275" lvl="0" indent="-4389438">
              <a:buClr>
                <a:srgbClr val="9BBB59"/>
              </a:buClr>
              <a:buNone/>
            </a:pPr>
            <a:endParaRPr lang="en-US" sz="17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endParaRPr lang="en-US" sz="1400" dirty="0" smtClean="0"/>
          </a:p>
          <a:p>
            <a:pPr lvl="1"/>
            <a:r>
              <a:rPr lang="en-US" dirty="0" err="1" smtClean="0"/>
              <a:t>dialogSetNegativeButtonText</a:t>
            </a:r>
            <a:r>
              <a:rPr lang="en-US" dirty="0" smtClean="0"/>
              <a:t>()</a:t>
            </a:r>
            <a:endParaRPr lang="en-US" sz="1700" dirty="0" smtClean="0"/>
          </a:p>
          <a:p>
            <a:pPr marL="4740275" indent="-4389438">
              <a:buNone/>
            </a:pPr>
            <a:endParaRPr lang="en-US" sz="1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40275" indent="-4389438">
              <a:buNone/>
            </a:pPr>
            <a:endParaRPr lang="en-US" sz="17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40275" indent="-4389438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88" y="3469793"/>
            <a:ext cx="8224312" cy="360040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b="1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dialogSetPositiveButtonText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string_tombol</a:t>
            </a:r>
            <a:r>
              <a:rPr lang="en-US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176470"/>
            <a:ext cx="8224312" cy="360040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b="1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dialogSetNegativeButtonText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string_tombol</a:t>
            </a:r>
            <a:r>
              <a:rPr lang="en-US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Button/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/>
              <a:t>dialogCreateAlert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2336" lvl="1" indent="0">
              <a:buNone/>
            </a:pPr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 marL="402336" lvl="1" indent="0">
              <a:buNone/>
            </a:pPr>
            <a:endParaRPr lang="en-US" sz="1100" dirty="0"/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endParaRPr lang="en-US" sz="1800" b="1" dirty="0" smtClean="0"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marL="901700" indent="-673100">
              <a:lnSpc>
                <a:spcPct val="110000"/>
              </a:lnSpc>
              <a:buNone/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</a:rPr>
              <a:t>Ket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</a:rPr>
              <a:t>: -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dialogCreateAlert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()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hanya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dialog 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alert,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kemudian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dialogSetPositiveButtonText</a:t>
            </a:r>
            <a:r>
              <a:rPr lang="en-US" sz="1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()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button/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tombol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Okay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dialog alert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714375" indent="-485775">
              <a:lnSpc>
                <a:spcPct val="110000"/>
              </a:lnSpc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- 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menampilkan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 dialog </a:t>
            </a:r>
            <a:r>
              <a:rPr lang="en-US" sz="1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alert </a:t>
            </a:r>
            <a:r>
              <a:rPr lang="en-US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tersebut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digunakan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method </a:t>
            </a:r>
            <a:r>
              <a:rPr lang="en-US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dialogShow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().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4375" indent="0">
              <a:lnSpc>
                <a:spcPct val="110000"/>
              </a:lnSpc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142" y="2689623"/>
            <a:ext cx="7803715" cy="147732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96875" indent="0">
              <a:buNone/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indent="0">
              <a:buNone/>
            </a:pP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dialogCreateAlert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(“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Perhatian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ini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 dialog alert</a:t>
            </a:r>
            <a:r>
              <a:rPr lang="en-US" dirty="0" smtClean="0">
                <a:latin typeface="Consolas" panose="020B0609020204030204" pitchFamily="49" charset="0"/>
                <a:ea typeface="Calibri" panose="020F0502020204030204" pitchFamily="34" charset="0"/>
              </a:rPr>
              <a:t>”)</a:t>
            </a:r>
          </a:p>
          <a:p>
            <a:pPr marL="396875" indent="0">
              <a:buNone/>
            </a:pPr>
            <a:r>
              <a:rPr lang="en-US" dirty="0" err="1" smtClean="0"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dialogSetPositiveButtonText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dirty="0" smtClean="0">
                <a:latin typeface="Consolas" panose="020B0609020204030204" pitchFamily="49" charset="0"/>
                <a:ea typeface="Calibri" panose="020F0502020204030204" pitchFamily="34" charset="0"/>
              </a:rPr>
              <a:t>“Okay”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indent="0">
              <a:buNone/>
            </a:pP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dialogShow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7802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set.</a:t>
            </a:r>
          </a:p>
          <a:p>
            <a:endParaRPr lang="en-US" sz="2400" dirty="0" smtClean="0"/>
          </a:p>
          <a:p>
            <a:r>
              <a:rPr lang="en-US" sz="2400" dirty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method </a:t>
            </a:r>
            <a:r>
              <a:rPr lang="en-US" sz="2400" dirty="0" err="1"/>
              <a:t>dialogShow</a:t>
            </a:r>
            <a:r>
              <a:rPr lang="en-US" sz="2400" dirty="0" smtClean="0"/>
              <a:t>().</a:t>
            </a:r>
          </a:p>
          <a:p>
            <a:endParaRPr lang="en-US" sz="2400" dirty="0"/>
          </a:p>
          <a:p>
            <a:r>
              <a:rPr lang="en-US" sz="2400" dirty="0" smtClean="0"/>
              <a:t>Method </a:t>
            </a:r>
            <a:r>
              <a:rPr lang="en-US" sz="2400" dirty="0" err="1"/>
              <a:t>dialogGetResponse</a:t>
            </a:r>
            <a:r>
              <a:rPr lang="en-US" sz="2400" dirty="0"/>
              <a:t>()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menahan</a:t>
            </a:r>
            <a:r>
              <a:rPr lang="en-US" sz="2400" dirty="0"/>
              <a:t> dialog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tampil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merespon</a:t>
            </a:r>
            <a:r>
              <a:rPr lang="en-US" sz="2400" dirty="0"/>
              <a:t> </a:t>
            </a:r>
            <a:r>
              <a:rPr lang="en-US" sz="2400" dirty="0" smtClean="0"/>
              <a:t>dialog.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777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dialogGetResponse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dialog.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method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JSON data </a:t>
            </a:r>
            <a:r>
              <a:rPr lang="en-US" sz="2400" dirty="0" smtClean="0"/>
              <a:t>set</a:t>
            </a:r>
            <a:r>
              <a:rPr lang="en-US" sz="2400" dirty="0" smtClean="0"/>
              <a:t>: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2787542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variabel_penampung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&lt;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nama_object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dialogGetResponse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().result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27895"/>
            <a:ext cx="8224312" cy="732272"/>
          </a:xfrm>
          <a:prstGeom prst="rect">
            <a:avLst/>
          </a:prstGeom>
          <a:solidFill>
            <a:srgbClr val="4F81BD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7512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{‘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sz="2000" dirty="0">
                <a:solidFill>
                  <a:schemeClr val="tx1"/>
                </a:solidFill>
              </a:rPr>
              <a:t>’:’&lt;</a:t>
            </a:r>
            <a:r>
              <a:rPr lang="en-US" sz="2000" dirty="0" err="1">
                <a:solidFill>
                  <a:schemeClr val="tx1"/>
                </a:solidFill>
              </a:rPr>
              <a:t>jenisButton</a:t>
            </a:r>
            <a:r>
              <a:rPr lang="en-US" sz="2000" dirty="0">
                <a:solidFill>
                  <a:schemeClr val="tx1"/>
                </a:solidFill>
              </a:rPr>
              <a:t>&gt;’}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45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dialogGetResponse</a:t>
            </a:r>
            <a:r>
              <a:rPr lang="en-US" dirty="0"/>
              <a:t>() </a:t>
            </a:r>
            <a:r>
              <a:rPr lang="en-US" dirty="0" err="1"/>
              <a:t>untuk</a:t>
            </a:r>
            <a:r>
              <a:rPr lang="en-US" dirty="0"/>
              <a:t>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41876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000" dirty="0" smtClean="0"/>
              <a:t> method </a:t>
            </a:r>
            <a:r>
              <a:rPr lang="en-US" sz="2000" dirty="0" err="1" smtClean="0"/>
              <a:t>dialogCreateAlert</a:t>
            </a:r>
            <a:r>
              <a:rPr lang="en-US" sz="2000" dirty="0" smtClean="0"/>
              <a:t>, </a:t>
            </a:r>
            <a:r>
              <a:rPr lang="en-US" sz="2000" dirty="0" err="1" smtClean="0"/>
              <a:t>dialogSetPositiveButtonText</a:t>
            </a:r>
            <a:r>
              <a:rPr lang="en-US" sz="2000" dirty="0"/>
              <a:t>(), </a:t>
            </a:r>
            <a:r>
              <a:rPr lang="en-US" sz="2000" dirty="0" err="1" smtClean="0"/>
              <a:t>dialogSetNegativeButtonText</a:t>
            </a:r>
            <a:r>
              <a:rPr lang="en-US" sz="2000" dirty="0" smtClean="0"/>
              <a:t>(), </a:t>
            </a:r>
            <a:r>
              <a:rPr lang="en-US" sz="2000" dirty="0" err="1" smtClean="0"/>
              <a:t>dialogShow</a:t>
            </a:r>
            <a:r>
              <a:rPr lang="en-US" sz="2000" dirty="0" smtClean="0"/>
              <a:t>() &amp; </a:t>
            </a:r>
            <a:r>
              <a:rPr lang="en-US" sz="2000" dirty="0" err="1" smtClean="0"/>
              <a:t>dialogGetResponse</a:t>
            </a:r>
            <a:r>
              <a:rPr lang="en-US" sz="2000" dirty="0" smtClean="0"/>
              <a:t>().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199" y="3414031"/>
            <a:ext cx="8448805" cy="230832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import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 =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androidhelper.Android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/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dialogCreateAlert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(“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Perhatian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”, “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ini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dialog alert”)</a:t>
            </a:r>
          </a:p>
          <a:p>
            <a:pPr marL="396875" lvl="0"/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dialogSetPositiveButtonText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“Okay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”</a:t>
            </a:r>
            <a:r>
              <a:rPr 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</a:p>
          <a:p>
            <a:pPr marL="396875" lvl="0"/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dialogSetPositiveButtonText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“Okay”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)</a:t>
            </a:r>
          </a:p>
          <a:p>
            <a:pPr marL="396875" lvl="0"/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 panose="020F0502020204030204" pitchFamily="34" charset="0"/>
              </a:rPr>
              <a:t>dialogShow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/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droid.dialogGetResponse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()</a:t>
            </a:r>
          </a:p>
          <a:p>
            <a:pPr marL="396875"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rint(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hasil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[‘which’])</a:t>
            </a:r>
          </a:p>
        </p:txBody>
      </p:sp>
    </p:spTree>
    <p:extLst>
      <p:ext uri="{BB962C8B-B14F-4D97-AF65-F5344CB8AC3E}">
        <p14:creationId xmlns:p14="http://schemas.microsoft.com/office/powerpoint/2010/main" val="304332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2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407</TotalTime>
  <Words>298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Consolas</vt:lpstr>
      <vt:lpstr>Courier New</vt:lpstr>
      <vt:lpstr>Georgia</vt:lpstr>
      <vt:lpstr>Trebuchet MS</vt:lpstr>
      <vt:lpstr>Wingdings 2</vt:lpstr>
      <vt:lpstr>Theme-UPJ</vt:lpstr>
      <vt:lpstr>Python SL4A</vt:lpstr>
      <vt:lpstr>Menggunakan library/class androidhelper</vt:lpstr>
      <vt:lpstr>Method untuk Button/Tombol</vt:lpstr>
      <vt:lpstr>Method untuk Button/Tombol</vt:lpstr>
      <vt:lpstr>Method untuk Button/Tombol pada Method dialogCreateAlert()</vt:lpstr>
      <vt:lpstr>Method dialogGetResponse() untuk Button</vt:lpstr>
      <vt:lpstr>Method dialogGetResponse() untuk Button</vt:lpstr>
      <vt:lpstr>Contoh dialogGetResponse() untuk Button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35</cp:revision>
  <dcterms:created xsi:type="dcterms:W3CDTF">2020-10-12T07:38:31Z</dcterms:created>
  <dcterms:modified xsi:type="dcterms:W3CDTF">2020-10-21T06:52:06Z</dcterms:modified>
</cp:coreProperties>
</file>