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1" r:id="rId4"/>
    <p:sldId id="285" r:id="rId5"/>
    <p:sldId id="286" r:id="rId6"/>
    <p:sldId id="283" r:id="rId7"/>
    <p:sldId id="284" r:id="rId8"/>
    <p:sldId id="275" r:id="rId9"/>
    <p:sldId id="287" r:id="rId10"/>
    <p:sldId id="288" r:id="rId11"/>
    <p:sldId id="290" r:id="rId12"/>
    <p:sldId id="291" r:id="rId13"/>
    <p:sldId id="289" r:id="rId14"/>
    <p:sldId id="292" r:id="rId15"/>
    <p:sldId id="26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SL4A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UI Façade #2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SL4A (Scripting Layer for Android)</a:t>
            </a:r>
            <a:br>
              <a:rPr lang="en-US"/>
            </a:br>
            <a:r>
              <a:rPr lang="en-US"/>
              <a:t>Method dialogCreateInput()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dirty="0" err="1" smtClean="0">
                <a:solidFill>
                  <a:schemeClr val="tx1"/>
                </a:solidFill>
              </a:rPr>
              <a:t>Contoh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462488" y="2636372"/>
            <a:ext cx="8404940" cy="1672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 =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androidhelper.Android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2514600" indent="-2405063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dialogCreateInput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FORMULIR”,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Nama: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“, “ ”, 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textCapCharacters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 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droid.dialogSetPositiveButtonText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(“OK")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droid.dialogSetNegativeButtonText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Batal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droid.dialogShow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dialogCreateInput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set.</a:t>
            </a:r>
          </a:p>
          <a:p>
            <a:endParaRPr lang="en-US" sz="2400" dirty="0" smtClean="0"/>
          </a:p>
          <a:p>
            <a:r>
              <a:rPr lang="en-US" sz="2400" dirty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method </a:t>
            </a:r>
            <a:r>
              <a:rPr lang="en-US" sz="2400" dirty="0" err="1"/>
              <a:t>dialogShow</a:t>
            </a:r>
            <a:r>
              <a:rPr lang="en-US" sz="2400" dirty="0" smtClean="0"/>
              <a:t>().</a:t>
            </a:r>
          </a:p>
          <a:p>
            <a:endParaRPr lang="en-US" sz="2400" dirty="0"/>
          </a:p>
          <a:p>
            <a:r>
              <a:rPr lang="en-US" sz="2400" dirty="0" smtClean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menahan</a:t>
            </a:r>
            <a:r>
              <a:rPr lang="en-US" sz="2400" dirty="0"/>
              <a:t> dialog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tampil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merespon</a:t>
            </a:r>
            <a:r>
              <a:rPr lang="en-US" sz="2400" dirty="0"/>
              <a:t> </a:t>
            </a:r>
            <a:r>
              <a:rPr lang="en-US" sz="2400" dirty="0" smtClean="0"/>
              <a:t>dialog.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43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</a:t>
            </a:r>
            <a:r>
              <a:rPr lang="en-US" sz="2400" dirty="0" smtClean="0"/>
              <a:t>set: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787542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variabel_penampung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&lt;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().result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641394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7512" lvl="2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{‘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en-US" sz="2000" dirty="0" smtClean="0">
                <a:solidFill>
                  <a:schemeClr val="tx1"/>
                </a:solidFill>
              </a:rPr>
              <a:t>’:&lt;</a:t>
            </a:r>
            <a:r>
              <a:rPr lang="en-US" sz="2000" dirty="0" err="1" smtClean="0">
                <a:solidFill>
                  <a:schemeClr val="tx1"/>
                </a:solidFill>
              </a:rPr>
              <a:t>nilai_yang_diinput</a:t>
            </a:r>
            <a:r>
              <a:rPr lang="en-US" sz="2000" dirty="0" err="1">
                <a:solidFill>
                  <a:schemeClr val="tx1"/>
                </a:solidFill>
              </a:rPr>
              <a:t>_</a:t>
            </a:r>
            <a:r>
              <a:rPr lang="en-US" sz="2000" dirty="0" err="1" smtClean="0">
                <a:solidFill>
                  <a:schemeClr val="tx1"/>
                </a:solidFill>
              </a:rPr>
              <a:t>user</a:t>
            </a:r>
            <a:r>
              <a:rPr lang="en-US" sz="2000" dirty="0" smtClean="0">
                <a:solidFill>
                  <a:schemeClr val="tx1"/>
                </a:solidFill>
              </a:rPr>
              <a:t>&gt;}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SL4A (Scripting Layer for Android)</a:t>
            </a:r>
            <a:br>
              <a:rPr lang="en-US"/>
            </a:br>
            <a:r>
              <a:rPr lang="en-US"/>
              <a:t>Method dialogCreateInput()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dirty="0" err="1" smtClean="0">
                <a:solidFill>
                  <a:schemeClr val="tx1"/>
                </a:solidFill>
              </a:rPr>
              <a:t>Contoh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887110"/>
            <a:ext cx="7499176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6125" lvl="0" indent="-517525">
              <a:lnSpc>
                <a:spcPct val="110000"/>
              </a:lnSpc>
              <a:spcBef>
                <a:spcPts val="300"/>
              </a:spcBef>
              <a:buClr>
                <a:srgbClr val="9BBB59"/>
              </a:buClr>
            </a:pPr>
            <a:r>
              <a:rPr lang="en-US" sz="17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- </a:t>
            </a:r>
            <a:r>
              <a:rPr lang="en-US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dialogGetResponse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().result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[‘value’]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digunakan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mendapatkan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input yang user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isi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88" y="2636372"/>
            <a:ext cx="8404940" cy="1985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 =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androidhelper.Android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2514600" indent="-2405063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dialogCreateInput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FORMULIR”,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Nama: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“, “ ”, 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textCapCharacters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 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droid.dialogSetPositiveButtonText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(“OK")</a:t>
            </a:r>
          </a:p>
          <a:p>
            <a:pPr marL="109728" indent="0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droid.dialogShow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().result</a:t>
            </a:r>
          </a:p>
          <a:p>
            <a:pPr marL="109728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</a:t>
            </a:r>
            <a:r>
              <a:rPr lang="en-US" sz="16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[‘value</a:t>
            </a:r>
            <a:r>
              <a:rPr lang="en-US" sz="1600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’]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SL4A (Scripting Layer for Android)</a:t>
            </a:r>
            <a:br>
              <a:rPr lang="en-US"/>
            </a:br>
            <a:r>
              <a:rPr lang="en-US"/>
              <a:t>Method dialogCreateInput()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dirty="0" err="1" smtClean="0">
                <a:solidFill>
                  <a:schemeClr val="tx1"/>
                </a:solidFill>
              </a:rPr>
              <a:t>Contoh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2488" y="2636372"/>
            <a:ext cx="8404940" cy="3000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 =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androidhelper.Android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2514600" indent="-2405063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dialogCreateInput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FORMULIR”,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Nama: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“, “ ”, 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textCapCharacters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 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droid.dialogSetPositiveButtonText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(“OK")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droid.dialogSetNegativeButtonText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Batal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109728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droid.dialogShow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droid.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().result</a:t>
            </a:r>
          </a:p>
          <a:p>
            <a:pPr marL="109728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hasil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[‘which’]==“positive”:</a:t>
            </a:r>
          </a:p>
          <a:p>
            <a:pPr marL="109728" indent="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print(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[‘value’]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109728" indent="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print(“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Anda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membatalkan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input”)</a:t>
            </a:r>
          </a:p>
          <a:p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Menggunakan</a:t>
            </a:r>
            <a:r>
              <a:rPr lang="en-US" dirty="0"/>
              <a:t> library/class </a:t>
            </a:r>
            <a:r>
              <a:rPr lang="en-US" dirty="0" err="1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r>
              <a:rPr lang="en-US" dirty="0" err="1"/>
              <a:t>pada</a:t>
            </a:r>
            <a:r>
              <a:rPr lang="en-US" dirty="0"/>
              <a:t> dialog </a:t>
            </a:r>
            <a:r>
              <a:rPr lang="en-US" dirty="0" smtClean="0"/>
              <a:t>alert</a:t>
            </a:r>
          </a:p>
          <a:p>
            <a:r>
              <a:rPr lang="en-US" dirty="0"/>
              <a:t>Method </a:t>
            </a:r>
            <a:r>
              <a:rPr lang="en-US" dirty="0" err="1"/>
              <a:t>dialogGetResponse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Item yang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 smtClean="0"/>
              <a:t>Method </a:t>
            </a:r>
            <a:r>
              <a:rPr lang="en-US" dirty="0" err="1" smtClean="0"/>
              <a:t>dialogCreateInput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Dialog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dialogSetItems</a:t>
            </a:r>
            <a:r>
              <a:rPr lang="en-US" dirty="0" smtClean="0"/>
              <a:t>()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dialog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dialog (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dialogCreateAlert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r>
              <a:rPr lang="en-US" dirty="0" err="1" smtClean="0"/>
              <a:t>dideklarasikan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dialog sebagai </a:t>
            </a:r>
            <a:r>
              <a:rPr lang="en-US" dirty="0" err="1" smtClean="0"/>
              <a:t>induknya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deklarasikan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item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dialogShow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en-US" dirty="0" smtClean="0"/>
              <a:t> agar dialog </a:t>
            </a:r>
            <a:r>
              <a:rPr lang="en-US" dirty="0" err="1" smtClean="0"/>
              <a:t>beserta</a:t>
            </a:r>
            <a:r>
              <a:rPr lang="en-US" dirty="0" smtClean="0"/>
              <a:t> button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657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Dialog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9632"/>
            <a:ext cx="8229600" cy="4038615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dialogSetItems</a:t>
            </a:r>
            <a:r>
              <a:rPr lang="en-US" dirty="0" smtClean="0"/>
              <a:t>()</a:t>
            </a:r>
          </a:p>
          <a:p>
            <a:pPr marL="109728" indent="0"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8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Clr>
                <a:srgbClr val="C0504D"/>
              </a:buClr>
              <a:buNone/>
            </a:pPr>
            <a:endParaRPr lang="en-US" sz="1700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488" y="3231798"/>
            <a:ext cx="8224312" cy="360040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b="1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dialogSetItems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([&lt;</a:t>
            </a:r>
            <a:r>
              <a:rPr lang="en-US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JSON_Array_items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17958"/>
            <a:ext cx="7859216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6125" lvl="0" indent="-517525">
              <a:lnSpc>
                <a:spcPct val="110000"/>
              </a:lnSpc>
              <a:spcBef>
                <a:spcPts val="300"/>
              </a:spcBef>
              <a:buClr>
                <a:srgbClr val="9BBB59"/>
              </a:buClr>
            </a:pPr>
            <a:r>
              <a:rPr lang="en-US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lvl="0">
              <a:lnSpc>
                <a:spcPct val="110000"/>
              </a:lnSpc>
              <a:spcBef>
                <a:spcPts val="300"/>
              </a:spcBef>
              <a:buClr>
                <a:srgbClr val="9BBB59"/>
              </a:buClr>
            </a:pP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[&lt;</a:t>
            </a:r>
            <a:r>
              <a:rPr lang="en-US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JSON_Array_items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&gt;]: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berupa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daftar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item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pilihan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yang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ingin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ditampilkan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746125" lvl="0" indent="-517525">
              <a:lnSpc>
                <a:spcPct val="110000"/>
              </a:lnSpc>
              <a:spcBef>
                <a:spcPts val="300"/>
              </a:spcBef>
              <a:buClr>
                <a:srgbClr val="9BBB59"/>
              </a:buClr>
            </a:pP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Contoh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penulisan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[&lt;</a:t>
            </a:r>
            <a:r>
              <a:rPr lang="en-US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JSON_Array_items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&gt;]: 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[‘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Mangga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’, ‘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Pisang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’, ‘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Jambu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’]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</a:t>
            </a:r>
            <a:r>
              <a:rPr lang="en-US" dirty="0" err="1"/>
              <a:t>dialogSetItems</a:t>
            </a:r>
            <a:r>
              <a:rPr lang="en-US" dirty="0"/>
              <a:t>() </a:t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Dialog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922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C0504D"/>
                </a:solidFill>
              </a:rPr>
              <a:t>Contoh</a:t>
            </a:r>
            <a:r>
              <a:rPr lang="en-US" sz="2400" dirty="0">
                <a:solidFill>
                  <a:srgbClr val="C0504D"/>
                </a:solidFill>
              </a:rPr>
              <a:t>:</a:t>
            </a:r>
          </a:p>
          <a:p>
            <a:pPr marL="402336" lvl="1" indent="0">
              <a:buClr>
                <a:srgbClr val="C0504D"/>
              </a:buClr>
              <a:buNone/>
            </a:pP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88" y="2658065"/>
            <a:ext cx="8224312" cy="1926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875" lvl="0" indent="0">
              <a:buClr>
                <a:srgbClr val="9BBB59"/>
              </a:buClr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nama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droid.dialogCreateAlert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(“PILIHAN BUAH”)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dialogSetItems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 [ “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Mangga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Jeruk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Apel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” ] 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droid.dialogShow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753135"/>
            <a:ext cx="82296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indent="-673100">
              <a:lnSpc>
                <a:spcPct val="110000"/>
              </a:lnSpc>
              <a:buNone/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</a:rPr>
              <a:t>: -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dialogCreateAlert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dialog alert,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kemudian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dialogSetItems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()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item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pilihan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dialog alert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714375" indent="-485775">
              <a:lnSpc>
                <a:spcPct val="110000"/>
              </a:lnSpc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-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dialog alert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digunakan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method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dialogShow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().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Item yang </a:t>
            </a:r>
            <a:r>
              <a:rPr lang="en-US" dirty="0" err="1" smtClean="0"/>
              <a:t>Dipilih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set.</a:t>
            </a:r>
          </a:p>
          <a:p>
            <a:endParaRPr lang="en-US" sz="2400" dirty="0" smtClean="0"/>
          </a:p>
          <a:p>
            <a:r>
              <a:rPr lang="en-US" sz="2400" dirty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method </a:t>
            </a:r>
            <a:r>
              <a:rPr lang="en-US" sz="2400" dirty="0" err="1"/>
              <a:t>dialogShow</a:t>
            </a:r>
            <a:r>
              <a:rPr lang="en-US" sz="2400" dirty="0" smtClean="0"/>
              <a:t>().</a:t>
            </a:r>
          </a:p>
          <a:p>
            <a:endParaRPr lang="en-US" sz="2400" dirty="0"/>
          </a:p>
          <a:p>
            <a:r>
              <a:rPr lang="en-US" sz="2400" dirty="0" smtClean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menahan</a:t>
            </a:r>
            <a:r>
              <a:rPr lang="en-US" sz="2400" dirty="0"/>
              <a:t> dialog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tampil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merespon</a:t>
            </a:r>
            <a:r>
              <a:rPr lang="en-US" sz="2400" dirty="0"/>
              <a:t> </a:t>
            </a:r>
            <a:r>
              <a:rPr lang="en-US" sz="2400" dirty="0" smtClean="0"/>
              <a:t>dialog.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777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</a:t>
            </a:r>
            <a:r>
              <a:rPr lang="en-US" sz="2400" dirty="0" smtClean="0"/>
              <a:t>set: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787542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variabel_penampung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&lt;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().result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641394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7512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{‘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</a:t>
            </a:r>
            <a:r>
              <a:rPr lang="en-US" sz="2000" dirty="0">
                <a:solidFill>
                  <a:schemeClr val="tx1"/>
                </a:solidFill>
              </a:rPr>
              <a:t>’:&lt;</a:t>
            </a:r>
            <a:r>
              <a:rPr lang="en-US" sz="2000" dirty="0" err="1">
                <a:solidFill>
                  <a:schemeClr val="tx1"/>
                </a:solidFill>
              </a:rPr>
              <a:t>index_item_yang_dipilih</a:t>
            </a:r>
            <a:r>
              <a:rPr lang="en-US" sz="2000" dirty="0">
                <a:solidFill>
                  <a:schemeClr val="tx1"/>
                </a:solidFill>
              </a:rPr>
              <a:t>&gt;}</a:t>
            </a:r>
          </a:p>
        </p:txBody>
      </p:sp>
    </p:spTree>
    <p:extLst>
      <p:ext uri="{BB962C8B-B14F-4D97-AF65-F5344CB8AC3E}">
        <p14:creationId xmlns:p14="http://schemas.microsoft.com/office/powerpoint/2010/main" val="34105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45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dialogGetResponse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41876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000" dirty="0" smtClean="0"/>
              <a:t> method </a:t>
            </a:r>
            <a:r>
              <a:rPr lang="en-US" sz="2000" dirty="0" err="1" smtClean="0"/>
              <a:t>dialogCreateAlert</a:t>
            </a:r>
            <a:r>
              <a:rPr lang="en-US" sz="2000" dirty="0" smtClean="0"/>
              <a:t>, </a:t>
            </a:r>
            <a:r>
              <a:rPr lang="en-US" sz="2000" dirty="0" err="1" smtClean="0"/>
              <a:t>dialogSetPositiveButtonText</a:t>
            </a:r>
            <a:r>
              <a:rPr lang="en-US" sz="2000" dirty="0"/>
              <a:t>(), </a:t>
            </a:r>
            <a:r>
              <a:rPr lang="en-US" sz="2000" dirty="0" err="1" smtClean="0"/>
              <a:t>dialogSetNegativeButtonText</a:t>
            </a:r>
            <a:r>
              <a:rPr lang="en-US" sz="2000" dirty="0" smtClean="0"/>
              <a:t>(), </a:t>
            </a:r>
            <a:r>
              <a:rPr lang="en-US" sz="2000" dirty="0" err="1" smtClean="0"/>
              <a:t>dialogShow</a:t>
            </a:r>
            <a:r>
              <a:rPr lang="en-US" sz="2000" dirty="0" smtClean="0"/>
              <a:t>() &amp; </a:t>
            </a:r>
            <a:r>
              <a:rPr lang="en-US" sz="2000" dirty="0" err="1" smtClean="0"/>
              <a:t>dialogGetResponse</a:t>
            </a:r>
            <a:r>
              <a:rPr lang="en-US" sz="2000" dirty="0" smtClean="0"/>
              <a:t>().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199" y="3414031"/>
            <a:ext cx="8448805" cy="203132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/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nama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droid.dialogCreateAlert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(“PILIHAN BUAH”)</a:t>
            </a:r>
          </a:p>
          <a:p>
            <a:pPr marL="396875" lvl="0"/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droid.dialogSetItems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 [ “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Mangga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Jeruk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Apel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 ] )</a:t>
            </a:r>
          </a:p>
          <a:p>
            <a:pPr marL="396875" lvl="0"/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droid.dialogShow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/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().result</a:t>
            </a:r>
            <a:endParaRPr lang="en-US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rint(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[‘item’])</a:t>
            </a:r>
          </a:p>
        </p:txBody>
      </p:sp>
    </p:spTree>
    <p:extLst>
      <p:ext uri="{BB962C8B-B14F-4D97-AF65-F5344CB8AC3E}">
        <p14:creationId xmlns:p14="http://schemas.microsoft.com/office/powerpoint/2010/main" val="304332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671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dialogCreateInput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1095"/>
            <a:ext cx="8229600" cy="4325112"/>
          </a:xfrm>
        </p:spPr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dialog </a:t>
            </a:r>
            <a:r>
              <a:rPr lang="en-US" dirty="0" err="1" smtClean="0"/>
              <a:t>masukan</a:t>
            </a:r>
            <a:endParaRPr lang="en-US" dirty="0" smtClean="0"/>
          </a:p>
          <a:p>
            <a:r>
              <a:rPr lang="en-US" dirty="0" err="1" smtClean="0"/>
              <a:t>dialogCreateInput</a:t>
            </a:r>
            <a:r>
              <a:rPr lang="en-US" dirty="0"/>
              <a:t>() </a:t>
            </a:r>
            <a:r>
              <a:rPr lang="en-US" dirty="0" smtClean="0"/>
              <a:t>vs method </a:t>
            </a:r>
            <a:r>
              <a:rPr lang="en-US" dirty="0" err="1" smtClean="0"/>
              <a:t>dialogGetInput</a:t>
            </a:r>
            <a:r>
              <a:rPr lang="en-US" dirty="0" smtClean="0"/>
              <a:t>:</a:t>
            </a: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97275" indent="-3597275">
              <a:lnSpc>
                <a:spcPct val="115000"/>
              </a:lnSpc>
              <a:spcAft>
                <a:spcPts val="10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8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>
              <a:buClr>
                <a:srgbClr val="9BBB59"/>
              </a:buClr>
              <a:buNone/>
            </a:pPr>
            <a:endParaRPr lang="en-US" sz="1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80712"/>
              </p:ext>
            </p:extLst>
          </p:nvPr>
        </p:nvGraphicFramePr>
        <p:xfrm>
          <a:off x="1524000" y="2582802"/>
          <a:ext cx="6096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dialogCreateInput(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dialogGetInput</a:t>
                      </a:r>
                      <a:r>
                        <a:rPr lang="en-US" sz="1600" dirty="0" smtClean="0"/>
                        <a:t> (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Tipe</a:t>
                      </a:r>
                      <a:r>
                        <a:rPr lang="en-US" sz="1600" baseline="0" dirty="0" smtClean="0"/>
                        <a:t> input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ditentukan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sesuai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keinginan</a:t>
                      </a:r>
                      <a:r>
                        <a:rPr lang="en-US" sz="1600" baseline="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Tipe</a:t>
                      </a:r>
                      <a:r>
                        <a:rPr lang="en-US" sz="1600" dirty="0" smtClean="0"/>
                        <a:t> input </a:t>
                      </a:r>
                      <a:r>
                        <a:rPr lang="en-US" sz="1600" dirty="0" err="1" smtClean="0"/>
                        <a:t>hanya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tipe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Text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9310" y="3764036"/>
            <a:ext cx="8605379" cy="137032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&lt;droid&gt;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dialogCreateInput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(“&lt;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string_dialog_title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&gt;”,</a:t>
            </a:r>
          </a:p>
          <a:p>
            <a:pPr marL="3683000"/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“&lt;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string_pesan_yg_Tampil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&gt;”,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“&lt;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string_default_value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&gt;”, “&lt;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string_tipe_input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&gt;”)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4673" y="5278802"/>
            <a:ext cx="57246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415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string_tipe_input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&gt; : 	“text”</a:t>
            </a:r>
          </a:p>
          <a:p>
            <a:pPr marL="224155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textCapCharacters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</a:p>
          <a:p>
            <a:pPr marL="224155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“number” </a:t>
            </a:r>
          </a:p>
          <a:p>
            <a:pPr marL="224155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textPassword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</a:p>
          <a:p>
            <a:pPr marL="224155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… .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dsb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lihat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file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referensi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)	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613</TotalTime>
  <Words>690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Consolas</vt:lpstr>
      <vt:lpstr>Courier New</vt:lpstr>
      <vt:lpstr>Georgia</vt:lpstr>
      <vt:lpstr>Times New Roman</vt:lpstr>
      <vt:lpstr>Trebuchet MS</vt:lpstr>
      <vt:lpstr>Wingdings 2</vt:lpstr>
      <vt:lpstr>Theme-UPJ</vt:lpstr>
      <vt:lpstr>Python SL4A</vt:lpstr>
      <vt:lpstr>Menggunakan library/class androidhelper</vt:lpstr>
      <vt:lpstr>Method dialogSetItems()  pada Dialog Alert</vt:lpstr>
      <vt:lpstr>Method dialogSetItems()  pada Dialog Alert</vt:lpstr>
      <vt:lpstr>Method dialogSetItems()  pada Dialog Alert</vt:lpstr>
      <vt:lpstr>Method dialogGetResponse() untuk Item yang Dipilih</vt:lpstr>
      <vt:lpstr>Method dialogGetResponse() untuk Button</vt:lpstr>
      <vt:lpstr>Contoh dialogGetResponse() untuk Button</vt:lpstr>
      <vt:lpstr>Method dialogCreateInput()</vt:lpstr>
      <vt:lpstr>SL4A (Scripting Layer for Android) Method dialogCreateInput()</vt:lpstr>
      <vt:lpstr>Method dialogGetResponse() untuk dialogCreateInput()</vt:lpstr>
      <vt:lpstr>Method dialogGetResponse() untuk Button</vt:lpstr>
      <vt:lpstr>SL4A (Scripting Layer for Android) Method dialogCreateInput()</vt:lpstr>
      <vt:lpstr>SL4A (Scripting Layer for Android) Method dialogCreateInput()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50</cp:revision>
  <dcterms:created xsi:type="dcterms:W3CDTF">2020-10-12T07:38:31Z</dcterms:created>
  <dcterms:modified xsi:type="dcterms:W3CDTF">2020-10-22T02:52:29Z</dcterms:modified>
</cp:coreProperties>
</file>