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7" r:id="rId4"/>
    <p:sldId id="281" r:id="rId5"/>
    <p:sldId id="293" r:id="rId6"/>
    <p:sldId id="295" r:id="rId7"/>
    <p:sldId id="284" r:id="rId8"/>
    <p:sldId id="294" r:id="rId9"/>
    <p:sldId id="275" r:id="rId10"/>
    <p:sldId id="262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903D-4C4C-455F-9AFB-548C8D73FF8E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2D9FB-3617-475B-ADE7-E75E035B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519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08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Mobile Device Programming Technology (Python Script)</a:t>
            </a:r>
            <a:r>
              <a:rPr lang="en-US" sz="1200" baseline="0" smtClean="0">
                <a:solidFill>
                  <a:schemeClr val="bg1"/>
                </a:solidFill>
              </a:rPr>
              <a:t> | IST205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6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292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7468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8755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7838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44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749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7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675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0633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97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3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109F7-F90D-47DB-B178-E97250A084A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8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SL4A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UI Façade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UI Façade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</a:t>
            </a:r>
            <a:r>
              <a:rPr lang="en-US" dirty="0" err="1" smtClean="0"/>
              <a:t>dialogCreate</a:t>
            </a:r>
            <a:r>
              <a:rPr lang="en-US" dirty="0" err="1" smtClean="0"/>
              <a:t>DatePicker</a:t>
            </a:r>
            <a:r>
              <a:rPr lang="en-US" dirty="0" smtClean="0"/>
              <a:t>() </a:t>
            </a:r>
          </a:p>
          <a:p>
            <a:r>
              <a:rPr lang="en-US" dirty="0" smtClean="0"/>
              <a:t>Method </a:t>
            </a:r>
            <a:r>
              <a:rPr lang="en-US" dirty="0" err="1" smtClean="0"/>
              <a:t>dialogDismiss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 smtClean="0"/>
              <a:t>Method </a:t>
            </a:r>
            <a:r>
              <a:rPr lang="en-US" dirty="0" err="1"/>
              <a:t>dialogGetResponse</a:t>
            </a:r>
            <a:r>
              <a:rPr lang="en-US" dirty="0"/>
              <a:t>()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dialog date picker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9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</a:t>
            </a:r>
            <a:r>
              <a:rPr lang="en-US" dirty="0" err="1"/>
              <a:t>dialogCreateDatePicker</a:t>
            </a:r>
            <a:r>
              <a:rPr lang="en-US" dirty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Method </a:t>
            </a:r>
            <a:r>
              <a:rPr lang="en-US" dirty="0" err="1"/>
              <a:t>dialogCreateDatePicker</a:t>
            </a:r>
            <a:r>
              <a:rPr lang="en-US" dirty="0"/>
              <a:t>()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dialog.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deklarasikan</a:t>
            </a:r>
            <a:r>
              <a:rPr lang="en-US" dirty="0" smtClean="0"/>
              <a:t> </a:t>
            </a:r>
            <a:r>
              <a:rPr lang="en-US" dirty="0" err="1" smtClean="0"/>
              <a:t>dialogCreateDatePicker</a:t>
            </a:r>
            <a:r>
              <a:rPr lang="en-US" dirty="0" smtClean="0"/>
              <a:t>(),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method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dialogShow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r>
              <a:rPr lang="en-US" dirty="0" smtClean="0"/>
              <a:t> agar dialog </a:t>
            </a:r>
            <a:r>
              <a:rPr lang="en-US" dirty="0" smtClean="0"/>
              <a:t>date picker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dialog date picker </a:t>
            </a:r>
            <a:r>
              <a:rPr lang="en-US" dirty="0" err="1" smtClean="0"/>
              <a:t>disarankan</a:t>
            </a:r>
            <a:r>
              <a:rPr lang="en-US" dirty="0" smtClean="0"/>
              <a:t> agar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method </a:t>
            </a:r>
            <a:r>
              <a:rPr lang="en-US" dirty="0" err="1" smtClean="0"/>
              <a:t>dialogDismiss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dialog date picker.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7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dialogCreateDatePicker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 smtClean="0"/>
              <a:t>datepicker</a:t>
            </a:r>
            <a:r>
              <a:rPr lang="en-US" sz="2400" dirty="0" smtClean="0"/>
              <a:t> (input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calendar).</a:t>
            </a:r>
          </a:p>
          <a:p>
            <a:pPr marL="109728" indent="0">
              <a:buNone/>
            </a:pPr>
            <a:endParaRPr lang="en-US" sz="10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sz="10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sz="10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sz="1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2336" lvl="1" indent="0">
              <a:buClr>
                <a:srgbClr val="C0504D"/>
              </a:buClr>
              <a:buNone/>
            </a:pPr>
            <a:endParaRPr lang="en-US" sz="2400" dirty="0" smtClean="0">
              <a:solidFill>
                <a:srgbClr val="C0504D"/>
              </a:solidFill>
            </a:endParaRPr>
          </a:p>
          <a:p>
            <a:pPr marL="402336" lvl="1" indent="0">
              <a:buClr>
                <a:srgbClr val="C0504D"/>
              </a:buClr>
              <a:buNone/>
            </a:pPr>
            <a:endParaRPr lang="en-US" sz="2400" dirty="0" smtClean="0">
              <a:solidFill>
                <a:srgbClr val="C0504D"/>
              </a:solidFill>
            </a:endParaRPr>
          </a:p>
          <a:p>
            <a:pPr marL="402336" lvl="1" indent="0">
              <a:buClr>
                <a:srgbClr val="C0504D"/>
              </a:buClr>
              <a:buNone/>
            </a:pPr>
            <a:r>
              <a:rPr lang="en-US" sz="2400" dirty="0" err="1" smtClean="0">
                <a:solidFill>
                  <a:srgbClr val="C0504D"/>
                </a:solidFill>
              </a:rPr>
              <a:t>Contoh</a:t>
            </a:r>
            <a:r>
              <a:rPr lang="en-US" sz="2400" dirty="0" smtClean="0">
                <a:solidFill>
                  <a:srgbClr val="C0504D"/>
                </a:solidFill>
              </a:rPr>
              <a:t> </a:t>
            </a:r>
            <a:r>
              <a:rPr lang="en-US" sz="2400" dirty="0" err="1" smtClean="0">
                <a:solidFill>
                  <a:srgbClr val="C0504D"/>
                </a:solidFill>
              </a:rPr>
              <a:t>pembuatan</a:t>
            </a:r>
            <a:r>
              <a:rPr lang="en-US" sz="2400" dirty="0" smtClean="0">
                <a:solidFill>
                  <a:srgbClr val="C0504D"/>
                </a:solidFill>
              </a:rPr>
              <a:t> dialog date picker:</a:t>
            </a:r>
            <a:endParaRPr lang="en-US" sz="2400" dirty="0">
              <a:solidFill>
                <a:srgbClr val="C0504D"/>
              </a:solidFill>
            </a:endParaRPr>
          </a:p>
          <a:p>
            <a:pPr marL="402336" lvl="1" indent="0">
              <a:buClr>
                <a:srgbClr val="C0504D"/>
              </a:buClr>
              <a:buNone/>
            </a:pPr>
            <a:endParaRPr lang="en-US" sz="1000" dirty="0">
              <a:solidFill>
                <a:srgbClr val="C0504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1978" y="3007905"/>
            <a:ext cx="7734822" cy="432048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b="1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dialogCreateDatePicker</a:t>
            </a:r>
            <a:r>
              <a:rPr lang="en-US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1978" y="4827755"/>
            <a:ext cx="7734822" cy="14404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875" lvl="0" indent="0">
              <a:buClr>
                <a:srgbClr val="9BBB59"/>
              </a:buClr>
              <a:buNone/>
            </a:pP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import </a:t>
            </a:r>
            <a:r>
              <a:rPr lang="en-US" dirty="0" err="1" smtClean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androidhelper</a:t>
            </a:r>
            <a:endParaRPr lang="en-US" dirty="0">
              <a:solidFill>
                <a:prstClr val="black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 = </a:t>
            </a:r>
            <a:r>
              <a:rPr lang="en-US" dirty="0" err="1" smtClean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androidhelper.Android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droid.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dialogCreateDatePicker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droid.dialogShow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  <a:endParaRPr lang="en-US" dirty="0">
              <a:solidFill>
                <a:prstClr val="black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dialogDismiss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dialog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/>
              <a:t>method </a:t>
            </a:r>
            <a:r>
              <a:rPr lang="en-US" dirty="0" err="1"/>
              <a:t>dialogShow</a:t>
            </a:r>
            <a:r>
              <a:rPr lang="en-US" dirty="0" smtClean="0"/>
              <a:t>().</a:t>
            </a:r>
          </a:p>
          <a:p>
            <a:endParaRPr lang="en-US" dirty="0" smtClean="0"/>
          </a:p>
          <a:p>
            <a:r>
              <a:rPr lang="en-US" dirty="0" smtClean="0"/>
              <a:t>Method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dialog.</a:t>
            </a:r>
          </a:p>
          <a:p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/>
              <a:t>method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multiple </a:t>
            </a:r>
            <a:r>
              <a:rPr lang="en-US" dirty="0" smtClean="0"/>
              <a:t>dialog.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4504" y="5920351"/>
            <a:ext cx="7722296" cy="347897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droid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&gt;.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dialogDismiss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()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6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dialogGetResponse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ialog Date Picker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dialog.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method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dialog date picker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/>
              <a:t>JSON data </a:t>
            </a:r>
            <a:r>
              <a:rPr lang="en-US" sz="2400" dirty="0" smtClean="0"/>
              <a:t>set: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787542"/>
            <a:ext cx="8224312" cy="73227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variabel_penampung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= &lt;</a:t>
            </a:r>
            <a:r>
              <a:rPr lang="en-US" sz="160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dialogGetResponse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().result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904441"/>
            <a:ext cx="8224312" cy="1734354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7512" lvl="2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{‘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en-US" sz="2000" dirty="0" smtClean="0">
                <a:solidFill>
                  <a:schemeClr val="tx1"/>
                </a:solidFill>
              </a:rPr>
              <a:t>’:&lt;</a:t>
            </a:r>
            <a:r>
              <a:rPr lang="en-US" sz="2000" dirty="0" err="1">
                <a:solidFill>
                  <a:schemeClr val="tx1"/>
                </a:solidFill>
              </a:rPr>
              <a:t>index_item_yang_dipilih</a:t>
            </a:r>
            <a:r>
              <a:rPr lang="en-US" sz="2000" dirty="0" smtClean="0">
                <a:solidFill>
                  <a:schemeClr val="tx1"/>
                </a:solidFill>
              </a:rPr>
              <a:t>&gt;,</a:t>
            </a:r>
          </a:p>
          <a:p>
            <a:pPr marL="667512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‘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r>
              <a:rPr lang="en-US" sz="2000" dirty="0" smtClean="0">
                <a:solidFill>
                  <a:schemeClr val="tx1"/>
                </a:solidFill>
              </a:rPr>
              <a:t>’:&lt;angka_tahun_4_digit&gt;, </a:t>
            </a:r>
          </a:p>
          <a:p>
            <a:pPr marL="667512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‘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</a:t>
            </a:r>
            <a:r>
              <a:rPr lang="en-US" sz="2000" dirty="0">
                <a:solidFill>
                  <a:schemeClr val="tx1"/>
                </a:solidFill>
              </a:rPr>
              <a:t>’: &lt;</a:t>
            </a:r>
            <a:r>
              <a:rPr lang="en-US" sz="2000" dirty="0" err="1" smtClean="0">
                <a:solidFill>
                  <a:schemeClr val="tx1"/>
                </a:solidFill>
              </a:rPr>
              <a:t>angka_bulan</a:t>
            </a:r>
            <a:r>
              <a:rPr lang="en-US" sz="2000" dirty="0" smtClean="0">
                <a:solidFill>
                  <a:schemeClr val="tx1"/>
                </a:solidFill>
              </a:rPr>
              <a:t>&gt;, </a:t>
            </a:r>
          </a:p>
          <a:p>
            <a:pPr marL="667512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‘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2000" dirty="0" smtClean="0">
                <a:solidFill>
                  <a:schemeClr val="tx1"/>
                </a:solidFill>
              </a:rPr>
              <a:t>’: </a:t>
            </a:r>
            <a:r>
              <a:rPr lang="en-US" sz="2000" dirty="0">
                <a:solidFill>
                  <a:schemeClr val="tx1"/>
                </a:solidFill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</a:rPr>
              <a:t>angka_hari</a:t>
            </a:r>
            <a:r>
              <a:rPr lang="en-US" sz="2000" dirty="0" smtClean="0">
                <a:solidFill>
                  <a:schemeClr val="tx1"/>
                </a:solidFill>
              </a:rPr>
              <a:t>&gt;}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dialogGetResponse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Dialog Date Picker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2336" lvl="1" indent="0">
              <a:buClr>
                <a:srgbClr val="C0504D"/>
              </a:buClr>
              <a:buNone/>
            </a:pPr>
            <a:r>
              <a:rPr lang="en-US" sz="2400" dirty="0" err="1" smtClean="0">
                <a:solidFill>
                  <a:srgbClr val="C0504D"/>
                </a:solidFill>
              </a:rPr>
              <a:t>Contoh</a:t>
            </a:r>
            <a:r>
              <a:rPr lang="en-US" sz="2400" dirty="0">
                <a:solidFill>
                  <a:srgbClr val="C0504D"/>
                </a:solidFill>
              </a:rPr>
              <a:t>:</a:t>
            </a:r>
          </a:p>
          <a:p>
            <a:pPr marL="402336" lvl="1" indent="0">
              <a:buClr>
                <a:srgbClr val="C0504D"/>
              </a:buClr>
              <a:buNone/>
            </a:pPr>
            <a:endParaRPr lang="en-US" sz="1000" dirty="0">
              <a:solidFill>
                <a:srgbClr val="C0504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88" y="2643075"/>
            <a:ext cx="8224312" cy="32208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875" lvl="0" indent="0">
              <a:buClr>
                <a:srgbClr val="9BBB59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import 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androidhelper</a:t>
            </a: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lvl="0" indent="0">
              <a:buClr>
                <a:srgbClr val="9BBB59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 = 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androidhelper.Android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droid.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dialogCreateDatePicker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droid.dialogShow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tanggal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=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droid.dialogGetResponse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().result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hari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tanggal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[‘day’]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bulan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tanggal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[‘month’]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tahun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tanggal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[‘year’]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print(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hari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bulan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tahun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)</a:t>
            </a:r>
          </a:p>
          <a:p>
            <a:pPr marL="396875" lvl="0" indent="0">
              <a:buClr>
                <a:srgbClr val="9BBB59"/>
              </a:buClr>
              <a:buNone/>
            </a:pPr>
            <a:r>
              <a:rPr lang="en-US" dirty="0" err="1" smtClean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droid.dialogDismiss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()</a:t>
            </a:r>
            <a:endParaRPr lang="en-US" dirty="0">
              <a:solidFill>
                <a:prstClr val="black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72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Latihan</a:t>
            </a:r>
            <a:r>
              <a:rPr lang="en-US" dirty="0"/>
              <a:t> SL4A UI </a:t>
            </a:r>
            <a:r>
              <a:rPr lang="en-US" dirty="0" smtClean="0"/>
              <a:t>Façade - </a:t>
            </a:r>
            <a:r>
              <a:rPr lang="en-US" dirty="0" err="1" smtClean="0"/>
              <a:t>Multidialog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630" y="1204210"/>
            <a:ext cx="6413326" cy="415498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import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 =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androidhelper.Android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lvl="0"/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droid.dialogCreateInput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(“FORMULIR”, “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NAMA: 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“, “ ”, “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text” 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)</a:t>
            </a:r>
          </a:p>
          <a:p>
            <a:pPr lvl="0"/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droid.dialogSetPositiveButtonText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(“OK")</a:t>
            </a:r>
          </a:p>
          <a:p>
            <a:pPr lvl="0"/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droid.dialogSetNegativeButtonText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Batal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")</a:t>
            </a:r>
          </a:p>
          <a:p>
            <a:pPr lvl="0"/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droid.dialogShow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lvl="0"/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droid.dialogGetResponse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().result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if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[‘which’]==“positive”: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	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nama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[‘value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’]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else: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	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exit()</a:t>
            </a:r>
          </a:p>
          <a:p>
            <a:pPr lvl="0" algn="just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droid.dialogDismiss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droid.dialogCreateAlert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(“JENIS KELAMIN”)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droid.dialogSetItems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([ “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Pria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”, “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Wanita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”])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droid.dialogShow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droid.dialogGetResponse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().result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if 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[‘item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’]==0: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	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jk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=“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Pria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else: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	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jk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=“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Wanita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</a:t>
            </a:r>
          </a:p>
          <a:p>
            <a:pPr lvl="0"/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droid.dialogDismiss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  <a:endParaRPr lang="en-US" sz="1200" dirty="0" smtClean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9709" y="4095522"/>
            <a:ext cx="5586609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droid.dialogCreateDatePicker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droid.dialogShow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droid.dialogGetResponse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().result</a:t>
            </a: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hari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[‘day’]</a:t>
            </a: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bln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[‘month’]</a:t>
            </a: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thn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[‘year’]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 algn="just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droid.dialogDismiss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dataUser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nama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+”\n “+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jk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”\n 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“+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hari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)+”/”+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bln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)+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”/”+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thn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)</a:t>
            </a:r>
            <a:endParaRPr lang="en-US" sz="1200" dirty="0" smtClean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droid.dialogCreateAlert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(“DATA”, </a:t>
            </a:r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dataUser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)</a:t>
            </a:r>
          </a:p>
          <a:p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droid.dialogSetPositiveButtonText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(“SELESAI")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droid.dialogShow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lvl="0"/>
            <a:r>
              <a:rPr lang="en-US" sz="1200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droid.dialogDismiss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  <a:endParaRPr lang="en-US" sz="1200" dirty="0" smtClean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</p:txBody>
      </p:sp>
      <p:sp>
        <p:nvSpPr>
          <p:cNvPr id="6" name="Bent-Up Arrow 5"/>
          <p:cNvSpPr/>
          <p:nvPr/>
        </p:nvSpPr>
        <p:spPr>
          <a:xfrm rot="5400000">
            <a:off x="2426431" y="5335814"/>
            <a:ext cx="744326" cy="941398"/>
          </a:xfrm>
          <a:prstGeom prst="bentUpArrow">
            <a:avLst>
              <a:gd name="adj1" fmla="val 3341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2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72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763</TotalTime>
  <Words>420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Calibri</vt:lpstr>
      <vt:lpstr>Consolas</vt:lpstr>
      <vt:lpstr>Courier New</vt:lpstr>
      <vt:lpstr>Georgia</vt:lpstr>
      <vt:lpstr>Times New Roman</vt:lpstr>
      <vt:lpstr>Trebuchet MS</vt:lpstr>
      <vt:lpstr>Wingdings 2</vt:lpstr>
      <vt:lpstr>Theme-UPJ</vt:lpstr>
      <vt:lpstr>Urban</vt:lpstr>
      <vt:lpstr>Python SL4A</vt:lpstr>
      <vt:lpstr>UI Façade #3</vt:lpstr>
      <vt:lpstr>Method dialogCreateDatePicker()</vt:lpstr>
      <vt:lpstr>Method dialogCreateDatePicker()</vt:lpstr>
      <vt:lpstr>Method dialogDismiss()</vt:lpstr>
      <vt:lpstr>Method dialogGetResponse() untuk Dialog Date Picker</vt:lpstr>
      <vt:lpstr>Method dialogGetResponse() untuk Dialog Date Picker</vt:lpstr>
      <vt:lpstr>Latihan SL4A UI Façade - Multidialog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SL4A</dc:title>
  <dc:creator>Augury El Rayeb</dc:creator>
  <cp:lastModifiedBy>Augury El Rayeb</cp:lastModifiedBy>
  <cp:revision>63</cp:revision>
  <dcterms:created xsi:type="dcterms:W3CDTF">2020-10-12T07:38:31Z</dcterms:created>
  <dcterms:modified xsi:type="dcterms:W3CDTF">2020-10-26T07:48:50Z</dcterms:modified>
</cp:coreProperties>
</file>