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8B14A-0ED2-4A53-B248-B76E1B521203}" v="2" dt="2021-04-18T17:15:44.736"/>
    <p1510:client id="{AFEC1D76-EA57-4F0B-BC15-BCB29BC4DE58}" v="41" dt="2021-04-18T18:01:35.4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838" autoAdjust="0"/>
  </p:normalViewPr>
  <p:slideViewPr>
    <p:cSldViewPr>
      <p:cViewPr varScale="1">
        <p:scale>
          <a:sx n="62" d="100"/>
          <a:sy n="62" d="100"/>
        </p:scale>
        <p:origin x="19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AFEC1D76-EA57-4F0B-BC15-BCB29BC4DE58}"/>
    <pc:docChg chg="undo custSel addSld delSld modSld">
      <pc:chgData name="Marcello Singadji" userId="8bffbbdb-4fbc-4a87-b9c3-46ced084e620" providerId="ADAL" clId="{AFEC1D76-EA57-4F0B-BC15-BCB29BC4DE58}" dt="2021-04-18T18:01:44.869" v="276" actId="403"/>
      <pc:docMkLst>
        <pc:docMk/>
      </pc:docMkLst>
      <pc:sldChg chg="del">
        <pc:chgData name="Marcello Singadji" userId="8bffbbdb-4fbc-4a87-b9c3-46ced084e620" providerId="ADAL" clId="{AFEC1D76-EA57-4F0B-BC15-BCB29BC4DE58}" dt="2021-04-18T17:38:59.485" v="0" actId="47"/>
        <pc:sldMkLst>
          <pc:docMk/>
          <pc:sldMk cId="2010227052" sldId="258"/>
        </pc:sldMkLst>
      </pc:sldChg>
      <pc:sldChg chg="modSp mod">
        <pc:chgData name="Marcello Singadji" userId="8bffbbdb-4fbc-4a87-b9c3-46ced084e620" providerId="ADAL" clId="{AFEC1D76-EA57-4F0B-BC15-BCB29BC4DE58}" dt="2021-04-18T17:40:08.598" v="3" actId="207"/>
        <pc:sldMkLst>
          <pc:docMk/>
          <pc:sldMk cId="2268307298" sldId="259"/>
        </pc:sldMkLst>
        <pc:spChg chg="mod">
          <ac:chgData name="Marcello Singadji" userId="8bffbbdb-4fbc-4a87-b9c3-46ced084e620" providerId="ADAL" clId="{AFEC1D76-EA57-4F0B-BC15-BCB29BC4DE58}" dt="2021-04-18T17:40:08.598" v="3" actId="207"/>
          <ac:spMkLst>
            <pc:docMk/>
            <pc:sldMk cId="2268307298" sldId="259"/>
            <ac:spMk id="3" creationId="{7566E745-C238-46BB-AB67-B810002EE5A5}"/>
          </ac:spMkLst>
        </pc:spChg>
      </pc:sldChg>
      <pc:sldChg chg="modSp mod">
        <pc:chgData name="Marcello Singadji" userId="8bffbbdb-4fbc-4a87-b9c3-46ced084e620" providerId="ADAL" clId="{AFEC1D76-EA57-4F0B-BC15-BCB29BC4DE58}" dt="2021-04-18T17:40:16.928" v="4" actId="1076"/>
        <pc:sldMkLst>
          <pc:docMk/>
          <pc:sldMk cId="2832944066" sldId="260"/>
        </pc:sldMkLst>
        <pc:spChg chg="mod">
          <ac:chgData name="Marcello Singadji" userId="8bffbbdb-4fbc-4a87-b9c3-46ced084e620" providerId="ADAL" clId="{AFEC1D76-EA57-4F0B-BC15-BCB29BC4DE58}" dt="2021-04-18T17:39:07.462" v="1"/>
          <ac:spMkLst>
            <pc:docMk/>
            <pc:sldMk cId="2832944066" sldId="260"/>
            <ac:spMk id="3" creationId="{A0BA11F8-F3E7-47F2-98FD-E898B1EE51BF}"/>
          </ac:spMkLst>
        </pc:spChg>
        <pc:spChg chg="mod">
          <ac:chgData name="Marcello Singadji" userId="8bffbbdb-4fbc-4a87-b9c3-46ced084e620" providerId="ADAL" clId="{AFEC1D76-EA57-4F0B-BC15-BCB29BC4DE58}" dt="2021-04-18T17:40:16.928" v="4" actId="1076"/>
          <ac:spMkLst>
            <pc:docMk/>
            <pc:sldMk cId="2832944066" sldId="260"/>
            <ac:spMk id="4" creationId="{5ACFA10D-1FA6-4DB0-98B3-1E3C70DE15CF}"/>
          </ac:spMkLst>
        </pc:spChg>
      </pc:sldChg>
      <pc:sldChg chg="del">
        <pc:chgData name="Marcello Singadji" userId="8bffbbdb-4fbc-4a87-b9c3-46ced084e620" providerId="ADAL" clId="{AFEC1D76-EA57-4F0B-BC15-BCB29BC4DE58}" dt="2021-04-18T17:41:02.928" v="5" actId="47"/>
        <pc:sldMkLst>
          <pc:docMk/>
          <pc:sldMk cId="3080805736" sldId="261"/>
        </pc:sldMkLst>
      </pc:sldChg>
      <pc:sldChg chg="addSp delSp modSp new mod">
        <pc:chgData name="Marcello Singadji" userId="8bffbbdb-4fbc-4a87-b9c3-46ced084e620" providerId="ADAL" clId="{AFEC1D76-EA57-4F0B-BC15-BCB29BC4DE58}" dt="2021-04-18T17:41:41.767" v="19" actId="1076"/>
        <pc:sldMkLst>
          <pc:docMk/>
          <pc:sldMk cId="3200338244" sldId="261"/>
        </pc:sldMkLst>
        <pc:spChg chg="mod">
          <ac:chgData name="Marcello Singadji" userId="8bffbbdb-4fbc-4a87-b9c3-46ced084e620" providerId="ADAL" clId="{AFEC1D76-EA57-4F0B-BC15-BCB29BC4DE58}" dt="2021-04-18T17:41:28.286" v="14" actId="20577"/>
          <ac:spMkLst>
            <pc:docMk/>
            <pc:sldMk cId="3200338244" sldId="261"/>
            <ac:spMk id="2" creationId="{86E1D451-9967-480E-8507-D501A0EBB371}"/>
          </ac:spMkLst>
        </pc:spChg>
        <pc:spChg chg="del">
          <ac:chgData name="Marcello Singadji" userId="8bffbbdb-4fbc-4a87-b9c3-46ced084e620" providerId="ADAL" clId="{AFEC1D76-EA57-4F0B-BC15-BCB29BC4DE58}" dt="2021-04-18T17:41:32.078" v="15"/>
          <ac:spMkLst>
            <pc:docMk/>
            <pc:sldMk cId="3200338244" sldId="261"/>
            <ac:spMk id="3" creationId="{4ACCFC55-2F99-4FD7-9DFD-A96E28EC4535}"/>
          </ac:spMkLst>
        </pc:spChg>
        <pc:picChg chg="add mod">
          <ac:chgData name="Marcello Singadji" userId="8bffbbdb-4fbc-4a87-b9c3-46ced084e620" providerId="ADAL" clId="{AFEC1D76-EA57-4F0B-BC15-BCB29BC4DE58}" dt="2021-04-18T17:41:41.767" v="19" actId="1076"/>
          <ac:picMkLst>
            <pc:docMk/>
            <pc:sldMk cId="3200338244" sldId="261"/>
            <ac:picMk id="4" creationId="{E8B6915C-F0FB-4E1C-AEE2-7D3273B5B647}"/>
          </ac:picMkLst>
        </pc:picChg>
      </pc:sldChg>
      <pc:sldChg chg="addSp delSp modSp new mod">
        <pc:chgData name="Marcello Singadji" userId="8bffbbdb-4fbc-4a87-b9c3-46ced084e620" providerId="ADAL" clId="{AFEC1D76-EA57-4F0B-BC15-BCB29BC4DE58}" dt="2021-04-18T17:42:32.947" v="26" actId="1076"/>
        <pc:sldMkLst>
          <pc:docMk/>
          <pc:sldMk cId="2097617504" sldId="262"/>
        </pc:sldMkLst>
        <pc:spChg chg="mod">
          <ac:chgData name="Marcello Singadji" userId="8bffbbdb-4fbc-4a87-b9c3-46ced084e620" providerId="ADAL" clId="{AFEC1D76-EA57-4F0B-BC15-BCB29BC4DE58}" dt="2021-04-18T17:41:59.323" v="21"/>
          <ac:spMkLst>
            <pc:docMk/>
            <pc:sldMk cId="2097617504" sldId="262"/>
            <ac:spMk id="2" creationId="{D458F728-64ED-4E4B-A8D9-82C13582F384}"/>
          </ac:spMkLst>
        </pc:spChg>
        <pc:spChg chg="del">
          <ac:chgData name="Marcello Singadji" userId="8bffbbdb-4fbc-4a87-b9c3-46ced084e620" providerId="ADAL" clId="{AFEC1D76-EA57-4F0B-BC15-BCB29BC4DE58}" dt="2021-04-18T17:42:21.757" v="22"/>
          <ac:spMkLst>
            <pc:docMk/>
            <pc:sldMk cId="2097617504" sldId="262"/>
            <ac:spMk id="3" creationId="{90E19BC8-7D59-4B4C-89A1-1D58FE185539}"/>
          </ac:spMkLst>
        </pc:spChg>
        <pc:picChg chg="add mod">
          <ac:chgData name="Marcello Singadji" userId="8bffbbdb-4fbc-4a87-b9c3-46ced084e620" providerId="ADAL" clId="{AFEC1D76-EA57-4F0B-BC15-BCB29BC4DE58}" dt="2021-04-18T17:42:32.947" v="26" actId="1076"/>
          <ac:picMkLst>
            <pc:docMk/>
            <pc:sldMk cId="2097617504" sldId="262"/>
            <ac:picMk id="4" creationId="{45091084-B88D-47B8-B4A1-1E7F1E904017}"/>
          </ac:picMkLst>
        </pc:picChg>
      </pc:sldChg>
      <pc:sldChg chg="addSp delSp modSp new mod">
        <pc:chgData name="Marcello Singadji" userId="8bffbbdb-4fbc-4a87-b9c3-46ced084e620" providerId="ADAL" clId="{AFEC1D76-EA57-4F0B-BC15-BCB29BC4DE58}" dt="2021-04-18T17:45:35.264" v="39" actId="14100"/>
        <pc:sldMkLst>
          <pc:docMk/>
          <pc:sldMk cId="141594758" sldId="263"/>
        </pc:sldMkLst>
        <pc:spChg chg="add del mod">
          <ac:chgData name="Marcello Singadji" userId="8bffbbdb-4fbc-4a87-b9c3-46ced084e620" providerId="ADAL" clId="{AFEC1D76-EA57-4F0B-BC15-BCB29BC4DE58}" dt="2021-04-18T17:45:05.422" v="36"/>
          <ac:spMkLst>
            <pc:docMk/>
            <pc:sldMk cId="141594758" sldId="263"/>
            <ac:spMk id="2" creationId="{CFFAAB2E-D8C9-443A-AC9F-8EAEACDC667F}"/>
          </ac:spMkLst>
        </pc:spChg>
        <pc:spChg chg="del">
          <ac:chgData name="Marcello Singadji" userId="8bffbbdb-4fbc-4a87-b9c3-46ced084e620" providerId="ADAL" clId="{AFEC1D76-EA57-4F0B-BC15-BCB29BC4DE58}" dt="2021-04-18T17:45:28.421" v="37" actId="22"/>
          <ac:spMkLst>
            <pc:docMk/>
            <pc:sldMk cId="141594758" sldId="263"/>
            <ac:spMk id="3" creationId="{E5881D93-8375-4033-93B4-8C8C0DEC48C5}"/>
          </ac:spMkLst>
        </pc:spChg>
        <pc:spChg chg="add del mod">
          <ac:chgData name="Marcello Singadji" userId="8bffbbdb-4fbc-4a87-b9c3-46ced084e620" providerId="ADAL" clId="{AFEC1D76-EA57-4F0B-BC15-BCB29BC4DE58}" dt="2021-04-18T17:44:54.348" v="29"/>
          <ac:spMkLst>
            <pc:docMk/>
            <pc:sldMk cId="141594758" sldId="263"/>
            <ac:spMk id="4" creationId="{7F82CED6-F16E-4F82-B35B-D60BA7B32954}"/>
          </ac:spMkLst>
        </pc:spChg>
        <pc:picChg chg="add mod ord">
          <ac:chgData name="Marcello Singadji" userId="8bffbbdb-4fbc-4a87-b9c3-46ced084e620" providerId="ADAL" clId="{AFEC1D76-EA57-4F0B-BC15-BCB29BC4DE58}" dt="2021-04-18T17:45:35.264" v="39" actId="14100"/>
          <ac:picMkLst>
            <pc:docMk/>
            <pc:sldMk cId="141594758" sldId="263"/>
            <ac:picMk id="6" creationId="{6981BFDF-1CAB-475B-BEA5-A948E124325F}"/>
          </ac:picMkLst>
        </pc:picChg>
      </pc:sldChg>
      <pc:sldChg chg="modSp new mod">
        <pc:chgData name="Marcello Singadji" userId="8bffbbdb-4fbc-4a87-b9c3-46ced084e620" providerId="ADAL" clId="{AFEC1D76-EA57-4F0B-BC15-BCB29BC4DE58}" dt="2021-04-18T17:46:32.552" v="48"/>
        <pc:sldMkLst>
          <pc:docMk/>
          <pc:sldMk cId="2846858862" sldId="264"/>
        </pc:sldMkLst>
        <pc:spChg chg="mod">
          <ac:chgData name="Marcello Singadji" userId="8bffbbdb-4fbc-4a87-b9c3-46ced084e620" providerId="ADAL" clId="{AFEC1D76-EA57-4F0B-BC15-BCB29BC4DE58}" dt="2021-04-18T17:46:32.552" v="48"/>
          <ac:spMkLst>
            <pc:docMk/>
            <pc:sldMk cId="2846858862" sldId="264"/>
            <ac:spMk id="2" creationId="{5F67E12B-B318-4165-9C68-33F4847B2AA5}"/>
          </ac:spMkLst>
        </pc:spChg>
        <pc:spChg chg="mod">
          <ac:chgData name="Marcello Singadji" userId="8bffbbdb-4fbc-4a87-b9c3-46ced084e620" providerId="ADAL" clId="{AFEC1D76-EA57-4F0B-BC15-BCB29BC4DE58}" dt="2021-04-18T17:46:23.296" v="47" actId="15"/>
          <ac:spMkLst>
            <pc:docMk/>
            <pc:sldMk cId="2846858862" sldId="264"/>
            <ac:spMk id="3" creationId="{5278AC6A-DB8B-4A58-B663-175C3AC550F9}"/>
          </ac:spMkLst>
        </pc:spChg>
      </pc:sldChg>
      <pc:sldChg chg="addSp delSp modSp new mod">
        <pc:chgData name="Marcello Singadji" userId="8bffbbdb-4fbc-4a87-b9c3-46ced084e620" providerId="ADAL" clId="{AFEC1D76-EA57-4F0B-BC15-BCB29BC4DE58}" dt="2021-04-18T17:47:13.026" v="54" actId="14100"/>
        <pc:sldMkLst>
          <pc:docMk/>
          <pc:sldMk cId="10463829" sldId="265"/>
        </pc:sldMkLst>
        <pc:spChg chg="mod">
          <ac:chgData name="Marcello Singadji" userId="8bffbbdb-4fbc-4a87-b9c3-46ced084e620" providerId="ADAL" clId="{AFEC1D76-EA57-4F0B-BC15-BCB29BC4DE58}" dt="2021-04-18T17:47:00.731" v="51" actId="20577"/>
          <ac:spMkLst>
            <pc:docMk/>
            <pc:sldMk cId="10463829" sldId="265"/>
            <ac:spMk id="2" creationId="{022F4DFF-AF88-410C-B2C9-7601529E2260}"/>
          </ac:spMkLst>
        </pc:spChg>
        <pc:spChg chg="del">
          <ac:chgData name="Marcello Singadji" userId="8bffbbdb-4fbc-4a87-b9c3-46ced084e620" providerId="ADAL" clId="{AFEC1D76-EA57-4F0B-BC15-BCB29BC4DE58}" dt="2021-04-18T17:47:04.506" v="52"/>
          <ac:spMkLst>
            <pc:docMk/>
            <pc:sldMk cId="10463829" sldId="265"/>
            <ac:spMk id="3" creationId="{E66A4589-8FC2-4D95-9179-DB1428B02673}"/>
          </ac:spMkLst>
        </pc:spChg>
        <pc:picChg chg="add mod">
          <ac:chgData name="Marcello Singadji" userId="8bffbbdb-4fbc-4a87-b9c3-46ced084e620" providerId="ADAL" clId="{AFEC1D76-EA57-4F0B-BC15-BCB29BC4DE58}" dt="2021-04-18T17:47:13.026" v="54" actId="14100"/>
          <ac:picMkLst>
            <pc:docMk/>
            <pc:sldMk cId="10463829" sldId="265"/>
            <ac:picMk id="4" creationId="{7D11D0E5-974E-4CD4-8D9E-ECD069E02F27}"/>
          </ac:picMkLst>
        </pc:picChg>
      </pc:sldChg>
      <pc:sldChg chg="addSp modSp new mod">
        <pc:chgData name="Marcello Singadji" userId="8bffbbdb-4fbc-4a87-b9c3-46ced084e620" providerId="ADAL" clId="{AFEC1D76-EA57-4F0B-BC15-BCB29BC4DE58}" dt="2021-04-18T17:47:32.437" v="59" actId="1076"/>
        <pc:sldMkLst>
          <pc:docMk/>
          <pc:sldMk cId="720553341" sldId="266"/>
        </pc:sldMkLst>
        <pc:spChg chg="mod">
          <ac:chgData name="Marcello Singadji" userId="8bffbbdb-4fbc-4a87-b9c3-46ced084e620" providerId="ADAL" clId="{AFEC1D76-EA57-4F0B-BC15-BCB29BC4DE58}" dt="2021-04-18T17:47:21.854" v="56"/>
          <ac:spMkLst>
            <pc:docMk/>
            <pc:sldMk cId="720553341" sldId="266"/>
            <ac:spMk id="2" creationId="{1C2D5D02-DCEF-4229-852E-9977195191FF}"/>
          </ac:spMkLst>
        </pc:spChg>
        <pc:spChg chg="mod">
          <ac:chgData name="Marcello Singadji" userId="8bffbbdb-4fbc-4a87-b9c3-46ced084e620" providerId="ADAL" clId="{AFEC1D76-EA57-4F0B-BC15-BCB29BC4DE58}" dt="2021-04-18T17:47:26.806" v="57"/>
          <ac:spMkLst>
            <pc:docMk/>
            <pc:sldMk cId="720553341" sldId="266"/>
            <ac:spMk id="3" creationId="{487A826C-5EC5-48DC-AC43-4BACFC9AC50A}"/>
          </ac:spMkLst>
        </pc:spChg>
        <pc:picChg chg="add mod">
          <ac:chgData name="Marcello Singadji" userId="8bffbbdb-4fbc-4a87-b9c3-46ced084e620" providerId="ADAL" clId="{AFEC1D76-EA57-4F0B-BC15-BCB29BC4DE58}" dt="2021-04-18T17:47:32.437" v="59" actId="1076"/>
          <ac:picMkLst>
            <pc:docMk/>
            <pc:sldMk cId="720553341" sldId="266"/>
            <ac:picMk id="4" creationId="{D93C4216-3CAF-49C7-A44E-A829A872AF69}"/>
          </ac:picMkLst>
        </pc:picChg>
      </pc:sldChg>
      <pc:sldChg chg="addSp delSp modSp new mod">
        <pc:chgData name="Marcello Singadji" userId="8bffbbdb-4fbc-4a87-b9c3-46ced084e620" providerId="ADAL" clId="{AFEC1D76-EA57-4F0B-BC15-BCB29BC4DE58}" dt="2021-04-18T17:48:22.873" v="66" actId="1076"/>
        <pc:sldMkLst>
          <pc:docMk/>
          <pc:sldMk cId="286050087" sldId="267"/>
        </pc:sldMkLst>
        <pc:spChg chg="mod">
          <ac:chgData name="Marcello Singadji" userId="8bffbbdb-4fbc-4a87-b9c3-46ced084e620" providerId="ADAL" clId="{AFEC1D76-EA57-4F0B-BC15-BCB29BC4DE58}" dt="2021-04-18T17:47:55.532" v="62" actId="20577"/>
          <ac:spMkLst>
            <pc:docMk/>
            <pc:sldMk cId="286050087" sldId="267"/>
            <ac:spMk id="2" creationId="{778C8A92-3F53-467C-A575-6EF0F23AABFD}"/>
          </ac:spMkLst>
        </pc:spChg>
        <pc:spChg chg="del">
          <ac:chgData name="Marcello Singadji" userId="8bffbbdb-4fbc-4a87-b9c3-46ced084e620" providerId="ADAL" clId="{AFEC1D76-EA57-4F0B-BC15-BCB29BC4DE58}" dt="2021-04-18T17:48:13.165" v="63"/>
          <ac:spMkLst>
            <pc:docMk/>
            <pc:sldMk cId="286050087" sldId="267"/>
            <ac:spMk id="3" creationId="{A7A4247F-45E9-435B-B63B-D0C034723248}"/>
          </ac:spMkLst>
        </pc:spChg>
        <pc:picChg chg="add mod">
          <ac:chgData name="Marcello Singadji" userId="8bffbbdb-4fbc-4a87-b9c3-46ced084e620" providerId="ADAL" clId="{AFEC1D76-EA57-4F0B-BC15-BCB29BC4DE58}" dt="2021-04-18T17:48:22.873" v="66" actId="1076"/>
          <ac:picMkLst>
            <pc:docMk/>
            <pc:sldMk cId="286050087" sldId="267"/>
            <ac:picMk id="4" creationId="{E26D1823-2E90-429B-80A7-BC5DE44C6014}"/>
          </ac:picMkLst>
        </pc:picChg>
      </pc:sldChg>
      <pc:sldChg chg="modSp new mod">
        <pc:chgData name="Marcello Singadji" userId="8bffbbdb-4fbc-4a87-b9c3-46ced084e620" providerId="ADAL" clId="{AFEC1D76-EA57-4F0B-BC15-BCB29BC4DE58}" dt="2021-04-18T17:48:40.718" v="72"/>
        <pc:sldMkLst>
          <pc:docMk/>
          <pc:sldMk cId="1315519415" sldId="268"/>
        </pc:sldMkLst>
        <pc:spChg chg="mod">
          <ac:chgData name="Marcello Singadji" userId="8bffbbdb-4fbc-4a87-b9c3-46ced084e620" providerId="ADAL" clId="{AFEC1D76-EA57-4F0B-BC15-BCB29BC4DE58}" dt="2021-04-18T17:48:35.298" v="69" actId="20577"/>
          <ac:spMkLst>
            <pc:docMk/>
            <pc:sldMk cId="1315519415" sldId="268"/>
            <ac:spMk id="2" creationId="{D30A31A0-62D9-40BC-ADAC-848507066967}"/>
          </ac:spMkLst>
        </pc:spChg>
        <pc:spChg chg="mod">
          <ac:chgData name="Marcello Singadji" userId="8bffbbdb-4fbc-4a87-b9c3-46ced084e620" providerId="ADAL" clId="{AFEC1D76-EA57-4F0B-BC15-BCB29BC4DE58}" dt="2021-04-18T17:48:40.718" v="72"/>
          <ac:spMkLst>
            <pc:docMk/>
            <pc:sldMk cId="1315519415" sldId="268"/>
            <ac:spMk id="3" creationId="{9AF137A8-2683-4E84-9E5B-7E4CEA2E4998}"/>
          </ac:spMkLst>
        </pc:spChg>
      </pc:sldChg>
      <pc:sldChg chg="modSp new mod">
        <pc:chgData name="Marcello Singadji" userId="8bffbbdb-4fbc-4a87-b9c3-46ced084e620" providerId="ADAL" clId="{AFEC1D76-EA57-4F0B-BC15-BCB29BC4DE58}" dt="2021-04-18T17:48:57.752" v="75"/>
        <pc:sldMkLst>
          <pc:docMk/>
          <pc:sldMk cId="2425332463" sldId="269"/>
        </pc:sldMkLst>
        <pc:spChg chg="mod">
          <ac:chgData name="Marcello Singadji" userId="8bffbbdb-4fbc-4a87-b9c3-46ced084e620" providerId="ADAL" clId="{AFEC1D76-EA57-4F0B-BC15-BCB29BC4DE58}" dt="2021-04-18T17:48:53.433" v="74"/>
          <ac:spMkLst>
            <pc:docMk/>
            <pc:sldMk cId="2425332463" sldId="269"/>
            <ac:spMk id="2" creationId="{D17D4DFC-EF98-4E8A-B00F-17ECF5B4EB91}"/>
          </ac:spMkLst>
        </pc:spChg>
        <pc:spChg chg="mod">
          <ac:chgData name="Marcello Singadji" userId="8bffbbdb-4fbc-4a87-b9c3-46ced084e620" providerId="ADAL" clId="{AFEC1D76-EA57-4F0B-BC15-BCB29BC4DE58}" dt="2021-04-18T17:48:57.752" v="75"/>
          <ac:spMkLst>
            <pc:docMk/>
            <pc:sldMk cId="2425332463" sldId="269"/>
            <ac:spMk id="3" creationId="{112C79B8-6B89-4001-887F-1F37CB475FF0}"/>
          </ac:spMkLst>
        </pc:spChg>
      </pc:sldChg>
      <pc:sldChg chg="modSp new mod">
        <pc:chgData name="Marcello Singadji" userId="8bffbbdb-4fbc-4a87-b9c3-46ced084e620" providerId="ADAL" clId="{AFEC1D76-EA57-4F0B-BC15-BCB29BC4DE58}" dt="2021-04-18T17:49:21.445" v="85" actId="20577"/>
        <pc:sldMkLst>
          <pc:docMk/>
          <pc:sldMk cId="3049143536" sldId="270"/>
        </pc:sldMkLst>
        <pc:spChg chg="mod">
          <ac:chgData name="Marcello Singadji" userId="8bffbbdb-4fbc-4a87-b9c3-46ced084e620" providerId="ADAL" clId="{AFEC1D76-EA57-4F0B-BC15-BCB29BC4DE58}" dt="2021-04-18T17:49:11.707" v="77"/>
          <ac:spMkLst>
            <pc:docMk/>
            <pc:sldMk cId="3049143536" sldId="270"/>
            <ac:spMk id="2" creationId="{56A23ACA-CF81-4BA1-B247-14883FB0AE90}"/>
          </ac:spMkLst>
        </pc:spChg>
        <pc:spChg chg="mod">
          <ac:chgData name="Marcello Singadji" userId="8bffbbdb-4fbc-4a87-b9c3-46ced084e620" providerId="ADAL" clId="{AFEC1D76-EA57-4F0B-BC15-BCB29BC4DE58}" dt="2021-04-18T17:49:21.445" v="85" actId="20577"/>
          <ac:spMkLst>
            <pc:docMk/>
            <pc:sldMk cId="3049143536" sldId="270"/>
            <ac:spMk id="3" creationId="{D0BD909D-7B67-4D42-8D8A-2784AA35F4B3}"/>
          </ac:spMkLst>
        </pc:spChg>
      </pc:sldChg>
      <pc:sldChg chg="modSp new mod">
        <pc:chgData name="Marcello Singadji" userId="8bffbbdb-4fbc-4a87-b9c3-46ced084e620" providerId="ADAL" clId="{AFEC1D76-EA57-4F0B-BC15-BCB29BC4DE58}" dt="2021-04-18T17:49:51.915" v="88"/>
        <pc:sldMkLst>
          <pc:docMk/>
          <pc:sldMk cId="3932712189" sldId="271"/>
        </pc:sldMkLst>
        <pc:spChg chg="mod">
          <ac:chgData name="Marcello Singadji" userId="8bffbbdb-4fbc-4a87-b9c3-46ced084e620" providerId="ADAL" clId="{AFEC1D76-EA57-4F0B-BC15-BCB29BC4DE58}" dt="2021-04-18T17:49:41.601" v="87"/>
          <ac:spMkLst>
            <pc:docMk/>
            <pc:sldMk cId="3932712189" sldId="271"/>
            <ac:spMk id="2" creationId="{7D7B7A22-11C0-4077-8729-DB388B148F22}"/>
          </ac:spMkLst>
        </pc:spChg>
        <pc:spChg chg="mod">
          <ac:chgData name="Marcello Singadji" userId="8bffbbdb-4fbc-4a87-b9c3-46ced084e620" providerId="ADAL" clId="{AFEC1D76-EA57-4F0B-BC15-BCB29BC4DE58}" dt="2021-04-18T17:49:51.915" v="88"/>
          <ac:spMkLst>
            <pc:docMk/>
            <pc:sldMk cId="3932712189" sldId="271"/>
            <ac:spMk id="3" creationId="{2DF1C909-5770-4D84-AE71-C4F62559D352}"/>
          </ac:spMkLst>
        </pc:spChg>
      </pc:sldChg>
      <pc:sldChg chg="modSp new mod">
        <pc:chgData name="Marcello Singadji" userId="8bffbbdb-4fbc-4a87-b9c3-46ced084e620" providerId="ADAL" clId="{AFEC1D76-EA57-4F0B-BC15-BCB29BC4DE58}" dt="2021-04-18T17:50:23.106" v="95" actId="15"/>
        <pc:sldMkLst>
          <pc:docMk/>
          <pc:sldMk cId="378129357" sldId="272"/>
        </pc:sldMkLst>
        <pc:spChg chg="mod">
          <ac:chgData name="Marcello Singadji" userId="8bffbbdb-4fbc-4a87-b9c3-46ced084e620" providerId="ADAL" clId="{AFEC1D76-EA57-4F0B-BC15-BCB29BC4DE58}" dt="2021-04-18T17:50:16.984" v="93" actId="20577"/>
          <ac:spMkLst>
            <pc:docMk/>
            <pc:sldMk cId="378129357" sldId="272"/>
            <ac:spMk id="2" creationId="{BE39434C-CBAF-4AC3-B038-712D054DFA7A}"/>
          </ac:spMkLst>
        </pc:spChg>
        <pc:spChg chg="mod">
          <ac:chgData name="Marcello Singadji" userId="8bffbbdb-4fbc-4a87-b9c3-46ced084e620" providerId="ADAL" clId="{AFEC1D76-EA57-4F0B-BC15-BCB29BC4DE58}" dt="2021-04-18T17:50:23.106" v="95" actId="15"/>
          <ac:spMkLst>
            <pc:docMk/>
            <pc:sldMk cId="378129357" sldId="272"/>
            <ac:spMk id="3" creationId="{90F1C13D-F2C7-4367-A8E7-6F51C035EF90}"/>
          </ac:spMkLst>
        </pc:spChg>
      </pc:sldChg>
      <pc:sldChg chg="new del">
        <pc:chgData name="Marcello Singadji" userId="8bffbbdb-4fbc-4a87-b9c3-46ced084e620" providerId="ADAL" clId="{AFEC1D76-EA57-4F0B-BC15-BCB29BC4DE58}" dt="2021-04-18T17:50:12.494" v="90" actId="680"/>
        <pc:sldMkLst>
          <pc:docMk/>
          <pc:sldMk cId="3793943116" sldId="272"/>
        </pc:sldMkLst>
      </pc:sldChg>
      <pc:sldChg chg="modSp new mod">
        <pc:chgData name="Marcello Singadji" userId="8bffbbdb-4fbc-4a87-b9c3-46ced084e620" providerId="ADAL" clId="{AFEC1D76-EA57-4F0B-BC15-BCB29BC4DE58}" dt="2021-04-18T17:52:42.370" v="148" actId="403"/>
        <pc:sldMkLst>
          <pc:docMk/>
          <pc:sldMk cId="1288302349" sldId="273"/>
        </pc:sldMkLst>
        <pc:spChg chg="mod">
          <ac:chgData name="Marcello Singadji" userId="8bffbbdb-4fbc-4a87-b9c3-46ced084e620" providerId="ADAL" clId="{AFEC1D76-EA57-4F0B-BC15-BCB29BC4DE58}" dt="2021-04-18T17:50:45.433" v="98" actId="20577"/>
          <ac:spMkLst>
            <pc:docMk/>
            <pc:sldMk cId="1288302349" sldId="273"/>
            <ac:spMk id="2" creationId="{40FDD1C1-2A6F-48AE-9CEA-8B7186A30C38}"/>
          </ac:spMkLst>
        </pc:spChg>
        <pc:spChg chg="mod">
          <ac:chgData name="Marcello Singadji" userId="8bffbbdb-4fbc-4a87-b9c3-46ced084e620" providerId="ADAL" clId="{AFEC1D76-EA57-4F0B-BC15-BCB29BC4DE58}" dt="2021-04-18T17:52:42.370" v="148" actId="403"/>
          <ac:spMkLst>
            <pc:docMk/>
            <pc:sldMk cId="1288302349" sldId="273"/>
            <ac:spMk id="3" creationId="{91FF650A-97FB-492F-B943-EA40C658B46B}"/>
          </ac:spMkLst>
        </pc:spChg>
      </pc:sldChg>
      <pc:sldChg chg="addSp delSp modSp new mod">
        <pc:chgData name="Marcello Singadji" userId="8bffbbdb-4fbc-4a87-b9c3-46ced084e620" providerId="ADAL" clId="{AFEC1D76-EA57-4F0B-BC15-BCB29BC4DE58}" dt="2021-04-18T17:54:03.160" v="156" actId="1038"/>
        <pc:sldMkLst>
          <pc:docMk/>
          <pc:sldMk cId="1102618064" sldId="274"/>
        </pc:sldMkLst>
        <pc:spChg chg="mod">
          <ac:chgData name="Marcello Singadji" userId="8bffbbdb-4fbc-4a87-b9c3-46ced084e620" providerId="ADAL" clId="{AFEC1D76-EA57-4F0B-BC15-BCB29BC4DE58}" dt="2021-04-18T17:53:35.346" v="150"/>
          <ac:spMkLst>
            <pc:docMk/>
            <pc:sldMk cId="1102618064" sldId="274"/>
            <ac:spMk id="2" creationId="{9293E3F0-89AA-4105-AA3C-3526D83361AB}"/>
          </ac:spMkLst>
        </pc:spChg>
        <pc:spChg chg="del">
          <ac:chgData name="Marcello Singadji" userId="8bffbbdb-4fbc-4a87-b9c3-46ced084e620" providerId="ADAL" clId="{AFEC1D76-EA57-4F0B-BC15-BCB29BC4DE58}" dt="2021-04-18T17:53:49.662" v="151" actId="22"/>
          <ac:spMkLst>
            <pc:docMk/>
            <pc:sldMk cId="1102618064" sldId="274"/>
            <ac:spMk id="3" creationId="{BA49394E-6143-4388-BCFE-ABB9DE3A61D4}"/>
          </ac:spMkLst>
        </pc:spChg>
        <pc:picChg chg="add mod ord">
          <ac:chgData name="Marcello Singadji" userId="8bffbbdb-4fbc-4a87-b9c3-46ced084e620" providerId="ADAL" clId="{AFEC1D76-EA57-4F0B-BC15-BCB29BC4DE58}" dt="2021-04-18T17:54:03.160" v="156" actId="1038"/>
          <ac:picMkLst>
            <pc:docMk/>
            <pc:sldMk cId="1102618064" sldId="274"/>
            <ac:picMk id="5" creationId="{6B20E991-3C81-4100-92A4-53C177EA537C}"/>
          </ac:picMkLst>
        </pc:picChg>
      </pc:sldChg>
      <pc:sldChg chg="addSp modSp new mod">
        <pc:chgData name="Marcello Singadji" userId="8bffbbdb-4fbc-4a87-b9c3-46ced084e620" providerId="ADAL" clId="{AFEC1D76-EA57-4F0B-BC15-BCB29BC4DE58}" dt="2021-04-18T17:54:58.218" v="163" actId="1038"/>
        <pc:sldMkLst>
          <pc:docMk/>
          <pc:sldMk cId="1669668846" sldId="275"/>
        </pc:sldMkLst>
        <pc:spChg chg="mod">
          <ac:chgData name="Marcello Singadji" userId="8bffbbdb-4fbc-4a87-b9c3-46ced084e620" providerId="ADAL" clId="{AFEC1D76-EA57-4F0B-BC15-BCB29BC4DE58}" dt="2021-04-18T17:54:43.554" v="158"/>
          <ac:spMkLst>
            <pc:docMk/>
            <pc:sldMk cId="1669668846" sldId="275"/>
            <ac:spMk id="2" creationId="{D7E7A336-ED69-4728-80A9-664DC658DEAB}"/>
          </ac:spMkLst>
        </pc:spChg>
        <pc:spChg chg="mod">
          <ac:chgData name="Marcello Singadji" userId="8bffbbdb-4fbc-4a87-b9c3-46ced084e620" providerId="ADAL" clId="{AFEC1D76-EA57-4F0B-BC15-BCB29BC4DE58}" dt="2021-04-18T17:54:48.767" v="159"/>
          <ac:spMkLst>
            <pc:docMk/>
            <pc:sldMk cId="1669668846" sldId="275"/>
            <ac:spMk id="3" creationId="{BF3B48BD-4105-41F5-8D23-83B41CB60C17}"/>
          </ac:spMkLst>
        </pc:spChg>
        <pc:picChg chg="add mod">
          <ac:chgData name="Marcello Singadji" userId="8bffbbdb-4fbc-4a87-b9c3-46ced084e620" providerId="ADAL" clId="{AFEC1D76-EA57-4F0B-BC15-BCB29BC4DE58}" dt="2021-04-18T17:54:58.218" v="163" actId="1038"/>
          <ac:picMkLst>
            <pc:docMk/>
            <pc:sldMk cId="1669668846" sldId="275"/>
            <ac:picMk id="4" creationId="{8A894B7D-B9B6-4E57-8E66-76EB2734455D}"/>
          </ac:picMkLst>
        </pc:picChg>
      </pc:sldChg>
      <pc:sldChg chg="addSp modSp new mod">
        <pc:chgData name="Marcello Singadji" userId="8bffbbdb-4fbc-4a87-b9c3-46ced084e620" providerId="ADAL" clId="{AFEC1D76-EA57-4F0B-BC15-BCB29BC4DE58}" dt="2021-04-18T17:55:41.790" v="183" actId="1035"/>
        <pc:sldMkLst>
          <pc:docMk/>
          <pc:sldMk cId="843226941" sldId="276"/>
        </pc:sldMkLst>
        <pc:spChg chg="mod">
          <ac:chgData name="Marcello Singadji" userId="8bffbbdb-4fbc-4a87-b9c3-46ced084e620" providerId="ADAL" clId="{AFEC1D76-EA57-4F0B-BC15-BCB29BC4DE58}" dt="2021-04-18T17:55:24.036" v="175" actId="20577"/>
          <ac:spMkLst>
            <pc:docMk/>
            <pc:sldMk cId="843226941" sldId="276"/>
            <ac:spMk id="2" creationId="{E12A96C8-F61E-49A2-A7D1-15D174A8F8D7}"/>
          </ac:spMkLst>
        </pc:spChg>
        <pc:spChg chg="mod">
          <ac:chgData name="Marcello Singadji" userId="8bffbbdb-4fbc-4a87-b9c3-46ced084e620" providerId="ADAL" clId="{AFEC1D76-EA57-4F0B-BC15-BCB29BC4DE58}" dt="2021-04-18T17:55:28.491" v="176"/>
          <ac:spMkLst>
            <pc:docMk/>
            <pc:sldMk cId="843226941" sldId="276"/>
            <ac:spMk id="3" creationId="{F37F5431-E11E-4E69-8A3E-AA0D4A22C917}"/>
          </ac:spMkLst>
        </pc:spChg>
        <pc:picChg chg="add mod">
          <ac:chgData name="Marcello Singadji" userId="8bffbbdb-4fbc-4a87-b9c3-46ced084e620" providerId="ADAL" clId="{AFEC1D76-EA57-4F0B-BC15-BCB29BC4DE58}" dt="2021-04-18T17:55:41.790" v="183" actId="1035"/>
          <ac:picMkLst>
            <pc:docMk/>
            <pc:sldMk cId="843226941" sldId="276"/>
            <ac:picMk id="4" creationId="{E5AA7894-D78D-483E-B1B5-BC929BAB1A36}"/>
          </ac:picMkLst>
        </pc:picChg>
      </pc:sldChg>
      <pc:sldChg chg="addSp modSp new mod">
        <pc:chgData name="Marcello Singadji" userId="8bffbbdb-4fbc-4a87-b9c3-46ced084e620" providerId="ADAL" clId="{AFEC1D76-EA57-4F0B-BC15-BCB29BC4DE58}" dt="2021-04-18T17:56:37.107" v="196" actId="1037"/>
        <pc:sldMkLst>
          <pc:docMk/>
          <pc:sldMk cId="825697922" sldId="277"/>
        </pc:sldMkLst>
        <pc:spChg chg="mod">
          <ac:chgData name="Marcello Singadji" userId="8bffbbdb-4fbc-4a87-b9c3-46ced084e620" providerId="ADAL" clId="{AFEC1D76-EA57-4F0B-BC15-BCB29BC4DE58}" dt="2021-04-18T17:56:12.569" v="185"/>
          <ac:spMkLst>
            <pc:docMk/>
            <pc:sldMk cId="825697922" sldId="277"/>
            <ac:spMk id="2" creationId="{8E9CBD06-8927-4E75-92BC-AA648E13CF88}"/>
          </ac:spMkLst>
        </pc:spChg>
        <pc:spChg chg="mod">
          <ac:chgData name="Marcello Singadji" userId="8bffbbdb-4fbc-4a87-b9c3-46ced084e620" providerId="ADAL" clId="{AFEC1D76-EA57-4F0B-BC15-BCB29BC4DE58}" dt="2021-04-18T17:56:16.505" v="186"/>
          <ac:spMkLst>
            <pc:docMk/>
            <pc:sldMk cId="825697922" sldId="277"/>
            <ac:spMk id="3" creationId="{AE265FA5-01E7-452D-A1FE-1D0521C04997}"/>
          </ac:spMkLst>
        </pc:spChg>
        <pc:picChg chg="add mod">
          <ac:chgData name="Marcello Singadji" userId="8bffbbdb-4fbc-4a87-b9c3-46ced084e620" providerId="ADAL" clId="{AFEC1D76-EA57-4F0B-BC15-BCB29BC4DE58}" dt="2021-04-18T17:56:37.107" v="196" actId="1037"/>
          <ac:picMkLst>
            <pc:docMk/>
            <pc:sldMk cId="825697922" sldId="277"/>
            <ac:picMk id="4" creationId="{8C4BC681-D969-4FBC-9218-5510F3C8E2DC}"/>
          </ac:picMkLst>
        </pc:picChg>
      </pc:sldChg>
      <pc:sldChg chg="modSp new mod">
        <pc:chgData name="Marcello Singadji" userId="8bffbbdb-4fbc-4a87-b9c3-46ced084e620" providerId="ADAL" clId="{AFEC1D76-EA57-4F0B-BC15-BCB29BC4DE58}" dt="2021-04-18T17:56:51.450" v="199"/>
        <pc:sldMkLst>
          <pc:docMk/>
          <pc:sldMk cId="3207690118" sldId="278"/>
        </pc:sldMkLst>
        <pc:spChg chg="mod">
          <ac:chgData name="Marcello Singadji" userId="8bffbbdb-4fbc-4a87-b9c3-46ced084e620" providerId="ADAL" clId="{AFEC1D76-EA57-4F0B-BC15-BCB29BC4DE58}" dt="2021-04-18T17:56:47.857" v="198"/>
          <ac:spMkLst>
            <pc:docMk/>
            <pc:sldMk cId="3207690118" sldId="278"/>
            <ac:spMk id="2" creationId="{16C93B4B-E804-4845-B64D-7D3675E4675D}"/>
          </ac:spMkLst>
        </pc:spChg>
        <pc:spChg chg="mod">
          <ac:chgData name="Marcello Singadji" userId="8bffbbdb-4fbc-4a87-b9c3-46ced084e620" providerId="ADAL" clId="{AFEC1D76-EA57-4F0B-BC15-BCB29BC4DE58}" dt="2021-04-18T17:56:51.450" v="199"/>
          <ac:spMkLst>
            <pc:docMk/>
            <pc:sldMk cId="3207690118" sldId="278"/>
            <ac:spMk id="3" creationId="{63686F06-4957-42B5-8B0B-843D5FE0266D}"/>
          </ac:spMkLst>
        </pc:spChg>
      </pc:sldChg>
      <pc:sldChg chg="modSp new mod">
        <pc:chgData name="Marcello Singadji" userId="8bffbbdb-4fbc-4a87-b9c3-46ced084e620" providerId="ADAL" clId="{AFEC1D76-EA57-4F0B-BC15-BCB29BC4DE58}" dt="2021-04-18T17:57:11.989" v="203"/>
        <pc:sldMkLst>
          <pc:docMk/>
          <pc:sldMk cId="2095190572" sldId="279"/>
        </pc:sldMkLst>
        <pc:spChg chg="mod">
          <ac:chgData name="Marcello Singadji" userId="8bffbbdb-4fbc-4a87-b9c3-46ced084e620" providerId="ADAL" clId="{AFEC1D76-EA57-4F0B-BC15-BCB29BC4DE58}" dt="2021-04-18T17:57:04.718" v="201"/>
          <ac:spMkLst>
            <pc:docMk/>
            <pc:sldMk cId="2095190572" sldId="279"/>
            <ac:spMk id="2" creationId="{5F9A79CB-8E37-4D44-9CC7-82DC985E8602}"/>
          </ac:spMkLst>
        </pc:spChg>
        <pc:spChg chg="mod">
          <ac:chgData name="Marcello Singadji" userId="8bffbbdb-4fbc-4a87-b9c3-46ced084e620" providerId="ADAL" clId="{AFEC1D76-EA57-4F0B-BC15-BCB29BC4DE58}" dt="2021-04-18T17:57:11.989" v="203"/>
          <ac:spMkLst>
            <pc:docMk/>
            <pc:sldMk cId="2095190572" sldId="279"/>
            <ac:spMk id="3" creationId="{59400925-A5B3-4FA3-A09B-BD3B6ABF1089}"/>
          </ac:spMkLst>
        </pc:spChg>
      </pc:sldChg>
      <pc:sldChg chg="addSp delSp modSp new mod">
        <pc:chgData name="Marcello Singadji" userId="8bffbbdb-4fbc-4a87-b9c3-46ced084e620" providerId="ADAL" clId="{AFEC1D76-EA57-4F0B-BC15-BCB29BC4DE58}" dt="2021-04-18T17:57:38.186" v="211" actId="1038"/>
        <pc:sldMkLst>
          <pc:docMk/>
          <pc:sldMk cId="2226496905" sldId="280"/>
        </pc:sldMkLst>
        <pc:spChg chg="mod">
          <ac:chgData name="Marcello Singadji" userId="8bffbbdb-4fbc-4a87-b9c3-46ced084e620" providerId="ADAL" clId="{AFEC1D76-EA57-4F0B-BC15-BCB29BC4DE58}" dt="2021-04-18T17:57:21.288" v="205"/>
          <ac:spMkLst>
            <pc:docMk/>
            <pc:sldMk cId="2226496905" sldId="280"/>
            <ac:spMk id="2" creationId="{D25335B0-818E-4D57-BC94-BE9B3596C740}"/>
          </ac:spMkLst>
        </pc:spChg>
        <pc:spChg chg="del">
          <ac:chgData name="Marcello Singadji" userId="8bffbbdb-4fbc-4a87-b9c3-46ced084e620" providerId="ADAL" clId="{AFEC1D76-EA57-4F0B-BC15-BCB29BC4DE58}" dt="2021-04-18T17:57:24.203" v="206"/>
          <ac:spMkLst>
            <pc:docMk/>
            <pc:sldMk cId="2226496905" sldId="280"/>
            <ac:spMk id="3" creationId="{A82A813B-49B8-45A1-BF53-1BB02B728E30}"/>
          </ac:spMkLst>
        </pc:spChg>
        <pc:picChg chg="add mod">
          <ac:chgData name="Marcello Singadji" userId="8bffbbdb-4fbc-4a87-b9c3-46ced084e620" providerId="ADAL" clId="{AFEC1D76-EA57-4F0B-BC15-BCB29BC4DE58}" dt="2021-04-18T17:57:38.186" v="211" actId="1038"/>
          <ac:picMkLst>
            <pc:docMk/>
            <pc:sldMk cId="2226496905" sldId="280"/>
            <ac:picMk id="4" creationId="{38EBB59D-9B17-4E55-86D7-589E263AFAB5}"/>
          </ac:picMkLst>
        </pc:picChg>
      </pc:sldChg>
      <pc:sldChg chg="modSp new mod">
        <pc:chgData name="Marcello Singadji" userId="8bffbbdb-4fbc-4a87-b9c3-46ced084e620" providerId="ADAL" clId="{AFEC1D76-EA57-4F0B-BC15-BCB29BC4DE58}" dt="2021-04-18T17:57:52.738" v="214"/>
        <pc:sldMkLst>
          <pc:docMk/>
          <pc:sldMk cId="1917307521" sldId="281"/>
        </pc:sldMkLst>
        <pc:spChg chg="mod">
          <ac:chgData name="Marcello Singadji" userId="8bffbbdb-4fbc-4a87-b9c3-46ced084e620" providerId="ADAL" clId="{AFEC1D76-EA57-4F0B-BC15-BCB29BC4DE58}" dt="2021-04-18T17:57:48.855" v="213"/>
          <ac:spMkLst>
            <pc:docMk/>
            <pc:sldMk cId="1917307521" sldId="281"/>
            <ac:spMk id="2" creationId="{E171080A-E6B6-45E4-A684-EA961C24530F}"/>
          </ac:spMkLst>
        </pc:spChg>
        <pc:spChg chg="mod">
          <ac:chgData name="Marcello Singadji" userId="8bffbbdb-4fbc-4a87-b9c3-46ced084e620" providerId="ADAL" clId="{AFEC1D76-EA57-4F0B-BC15-BCB29BC4DE58}" dt="2021-04-18T17:57:52.738" v="214"/>
          <ac:spMkLst>
            <pc:docMk/>
            <pc:sldMk cId="1917307521" sldId="281"/>
            <ac:spMk id="3" creationId="{264FA939-7803-4742-BF1D-BDC3A8D7B2E7}"/>
          </ac:spMkLst>
        </pc:spChg>
      </pc:sldChg>
      <pc:sldChg chg="modSp new mod">
        <pc:chgData name="Marcello Singadji" userId="8bffbbdb-4fbc-4a87-b9c3-46ced084e620" providerId="ADAL" clId="{AFEC1D76-EA57-4F0B-BC15-BCB29BC4DE58}" dt="2021-04-18T17:58:08.111" v="219" actId="20577"/>
        <pc:sldMkLst>
          <pc:docMk/>
          <pc:sldMk cId="3659112817" sldId="282"/>
        </pc:sldMkLst>
        <pc:spChg chg="mod">
          <ac:chgData name="Marcello Singadji" userId="8bffbbdb-4fbc-4a87-b9c3-46ced084e620" providerId="ADAL" clId="{AFEC1D76-EA57-4F0B-BC15-BCB29BC4DE58}" dt="2021-04-18T17:58:02.888" v="217" actId="20577"/>
          <ac:spMkLst>
            <pc:docMk/>
            <pc:sldMk cId="3659112817" sldId="282"/>
            <ac:spMk id="2" creationId="{5ABA18D9-708B-4DAE-9F09-9BD854A2ACD7}"/>
          </ac:spMkLst>
        </pc:spChg>
        <pc:spChg chg="mod">
          <ac:chgData name="Marcello Singadji" userId="8bffbbdb-4fbc-4a87-b9c3-46ced084e620" providerId="ADAL" clId="{AFEC1D76-EA57-4F0B-BC15-BCB29BC4DE58}" dt="2021-04-18T17:58:08.111" v="219" actId="20577"/>
          <ac:spMkLst>
            <pc:docMk/>
            <pc:sldMk cId="3659112817" sldId="282"/>
            <ac:spMk id="3" creationId="{C932A4B2-70AF-476E-B9A4-29A7023B3923}"/>
          </ac:spMkLst>
        </pc:spChg>
      </pc:sldChg>
      <pc:sldChg chg="modSp new mod">
        <pc:chgData name="Marcello Singadji" userId="8bffbbdb-4fbc-4a87-b9c3-46ced084e620" providerId="ADAL" clId="{AFEC1D76-EA57-4F0B-BC15-BCB29BC4DE58}" dt="2021-04-18T17:59:51.306" v="251" actId="20577"/>
        <pc:sldMkLst>
          <pc:docMk/>
          <pc:sldMk cId="622542135" sldId="283"/>
        </pc:sldMkLst>
        <pc:spChg chg="mod">
          <ac:chgData name="Marcello Singadji" userId="8bffbbdb-4fbc-4a87-b9c3-46ced084e620" providerId="ADAL" clId="{AFEC1D76-EA57-4F0B-BC15-BCB29BC4DE58}" dt="2021-04-18T17:59:51.306" v="251" actId="20577"/>
          <ac:spMkLst>
            <pc:docMk/>
            <pc:sldMk cId="622542135" sldId="283"/>
            <ac:spMk id="2" creationId="{6CC2AF96-A307-4445-95BB-14C562BF4703}"/>
          </ac:spMkLst>
        </pc:spChg>
        <pc:spChg chg="mod">
          <ac:chgData name="Marcello Singadji" userId="8bffbbdb-4fbc-4a87-b9c3-46ced084e620" providerId="ADAL" clId="{AFEC1D76-EA57-4F0B-BC15-BCB29BC4DE58}" dt="2021-04-18T17:59:06.594" v="245" actId="207"/>
          <ac:spMkLst>
            <pc:docMk/>
            <pc:sldMk cId="622542135" sldId="283"/>
            <ac:spMk id="3" creationId="{DE46D658-E20A-44A7-B23E-8E26DCDD0D1F}"/>
          </ac:spMkLst>
        </pc:spChg>
      </pc:sldChg>
      <pc:sldChg chg="modSp new mod">
        <pc:chgData name="Marcello Singadji" userId="8bffbbdb-4fbc-4a87-b9c3-46ced084e620" providerId="ADAL" clId="{AFEC1D76-EA57-4F0B-BC15-BCB29BC4DE58}" dt="2021-04-18T18:00:37.683" v="256" actId="20577"/>
        <pc:sldMkLst>
          <pc:docMk/>
          <pc:sldMk cId="3030403282" sldId="284"/>
        </pc:sldMkLst>
        <pc:spChg chg="mod">
          <ac:chgData name="Marcello Singadji" userId="8bffbbdb-4fbc-4a87-b9c3-46ced084e620" providerId="ADAL" clId="{AFEC1D76-EA57-4F0B-BC15-BCB29BC4DE58}" dt="2021-04-18T17:59:42.020" v="249" actId="6549"/>
          <ac:spMkLst>
            <pc:docMk/>
            <pc:sldMk cId="3030403282" sldId="284"/>
            <ac:spMk id="2" creationId="{33CA9C60-A5CF-427F-B3B6-E651334B958A}"/>
          </ac:spMkLst>
        </pc:spChg>
        <pc:spChg chg="mod">
          <ac:chgData name="Marcello Singadji" userId="8bffbbdb-4fbc-4a87-b9c3-46ced084e620" providerId="ADAL" clId="{AFEC1D76-EA57-4F0B-BC15-BCB29BC4DE58}" dt="2021-04-18T18:00:37.683" v="256" actId="20577"/>
          <ac:spMkLst>
            <pc:docMk/>
            <pc:sldMk cId="3030403282" sldId="284"/>
            <ac:spMk id="3" creationId="{4D64A060-16AA-45D4-9E48-DC1CCC9B80F5}"/>
          </ac:spMkLst>
        </pc:spChg>
      </pc:sldChg>
      <pc:sldChg chg="addSp delSp modSp new mod">
        <pc:chgData name="Marcello Singadji" userId="8bffbbdb-4fbc-4a87-b9c3-46ced084e620" providerId="ADAL" clId="{AFEC1D76-EA57-4F0B-BC15-BCB29BC4DE58}" dt="2021-04-18T18:01:44.869" v="276" actId="403"/>
        <pc:sldMkLst>
          <pc:docMk/>
          <pc:sldMk cId="3863030283" sldId="285"/>
        </pc:sldMkLst>
        <pc:spChg chg="mod">
          <ac:chgData name="Marcello Singadji" userId="8bffbbdb-4fbc-4a87-b9c3-46ced084e620" providerId="ADAL" clId="{AFEC1D76-EA57-4F0B-BC15-BCB29BC4DE58}" dt="2021-04-18T18:00:47.388" v="258"/>
          <ac:spMkLst>
            <pc:docMk/>
            <pc:sldMk cId="3863030283" sldId="285"/>
            <ac:spMk id="2" creationId="{B44BFE3B-BE32-4AF3-B50C-3513C8ACEAFA}"/>
          </ac:spMkLst>
        </pc:spChg>
        <pc:spChg chg="add del mod">
          <ac:chgData name="Marcello Singadji" userId="8bffbbdb-4fbc-4a87-b9c3-46ced084e620" providerId="ADAL" clId="{AFEC1D76-EA57-4F0B-BC15-BCB29BC4DE58}" dt="2021-04-18T18:01:44.869" v="276" actId="403"/>
          <ac:spMkLst>
            <pc:docMk/>
            <pc:sldMk cId="3863030283" sldId="285"/>
            <ac:spMk id="3" creationId="{22A0005A-B2D1-4F86-AFCF-5810C86132A7}"/>
          </ac:spMkLst>
        </pc:spChg>
        <pc:spChg chg="add del mod">
          <ac:chgData name="Marcello Singadji" userId="8bffbbdb-4fbc-4a87-b9c3-46ced084e620" providerId="ADAL" clId="{AFEC1D76-EA57-4F0B-BC15-BCB29BC4DE58}" dt="2021-04-18T18:01:35.449" v="274" actId="478"/>
          <ac:spMkLst>
            <pc:docMk/>
            <pc:sldMk cId="3863030283" sldId="285"/>
            <ac:spMk id="4" creationId="{6DB5ECC1-145A-494A-BDC1-8336417B3724}"/>
          </ac:spMkLst>
        </pc:spChg>
      </pc:sldChg>
    </pc:docChg>
  </pc:docChgLst>
  <pc:docChgLst>
    <pc:chgData name="Marcello Singadji" userId="8bffbbdb-4fbc-4a87-b9c3-46ced084e620" providerId="ADAL" clId="{A8E8B14A-0ED2-4A53-B248-B76E1B521203}"/>
    <pc:docChg chg="undo custSel addSld delSld modSld">
      <pc:chgData name="Marcello Singadji" userId="8bffbbdb-4fbc-4a87-b9c3-46ced084e620" providerId="ADAL" clId="{A8E8B14A-0ED2-4A53-B248-B76E1B521203}" dt="2021-04-18T17:16:59.002" v="164" actId="20577"/>
      <pc:docMkLst>
        <pc:docMk/>
      </pc:docMkLst>
      <pc:sldChg chg="modSp mod">
        <pc:chgData name="Marcello Singadji" userId="8bffbbdb-4fbc-4a87-b9c3-46ced084e620" providerId="ADAL" clId="{A8E8B14A-0ED2-4A53-B248-B76E1B521203}" dt="2021-04-18T17:06:15.389" v="5" actId="20577"/>
        <pc:sldMkLst>
          <pc:docMk/>
          <pc:sldMk cId="0" sldId="257"/>
        </pc:sldMkLst>
        <pc:spChg chg="mod">
          <ac:chgData name="Marcello Singadji" userId="8bffbbdb-4fbc-4a87-b9c3-46ced084e620" providerId="ADAL" clId="{A8E8B14A-0ED2-4A53-B248-B76E1B521203}" dt="2021-04-18T17:06:15.389" v="5" actId="20577"/>
          <ac:spMkLst>
            <pc:docMk/>
            <pc:sldMk cId="0" sldId="257"/>
            <ac:spMk id="7170" creationId="{00000000-0000-0000-0000-000000000000}"/>
          </ac:spMkLst>
        </pc:spChg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2010227052" sldId="258"/>
        </pc:sldMkLst>
      </pc:sldChg>
      <pc:sldChg chg="modSp new mod">
        <pc:chgData name="Marcello Singadji" userId="8bffbbdb-4fbc-4a87-b9c3-46ced084e620" providerId="ADAL" clId="{A8E8B14A-0ED2-4A53-B248-B76E1B521203}" dt="2021-04-18T17:08:23.752" v="50" actId="404"/>
        <pc:sldMkLst>
          <pc:docMk/>
          <pc:sldMk cId="2010227052" sldId="258"/>
        </pc:sldMkLst>
        <pc:spChg chg="mod">
          <ac:chgData name="Marcello Singadji" userId="8bffbbdb-4fbc-4a87-b9c3-46ced084e620" providerId="ADAL" clId="{A8E8B14A-0ED2-4A53-B248-B76E1B521203}" dt="2021-04-18T17:06:35.359" v="9" actId="20577"/>
          <ac:spMkLst>
            <pc:docMk/>
            <pc:sldMk cId="2010227052" sldId="258"/>
            <ac:spMk id="2" creationId="{1229F52B-20BD-4EF3-890E-65311E5614A8}"/>
          </ac:spMkLst>
        </pc:spChg>
        <pc:spChg chg="mod">
          <ac:chgData name="Marcello Singadji" userId="8bffbbdb-4fbc-4a87-b9c3-46ced084e620" providerId="ADAL" clId="{A8E8B14A-0ED2-4A53-B248-B76E1B521203}" dt="2021-04-18T17:08:23.752" v="50" actId="404"/>
          <ac:spMkLst>
            <pc:docMk/>
            <pc:sldMk cId="2010227052" sldId="258"/>
            <ac:spMk id="3" creationId="{8C135EE7-B727-4FBC-8DB1-4EAD6CC1D06C}"/>
          </ac:spMkLst>
        </pc:spChg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2268307298" sldId="259"/>
        </pc:sldMkLst>
      </pc:sldChg>
      <pc:sldChg chg="modSp new mod">
        <pc:chgData name="Marcello Singadji" userId="8bffbbdb-4fbc-4a87-b9c3-46ced084e620" providerId="ADAL" clId="{A8E8B14A-0ED2-4A53-B248-B76E1B521203}" dt="2021-04-18T17:09:52.697" v="67" actId="113"/>
        <pc:sldMkLst>
          <pc:docMk/>
          <pc:sldMk cId="2268307298" sldId="259"/>
        </pc:sldMkLst>
        <pc:spChg chg="mod">
          <ac:chgData name="Marcello Singadji" userId="8bffbbdb-4fbc-4a87-b9c3-46ced084e620" providerId="ADAL" clId="{A8E8B14A-0ED2-4A53-B248-B76E1B521203}" dt="2021-04-18T17:08:48.548" v="52"/>
          <ac:spMkLst>
            <pc:docMk/>
            <pc:sldMk cId="2268307298" sldId="259"/>
            <ac:spMk id="2" creationId="{768BC0FB-78A3-4414-9DE4-8FB5C7F7F922}"/>
          </ac:spMkLst>
        </pc:spChg>
        <pc:spChg chg="mod">
          <ac:chgData name="Marcello Singadji" userId="8bffbbdb-4fbc-4a87-b9c3-46ced084e620" providerId="ADAL" clId="{A8E8B14A-0ED2-4A53-B248-B76E1B521203}" dt="2021-04-18T17:09:52.697" v="67" actId="113"/>
          <ac:spMkLst>
            <pc:docMk/>
            <pc:sldMk cId="2268307298" sldId="259"/>
            <ac:spMk id="3" creationId="{7566E745-C238-46BB-AB67-B810002EE5A5}"/>
          </ac:spMkLst>
        </pc:spChg>
      </pc:sldChg>
      <pc:sldChg chg="addSp modSp new mod">
        <pc:chgData name="Marcello Singadji" userId="8bffbbdb-4fbc-4a87-b9c3-46ced084e620" providerId="ADAL" clId="{A8E8B14A-0ED2-4A53-B248-B76E1B521203}" dt="2021-04-18T17:16:03.120" v="147" actId="207"/>
        <pc:sldMkLst>
          <pc:docMk/>
          <pc:sldMk cId="2832944066" sldId="260"/>
        </pc:sldMkLst>
        <pc:spChg chg="mod">
          <ac:chgData name="Marcello Singadji" userId="8bffbbdb-4fbc-4a87-b9c3-46ced084e620" providerId="ADAL" clId="{A8E8B14A-0ED2-4A53-B248-B76E1B521203}" dt="2021-04-18T17:10:23.162" v="78"/>
          <ac:spMkLst>
            <pc:docMk/>
            <pc:sldMk cId="2832944066" sldId="260"/>
            <ac:spMk id="2" creationId="{CF7C04E8-EF95-40D0-A07A-4C96E595FF18}"/>
          </ac:spMkLst>
        </pc:spChg>
        <pc:spChg chg="mod">
          <ac:chgData name="Marcello Singadji" userId="8bffbbdb-4fbc-4a87-b9c3-46ced084e620" providerId="ADAL" clId="{A8E8B14A-0ED2-4A53-B248-B76E1B521203}" dt="2021-04-18T17:16:03.120" v="147" actId="207"/>
          <ac:spMkLst>
            <pc:docMk/>
            <pc:sldMk cId="2832944066" sldId="260"/>
            <ac:spMk id="3" creationId="{A0BA11F8-F3E7-47F2-98FD-E898B1EE51BF}"/>
          </ac:spMkLst>
        </pc:spChg>
        <pc:spChg chg="add mod ord">
          <ac:chgData name="Marcello Singadji" userId="8bffbbdb-4fbc-4a87-b9c3-46ced084e620" providerId="ADAL" clId="{A8E8B14A-0ED2-4A53-B248-B76E1B521203}" dt="2021-04-18T17:15:48.171" v="145" actId="1076"/>
          <ac:spMkLst>
            <pc:docMk/>
            <pc:sldMk cId="2832944066" sldId="260"/>
            <ac:spMk id="4" creationId="{5ACFA10D-1FA6-4DB0-98B3-1E3C70DE15CF}"/>
          </ac:spMkLst>
        </pc:spChg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2832944066" sldId="260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3080805736" sldId="261"/>
        </pc:sldMkLst>
      </pc:sldChg>
      <pc:sldChg chg="modSp new mod">
        <pc:chgData name="Marcello Singadji" userId="8bffbbdb-4fbc-4a87-b9c3-46ced084e620" providerId="ADAL" clId="{A8E8B14A-0ED2-4A53-B248-B76E1B521203}" dt="2021-04-18T17:16:59.002" v="164" actId="20577"/>
        <pc:sldMkLst>
          <pc:docMk/>
          <pc:sldMk cId="3080805736" sldId="261"/>
        </pc:sldMkLst>
        <pc:spChg chg="mod">
          <ac:chgData name="Marcello Singadji" userId="8bffbbdb-4fbc-4a87-b9c3-46ced084e620" providerId="ADAL" clId="{A8E8B14A-0ED2-4A53-B248-B76E1B521203}" dt="2021-04-18T17:16:30.856" v="150"/>
          <ac:spMkLst>
            <pc:docMk/>
            <pc:sldMk cId="3080805736" sldId="261"/>
            <ac:spMk id="2" creationId="{36C77DC7-A149-4F89-A575-2879E883E713}"/>
          </ac:spMkLst>
        </pc:spChg>
        <pc:spChg chg="mod">
          <ac:chgData name="Marcello Singadji" userId="8bffbbdb-4fbc-4a87-b9c3-46ced084e620" providerId="ADAL" clId="{A8E8B14A-0ED2-4A53-B248-B76E1B521203}" dt="2021-04-18T17:16:59.002" v="164" actId="20577"/>
          <ac:spMkLst>
            <pc:docMk/>
            <pc:sldMk cId="3080805736" sldId="261"/>
            <ac:spMk id="3" creationId="{143E728D-87C3-45EA-9BBB-28E7D514C80D}"/>
          </ac:spMkLst>
        </pc:spChg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62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63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64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65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66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67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68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69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70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71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72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73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74"/>
        </pc:sldMkLst>
      </pc:sldChg>
      <pc:sldChg chg="del">
        <pc:chgData name="Marcello Singadji" userId="8bffbbdb-4fbc-4a87-b9c3-46ced084e620" providerId="ADAL" clId="{A8E8B14A-0ED2-4A53-B248-B76E1B521203}" dt="2021-04-18T17:06:00.661" v="0" actId="47"/>
        <pc:sldMkLst>
          <pc:docMk/>
          <pc:sldMk cId="0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DD365F-7A01-4780-AE24-01793D61243B}" type="datetimeFigureOut">
              <a:rPr lang="th-TH"/>
              <a:pPr>
                <a:defRPr/>
              </a:pPr>
              <a:t>19/04/64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1B421F-C4E3-4604-88F1-FBDBCD5D4228}" type="slidenum">
              <a:rPr lang="en-US" altLang="id-ID"/>
              <a:pPr>
                <a:defRPr/>
              </a:pPr>
              <a:t>‹#›</a:t>
            </a:fld>
            <a:endParaRPr lang="th-TH" altLang="id-ID"/>
          </a:p>
        </p:txBody>
      </p:sp>
    </p:spTree>
    <p:extLst>
      <p:ext uri="{BB962C8B-B14F-4D97-AF65-F5344CB8AC3E}">
        <p14:creationId xmlns:p14="http://schemas.microsoft.com/office/powerpoint/2010/main" val="93397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1B421F-C4E3-4604-88F1-FBDBCD5D4228}" type="slidenum">
              <a:rPr lang="en-US" altLang="id-ID" smtClean="0"/>
              <a:pPr>
                <a:defRPr/>
              </a:pPr>
              <a:t>1</a:t>
            </a:fld>
            <a:endParaRPr lang="th-TH" altLang="id-ID"/>
          </a:p>
        </p:txBody>
      </p:sp>
    </p:spTree>
    <p:extLst>
      <p:ext uri="{BB962C8B-B14F-4D97-AF65-F5344CB8AC3E}">
        <p14:creationId xmlns:p14="http://schemas.microsoft.com/office/powerpoint/2010/main" val="1246467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pic>
        <p:nvPicPr>
          <p:cNvPr id="17" name="Picture 4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373688"/>
            <a:ext cx="147796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2450-5BC2-47E6-A597-3221AD48842F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BD6A60B-CBF7-4AD7-94BD-11F40D1038A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482072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6AE5-F42E-4085-9D3C-F90FB7AEF6B2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B0D0-AEEE-4B5A-8CC0-7E68BA4C527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670240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97D1-619D-49C6-B17B-010D40498A46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DC1D-8EF2-463E-8276-2B07B4E3326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855757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-23813"/>
            <a:ext cx="8121650" cy="35718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i="1" dirty="0">
                <a:solidFill>
                  <a:schemeClr val="bg1"/>
                </a:solidFill>
              </a:rPr>
              <a:t>Customer Relationship Management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89D4-5DB5-412F-BBF5-A65A0F31E752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87D54-37CB-47F7-B779-A5A20EA6CF4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062085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AC3A-0317-4A73-8586-097074D0EA79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8763-F2A1-4BEA-A369-C21FE2E5FF1E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486286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EAEEC-889E-4441-A506-ECC365D712D5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ED61-9C50-4C20-9016-6CF850ACC08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428519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433FF7-58A9-4780-BB05-C138FBBA94F9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91FEA4-C86E-4515-A1CA-22BF7CB78C3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418305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E1F6-3AA4-4D49-B8B2-53EFC829D520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6837E-8101-4CE2-857C-DCE8DAADD71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601527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F31C-6361-4B22-A361-057D6D9CCF08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1913E-FEA6-44D6-A31F-3F0ED7089183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823342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8E7B0-8E24-44FB-B705-6AB3E7811571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E68E-F07A-41DC-B42E-81073309263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419278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43D86-F439-44A6-8884-393EE49B5CCD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0760-4D89-480B-86A7-A9E60D24E3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957093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03831FF-EC93-4CD9-9D08-8E6BBF9C18DF}" type="datetimeFigureOut">
              <a:rPr lang="id-ID"/>
              <a:pPr>
                <a:defRPr/>
              </a:pPr>
              <a:t>19/04/2021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31377AB-4CC8-4058-8B49-CF67B6184CE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pic>
        <p:nvPicPr>
          <p:cNvPr id="1044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6165850"/>
            <a:ext cx="687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6" r:id="rId3"/>
    <p:sldLayoutId id="2147483677" r:id="rId4"/>
    <p:sldLayoutId id="2147483685" r:id="rId5"/>
    <p:sldLayoutId id="2147483686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cs typeface="Cordia New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cs typeface="Cordia New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cs typeface="Cordia New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cs typeface="Cordia New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cs typeface="Cordia New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cs typeface="Cordia New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cs typeface="Cordia New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  <a:cs typeface="Cordia New" pitchFamily="34" charset="-34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anose="02040502050405020303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marL="63500"/>
            <a:r>
              <a:rPr lang="en-US" altLang="id-ID" dirty="0">
                <a:cs typeface="Angsana New" pitchFamily="18" charset="-34"/>
              </a:rPr>
              <a:t>Creating Value for</a:t>
            </a:r>
            <a:br>
              <a:rPr lang="en-US" altLang="id-ID" dirty="0">
                <a:cs typeface="Angsana New" pitchFamily="18" charset="-34"/>
              </a:rPr>
            </a:br>
            <a:r>
              <a:rPr lang="en-US" altLang="id-ID" dirty="0">
                <a:cs typeface="Angsana New" pitchFamily="18" charset="-34"/>
              </a:rPr>
              <a:t>Customers</a:t>
            </a:r>
            <a:endParaRPr lang="th-TH" altLang="id-ID" dirty="0"/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/>
            <a:r>
              <a:rPr lang="en-US" altLang="id-ID" sz="2000" i="1" dirty="0">
                <a:cs typeface="Angsana New" pitchFamily="18" charset="-34"/>
              </a:rPr>
              <a:t>Customer Relationship Management</a:t>
            </a:r>
            <a:endParaRPr lang="th-TH" altLang="id-ID" sz="2000" i="1"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C8A92-3F53-467C-A575-6EF0F23A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forms of mass customization</a:t>
            </a:r>
            <a:endParaRPr lang="id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6D1823-2E90-429B-80A7-BC5DE44C601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2828"/>
            <a:ext cx="7056783" cy="49551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087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1A0-62D9-40BC-ADAC-84850706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Value from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37A8-2683-4E84-9E5B-7E4CEA2E4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Produk yang menawarkan solusi yang lebih baik untuk menyelesaikan masalah sehingga menciptakan nilai bagi pelanggan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15519415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4DFC-EF98-4E8A-B00F-17ECF5B4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Product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C79B8-6B89-4001-887F-1F37CB475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Suatu produk baru yang muncul meningkatkan persepsi nilai bagi pelanggan.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533246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3ACA-CF81-4BA1-B247-14883FB0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Additional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D909D-7B67-4D42-8D8A-2784AA35F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 2 </a:t>
            </a:r>
            <a:r>
              <a:rPr lang="en-US" dirty="0" err="1"/>
              <a:t>pendekatan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product modification </a:t>
            </a:r>
          </a:p>
          <a:p>
            <a:pPr lvl="1"/>
            <a:r>
              <a:rPr lang="en-US" dirty="0"/>
              <a:t>product association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4914353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7A22-11C0-4077-8729-DB388B14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Product-service bundling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1C909-5770-4D84-AE71-C4F62559D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Produk-layanan bundling adalah praktek menawarkan pelanggan sebuah paket</a:t>
            </a:r>
            <a:br>
              <a:rPr lang="id-ID" dirty="0"/>
            </a:br>
            <a:r>
              <a:rPr lang="id-ID" dirty="0"/>
              <a:t>barang dan jasa pada harga tunggal</a:t>
            </a:r>
          </a:p>
        </p:txBody>
      </p:sp>
    </p:spTree>
    <p:extLst>
      <p:ext uri="{BB962C8B-B14F-4D97-AF65-F5344CB8AC3E}">
        <p14:creationId xmlns:p14="http://schemas.microsoft.com/office/powerpoint/2010/main" val="3932712189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434C-CBAF-4AC3-B038-712D054D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synergies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C13D-F2C7-4367-A8E7-6F51C035E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Perusahaan dapat menciptakan nilai bagi pelanggan dengan mencari sinergi antara</a:t>
            </a:r>
            <a:br>
              <a:rPr lang="id-ID" dirty="0"/>
            </a:br>
            <a:r>
              <a:rPr lang="id-ID" dirty="0"/>
              <a:t>produk dalam perusahaan. </a:t>
            </a:r>
          </a:p>
          <a:p>
            <a:endParaRPr lang="id-ID" dirty="0"/>
          </a:p>
          <a:p>
            <a:pPr lvl="1"/>
            <a:r>
              <a:rPr lang="id-ID" dirty="0"/>
              <a:t>contoh, Jika Anda membeli perangkat lunak Microsoft, perusahaan akan menawarkan perangkat lunak pelengkap untuk aplikasi terkait.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812935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DD1C1-2A6F-48AE-9CEA-8B7186A30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Value from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F650A-97FB-492F-B943-EA40C658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/>
              <a:t>Service Quality</a:t>
            </a:r>
          </a:p>
          <a:p>
            <a:pPr marL="0" indent="0">
              <a:buNone/>
            </a:pPr>
            <a:r>
              <a:rPr lang="id-ID" sz="2000" dirty="0"/>
              <a:t>Ada dua perspektif utama pada kualitas layanan: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Quality is conformance to specification</a:t>
            </a:r>
          </a:p>
          <a:p>
            <a:pPr marL="806450" lvl="1" indent="-514350"/>
            <a:r>
              <a:rPr lang="id-ID" sz="2000" dirty="0"/>
              <a:t>Memproduksi bebas dari kesalahan faktur</a:t>
            </a:r>
            <a:endParaRPr lang="en-US" sz="2000" dirty="0"/>
          </a:p>
          <a:p>
            <a:pPr marL="806450" lvl="1" indent="-514350"/>
            <a:r>
              <a:rPr lang="id-ID" sz="2000" dirty="0"/>
              <a:t>Memberikan tepat waktu, seperti yang dijanjikan kepada pelanggan</a:t>
            </a:r>
            <a:endParaRPr lang="en-US" sz="2000" dirty="0"/>
          </a:p>
          <a:p>
            <a:pPr marL="806450" lvl="1" indent="-514350"/>
            <a:r>
              <a:rPr lang="id-ID" sz="2000" dirty="0"/>
              <a:t>Mengakui keluhan pelanggan dalam waktu 24 ja</a:t>
            </a:r>
            <a:r>
              <a:rPr lang="en-US" sz="2000" dirty="0"/>
              <a:t>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Quality is fitness for purpose</a:t>
            </a:r>
          </a:p>
          <a:p>
            <a:pPr marL="806450" lvl="1" indent="-514350"/>
            <a:r>
              <a:rPr lang="id-ID" sz="2000" dirty="0"/>
              <a:t>Memungkinkan pelanggan untuk memilih saluran komunikasi yang lebih disukai</a:t>
            </a:r>
            <a:br>
              <a:rPr lang="id-ID" sz="2000" dirty="0"/>
            </a:br>
            <a:r>
              <a:rPr lang="id-ID" sz="2000" dirty="0"/>
              <a:t>(telepon, e-mail atau layanan pos)</a:t>
            </a:r>
            <a:endParaRPr lang="en-US" sz="2000" dirty="0"/>
          </a:p>
          <a:p>
            <a:pPr marL="806450" lvl="1" indent="-514350"/>
            <a:r>
              <a:rPr lang="id-ID" sz="2000" dirty="0"/>
              <a:t>Merekrut staf kontak pelanggan yang sangat empatik dan responsive</a:t>
            </a:r>
            <a:endParaRPr lang="en-US" sz="2000" dirty="0"/>
          </a:p>
          <a:p>
            <a:pPr marL="806450" lvl="1" indent="-514350"/>
            <a:r>
              <a:rPr lang="id-ID" sz="2000" dirty="0"/>
              <a:t>Menyesuaikan pemberian layanan bagi pelanggan.</a:t>
            </a:r>
            <a:br>
              <a:rPr lang="id-ID" sz="2000" dirty="0"/>
            </a:b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28830234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E3F0-89AA-4105-AA3C-3526D8336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Service quality theories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20E991-3C81-4100-92A4-53C177EA5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89" y="2636912"/>
            <a:ext cx="8818099" cy="2808312"/>
          </a:xfrm>
        </p:spPr>
      </p:pic>
    </p:spTree>
    <p:extLst>
      <p:ext uri="{BB962C8B-B14F-4D97-AF65-F5344CB8AC3E}">
        <p14:creationId xmlns:p14="http://schemas.microsoft.com/office/powerpoint/2010/main" val="1102618064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A336-ED69-4728-80A9-664DC658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Service quality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B48BD-4105-41F5-8D23-83B41CB60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Model SERVQUAL, yang dikembangkan oleh A. 'Parsu' Parasuraman  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894B7D-B9B6-4E57-8E66-76EB2734455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00" y="3068960"/>
            <a:ext cx="7239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66884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96C8-F61E-49A2-A7D1-15D174A8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quality theories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5431-E11E-4E69-8A3E-AA0D4A22C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SERVQUAL gaps model</a:t>
            </a: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AA7894-D78D-483E-B1B5-BC929BAB1A3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420888"/>
            <a:ext cx="6480720" cy="443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22694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C0FB-78A3-4414-9DE4-8FB5C7F7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6E745-C238-46BB-AB67-B810002EE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CRM adalah strategi </a:t>
            </a:r>
            <a:r>
              <a:rPr lang="en-US" dirty="0" err="1"/>
              <a:t>bisnis</a:t>
            </a:r>
            <a:r>
              <a:rPr lang="en-US" dirty="0"/>
              <a:t> inti yang </a:t>
            </a:r>
            <a:r>
              <a:rPr lang="en-US" dirty="0" err="1"/>
              <a:t>mengintegrasikan</a:t>
            </a:r>
            <a:r>
              <a:rPr lang="en-US" dirty="0"/>
              <a:t> proses dan </a:t>
            </a:r>
            <a:r>
              <a:rPr lang="en-US" dirty="0" err="1"/>
              <a:t>fungsi</a:t>
            </a:r>
            <a:r>
              <a:rPr lang="en-US" dirty="0"/>
              <a:t> internal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untuk </a:t>
            </a:r>
            <a:r>
              <a:rPr lang="en-US" dirty="0" err="1">
                <a:solidFill>
                  <a:schemeClr val="accent2"/>
                </a:solidFill>
              </a:rPr>
              <a:t>menciptakan</a:t>
            </a:r>
            <a:r>
              <a:rPr lang="en-US" dirty="0">
                <a:solidFill>
                  <a:schemeClr val="accent2"/>
                </a:solidFill>
              </a:rPr>
              <a:t> dan </a:t>
            </a:r>
            <a:r>
              <a:rPr lang="en-US" dirty="0" err="1">
                <a:solidFill>
                  <a:schemeClr val="accent2"/>
                </a:solidFill>
              </a:rPr>
              <a:t>memberikan</a:t>
            </a:r>
            <a:r>
              <a:rPr lang="en-US" dirty="0">
                <a:solidFill>
                  <a:schemeClr val="accent2"/>
                </a:solidFill>
              </a:rPr>
              <a:t> nilai kepada </a:t>
            </a:r>
            <a:r>
              <a:rPr lang="en-US" dirty="0" err="1">
                <a:solidFill>
                  <a:schemeClr val="accent2"/>
                </a:solidFill>
              </a:rPr>
              <a:t>pelanggan</a:t>
            </a:r>
            <a:r>
              <a:rPr lang="en-US" dirty="0">
                <a:solidFill>
                  <a:schemeClr val="accent2"/>
                </a:solidFill>
              </a:rPr>
              <a:t> yang </a:t>
            </a:r>
            <a:r>
              <a:rPr lang="en-US" dirty="0" err="1">
                <a:solidFill>
                  <a:schemeClr val="accent2"/>
                </a:solidFill>
              </a:rPr>
              <a:t>ditargetkan</a:t>
            </a:r>
            <a:r>
              <a:rPr lang="en-US" dirty="0">
                <a:solidFill>
                  <a:schemeClr val="accent2"/>
                </a:solidFill>
              </a:rPr>
              <a:t> dengan </a:t>
            </a:r>
            <a:r>
              <a:rPr lang="en-US" dirty="0" err="1">
                <a:solidFill>
                  <a:schemeClr val="accent2"/>
                </a:solidFill>
              </a:rPr>
              <a:t>keuntungan</a:t>
            </a:r>
            <a:endParaRPr lang="id-ID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7298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BD06-8927-4E75-92BC-AA648E13C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d-ID" dirty="0"/>
            </a:br>
            <a:r>
              <a:rPr lang="en-US" dirty="0"/>
              <a:t>Value From Process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5FA5-01E7-452D-A1FE-1D0521C04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Nilai-nilai  yang  tercipta dari berbagai proses perusahaan, contoh: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BC681-D969-4FBC-9218-5510F3C8E2DC}"/>
              </a:ext>
            </a:extLst>
          </p:cNvPr>
          <p:cNvPicPr/>
          <p:nvPr/>
        </p:nvPicPr>
        <p:blipFill>
          <a:blip r:embed="rId2"/>
          <a:srcRect l="25890" t="69527" r="44402" b="7692"/>
          <a:stretch>
            <a:fillRect/>
          </a:stretch>
        </p:blipFill>
        <p:spPr bwMode="auto">
          <a:xfrm>
            <a:off x="539552" y="2996952"/>
            <a:ext cx="7886712" cy="36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5697922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3B4B-E804-4845-B64D-7D3675E4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d-ID" dirty="0"/>
            </a:br>
            <a:r>
              <a:rPr lang="id-ID" dirty="0"/>
              <a:t>The complaints management processes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86F06-4957-42B5-8B0B-843D5FE02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Kondisi yang menyebabkan pelanggan mengeluh</a:t>
            </a:r>
            <a:r>
              <a:rPr lang="en-US" dirty="0"/>
              <a:t>: </a:t>
            </a:r>
            <a:endParaRPr lang="id-ID" dirty="0"/>
          </a:p>
          <a:p>
            <a:pPr lvl="1"/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endParaRPr lang="id-ID" dirty="0"/>
          </a:p>
          <a:p>
            <a:pPr lvl="1"/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telah </a:t>
            </a:r>
            <a:r>
              <a:rPr lang="en-US" dirty="0" err="1"/>
              <a:t>diperlakukan</a:t>
            </a:r>
            <a:r>
              <a:rPr lang="en-US" dirty="0"/>
              <a:t> tidak </a:t>
            </a:r>
            <a:r>
              <a:rPr lang="en-US" dirty="0" err="1"/>
              <a:t>adil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07690118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79CB-8E37-4D44-9CC7-82DC985E8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complaints management processes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0925-A5B3-4FA3-A09B-BD3B6ABF1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Alasan pelanggan yang tidak puas tidak mengeluh</a:t>
            </a:r>
          </a:p>
          <a:p>
            <a:pPr lvl="1"/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tidak </a:t>
            </a:r>
            <a:r>
              <a:rPr lang="en-US" dirty="0" err="1"/>
              <a:t>peduli</a:t>
            </a:r>
            <a:r>
              <a:rPr lang="en-US" dirty="0"/>
              <a:t>. </a:t>
            </a:r>
            <a:endParaRPr lang="id-ID" dirty="0"/>
          </a:p>
          <a:p>
            <a:pPr lvl="1"/>
            <a:r>
              <a:rPr lang="en-US" dirty="0"/>
              <a:t>Dibutuhkan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dan </a:t>
            </a:r>
            <a:r>
              <a:rPr lang="en-US" dirty="0" err="1"/>
              <a:t>usaha</a:t>
            </a:r>
            <a:r>
              <a:rPr lang="en-US" dirty="0"/>
              <a:t>.</a:t>
            </a:r>
            <a:endParaRPr lang="id-ID" dirty="0"/>
          </a:p>
          <a:p>
            <a:pPr lvl="1"/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takut</a:t>
            </a:r>
            <a:r>
              <a:rPr lang="en-US" dirty="0"/>
              <a:t> </a:t>
            </a:r>
            <a:r>
              <a:rPr lang="en-US" dirty="0" err="1"/>
              <a:t>retribusi</a:t>
            </a:r>
            <a:r>
              <a:rPr lang="en-US" dirty="0"/>
              <a:t>.</a:t>
            </a:r>
            <a:endParaRPr lang="id-ID" dirty="0"/>
          </a:p>
          <a:p>
            <a:pPr lvl="1">
              <a:buNone/>
            </a:pPr>
            <a:r>
              <a:rPr lang="id-ID" dirty="0"/>
              <a:t>   contoh:</a:t>
            </a:r>
            <a:r>
              <a:rPr lang="en-US" dirty="0"/>
              <a:t> Banyak orang </a:t>
            </a:r>
            <a:r>
              <a:rPr lang="en-US" dirty="0" err="1"/>
              <a:t>enggan</a:t>
            </a:r>
            <a:r>
              <a:rPr lang="en-US" dirty="0"/>
              <a:t> untuk </a:t>
            </a:r>
            <a:r>
              <a:rPr lang="en-US" dirty="0" err="1"/>
              <a:t>mengeluh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polisi</a:t>
            </a:r>
            <a:endParaRPr lang="id-ID" dirty="0"/>
          </a:p>
          <a:p>
            <a:pPr lvl="1"/>
            <a:r>
              <a:rPr lang="en-US" dirty="0" err="1"/>
              <a:t>Mereka</a:t>
            </a:r>
            <a:r>
              <a:rPr lang="en-US" dirty="0"/>
              <a:t> tidak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untuk </a:t>
            </a:r>
            <a:r>
              <a:rPr lang="en-US" dirty="0" err="1"/>
              <a:t>mengeluh</a:t>
            </a:r>
            <a:endParaRPr lang="id-ID" dirty="0"/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95190572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35B0-818E-4D57-BC94-BE9B3596C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Improving </a:t>
            </a:r>
            <a:r>
              <a:rPr lang="en-US" dirty="0"/>
              <a:t>The complaints </a:t>
            </a:r>
            <a:r>
              <a:rPr lang="id-ID" dirty="0"/>
              <a:t>M</a:t>
            </a:r>
            <a:r>
              <a:rPr lang="en-US" dirty="0" err="1"/>
              <a:t>anagement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id-ID" dirty="0"/>
              <a:t>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EBB59D-9B17-4E55-86D7-589E263AFAB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l="26222" t="23669" r="44070" b="43787"/>
          <a:stretch>
            <a:fillRect/>
          </a:stretch>
        </p:blipFill>
        <p:spPr bwMode="auto">
          <a:xfrm>
            <a:off x="601216" y="2276871"/>
            <a:ext cx="7859216" cy="43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6496905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1080A-E6B6-45E4-A684-EA961C24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d-ID" dirty="0"/>
            </a:br>
            <a:r>
              <a:rPr lang="en-US" dirty="0"/>
              <a:t>Value From People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FA939-7803-4742-BF1D-BDC3A8D7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Orang merupakan differentiators kunci mereka, dan sumber utama dari nilai pelanggan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7307521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18D9-708B-4DAE-9F09-9BD854A2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From Physical Evidence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2A4B2-70AF-476E-B9A4-29A7023B3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Beberapa perusahaan menciptakan nilai bagi pelanggan dengan mengelola bukti fisik</a:t>
            </a:r>
            <a:endParaRPr lang="en-US" dirty="0"/>
          </a:p>
          <a:p>
            <a:endParaRPr lang="id-ID" dirty="0"/>
          </a:p>
          <a:p>
            <a:r>
              <a:rPr lang="id-ID" dirty="0"/>
              <a:t>Web portal juga bertindak sebagai bukti fisik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9112817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AF96-A307-4445-95BB-14C562BF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From Customer Communication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6D658-E20A-44A7-B23E-8E26DCDD0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>
                <a:solidFill>
                  <a:schemeClr val="accent2"/>
                </a:solidFill>
              </a:rPr>
              <a:t>Disintermediasi</a:t>
            </a:r>
            <a:br>
              <a:rPr lang="id-ID" sz="2400" dirty="0"/>
            </a:br>
            <a:r>
              <a:rPr lang="id-ID" sz="2400" dirty="0"/>
              <a:t>Perusahaan sekarang bisa mendapatkan pesan mereka langsung ke pelanggan. </a:t>
            </a:r>
          </a:p>
          <a:p>
            <a:r>
              <a:rPr lang="id-ID" sz="2400" dirty="0">
                <a:solidFill>
                  <a:schemeClr val="accent2"/>
                </a:solidFill>
              </a:rPr>
              <a:t>Personalisasi</a:t>
            </a:r>
            <a:br>
              <a:rPr lang="id-ID" sz="2400" dirty="0"/>
            </a:br>
            <a:r>
              <a:rPr lang="id-ID" sz="2400" dirty="0"/>
              <a:t>High-quality customer-related data, CRM technologies and DTC channels, in combination, enable companies to tailor offers and communications to individual customers.</a:t>
            </a:r>
          </a:p>
          <a:p>
            <a:r>
              <a:rPr lang="id-ID" sz="2400" dirty="0">
                <a:solidFill>
                  <a:schemeClr val="accent2"/>
                </a:solidFill>
              </a:rPr>
              <a:t>Interaktivitas</a:t>
            </a:r>
          </a:p>
          <a:p>
            <a:pPr marL="109537" indent="0">
              <a:buNone/>
            </a:pPr>
            <a:r>
              <a:rPr lang="en-US" sz="2400" dirty="0"/>
              <a:t>   </a:t>
            </a:r>
            <a:r>
              <a:rPr lang="id-ID" sz="2400" dirty="0"/>
              <a:t>Perkembangan teknologi mendorong interaksi.</a:t>
            </a:r>
            <a:br>
              <a:rPr lang="id-ID" sz="2400" dirty="0"/>
            </a:br>
            <a:r>
              <a:rPr lang="en-US" sz="2400" dirty="0"/>
              <a:t>   </a:t>
            </a:r>
            <a:r>
              <a:rPr lang="id-ID" sz="2400" dirty="0"/>
              <a:t>contoh: E-mail memungkinkan pelanggan dan</a:t>
            </a:r>
            <a:br>
              <a:rPr lang="id-ID" sz="2400" dirty="0"/>
            </a:br>
            <a:r>
              <a:rPr lang="en-US" sz="2400" dirty="0"/>
              <a:t>   </a:t>
            </a:r>
            <a:r>
              <a:rPr lang="id-ID" sz="2400" dirty="0"/>
              <a:t>perusahaan untuk berinteraksi secara efektif. </a:t>
            </a:r>
          </a:p>
          <a:p>
            <a:endParaRPr lang="id-ID" sz="2400" dirty="0"/>
          </a:p>
          <a:p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622542135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9C60-A5CF-427F-B3B6-E651334B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Value From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4A060-16AA-45D4-9E48-DC1CCC9B8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traditional task of the distribution function is to provide time and place utilities to customers.</a:t>
            </a:r>
          </a:p>
          <a:p>
            <a:r>
              <a:rPr lang="en-US" dirty="0"/>
              <a:t>Effectively this means getting products and services to customers when and where they want.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30403282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FE3B-BE32-4AF3-B50C-3513C8ACE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Value From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005A-B2D1-4F86-AFCF-5810C861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/>
              <a:t>Empat pilihan perusahaan menciptakan nilai bagipelanggan dari saluran elektronik</a:t>
            </a:r>
            <a:r>
              <a:rPr lang="en-US" sz="2400" dirty="0"/>
              <a:t> :</a:t>
            </a:r>
            <a:endParaRPr lang="id-ID" sz="2000" dirty="0"/>
          </a:p>
          <a:p>
            <a:pPr lvl="1"/>
            <a:r>
              <a:rPr lang="id-ID" sz="2000" dirty="0"/>
              <a:t>No Internet sales : ini mungkin menjadi pilihan terbaik untuk usaha kecil dengan klien lokal. </a:t>
            </a:r>
          </a:p>
          <a:p>
            <a:pPr lvl="1"/>
            <a:r>
              <a:rPr lang="id-ID" sz="2000" dirty="0"/>
              <a:t> Internet sales by reseller only: reseller, menjual atas nama banyak produsen,</a:t>
            </a:r>
          </a:p>
          <a:p>
            <a:pPr lvl="1"/>
            <a:r>
              <a:rPr lang="id-ID" sz="2000" dirty="0"/>
              <a:t> Internet sales by producer only: menjual melalui bricks-and-mortar channels </a:t>
            </a:r>
          </a:p>
          <a:p>
            <a:pPr lvl="1">
              <a:buNone/>
            </a:pPr>
            <a:r>
              <a:rPr lang="id-ID" sz="2000" dirty="0"/>
              <a:t>	membangun web yang berada dalam persaingan langsung dengan para anggota channel ini akan menghasilkan channel yang signifikan.</a:t>
            </a:r>
          </a:p>
          <a:p>
            <a:pPr lvl="1"/>
            <a:r>
              <a:rPr lang="id-ID" sz="2000" dirty="0"/>
              <a:t> Internet sales by all: baik reseller dan produsen menjual secara online.</a:t>
            </a:r>
          </a:p>
        </p:txBody>
      </p:sp>
    </p:spTree>
    <p:extLst>
      <p:ext uri="{BB962C8B-B14F-4D97-AF65-F5344CB8AC3E}">
        <p14:creationId xmlns:p14="http://schemas.microsoft.com/office/powerpoint/2010/main" val="386303028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A11F8-F3E7-47F2-98FD-E898B1EE5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Nilai adalah </a:t>
            </a:r>
            <a:r>
              <a:rPr lang="en-US" sz="2800" dirty="0" err="1"/>
              <a:t>persepsi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keseimbangan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manfaat</a:t>
            </a:r>
            <a:r>
              <a:rPr lang="en-US" sz="2800" dirty="0"/>
              <a:t> </a:t>
            </a:r>
            <a:r>
              <a:rPr lang="en-US" sz="2800" dirty="0" err="1"/>
              <a:t>diterima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dan </a:t>
            </a:r>
            <a:r>
              <a:rPr lang="en-US" sz="2800" dirty="0" err="1"/>
              <a:t>pengorbanan</a:t>
            </a:r>
            <a:r>
              <a:rPr lang="en-US" sz="2800" dirty="0"/>
              <a:t> yang </a:t>
            </a:r>
            <a:r>
              <a:rPr lang="en-US" sz="2800" dirty="0" err="1"/>
              <a:t>dilakukan</a:t>
            </a:r>
            <a:r>
              <a:rPr lang="en-US" sz="2800" dirty="0"/>
              <a:t> untuk </a:t>
            </a:r>
            <a:r>
              <a:rPr lang="en-US" sz="2800" dirty="0" err="1"/>
              <a:t>pengalaman</a:t>
            </a:r>
            <a:r>
              <a:rPr lang="en-US" sz="2800" dirty="0"/>
              <a:t> </a:t>
            </a:r>
            <a:r>
              <a:rPr lang="en-US" sz="2800" dirty="0" err="1"/>
              <a:t>bermanfaat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Definisi</a:t>
            </a:r>
            <a:r>
              <a:rPr lang="en-US" sz="2800" dirty="0"/>
              <a:t> ke dalam </a:t>
            </a:r>
            <a:r>
              <a:rPr lang="en-US" sz="2800" dirty="0" err="1"/>
              <a:t>bentuk</a:t>
            </a:r>
            <a:r>
              <a:rPr lang="en-US" sz="2800" dirty="0"/>
              <a:t> </a:t>
            </a:r>
            <a:r>
              <a:rPr lang="en-US" sz="2800" dirty="0" err="1"/>
              <a:t>persamaan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 descr="Value = Benefits&#10;      Sacrifices&#10;&#10;">
            <a:extLst>
              <a:ext uri="{FF2B5EF4-FFF2-40B4-BE49-F238E27FC236}">
                <a16:creationId xmlns:a16="http://schemas.microsoft.com/office/drawing/2014/main" id="{5ACFA10D-1FA6-4DB0-98B3-1E3C70DE15CF}"/>
              </a:ext>
            </a:extLst>
          </p:cNvPr>
          <p:cNvSpPr/>
          <p:nvPr/>
        </p:nvSpPr>
        <p:spPr>
          <a:xfrm>
            <a:off x="899592" y="4509120"/>
            <a:ext cx="684076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 indent="0" algn="ctr">
              <a:buNone/>
            </a:pPr>
            <a:r>
              <a:rPr lang="id-ID" dirty="0"/>
              <a:t>Value</a:t>
            </a:r>
            <a:r>
              <a:rPr lang="en-US" dirty="0"/>
              <a:t> = </a:t>
            </a:r>
            <a:r>
              <a:rPr lang="id-ID" u="sng" dirty="0"/>
              <a:t>Benefits</a:t>
            </a:r>
          </a:p>
          <a:p>
            <a:pPr marL="109537" indent="0" algn="ctr">
              <a:buNone/>
            </a:pPr>
            <a:r>
              <a:rPr lang="en-US" dirty="0"/>
              <a:t>	     </a:t>
            </a:r>
            <a:r>
              <a:rPr lang="id-ID" dirty="0"/>
              <a:t>Sacrifices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C04E8-EF95-40D0-A07A-4C96E595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value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3294406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D451-9967-480E-8507-D501A0EB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id-ID" dirty="0"/>
              <a:t>agaimana </a:t>
            </a:r>
            <a:r>
              <a:rPr lang="en-US" dirty="0"/>
              <a:t>P</a:t>
            </a:r>
            <a:r>
              <a:rPr lang="id-ID" dirty="0"/>
              <a:t>elanggan </a:t>
            </a:r>
            <a:r>
              <a:rPr lang="en-US" dirty="0"/>
              <a:t>M</a:t>
            </a:r>
            <a:r>
              <a:rPr lang="id-ID" dirty="0"/>
              <a:t>engurangi </a:t>
            </a:r>
            <a:r>
              <a:rPr lang="en-US" dirty="0"/>
              <a:t>Re</a:t>
            </a:r>
            <a:r>
              <a:rPr lang="id-ID" dirty="0"/>
              <a:t>siko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B6915C-F0FB-4E1C-AEE2-7D3273B5B6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7633763" cy="4330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338244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8F728-64ED-4E4B-A8D9-82C13582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Bagaimana perusahaan bersaing untuk menciptakan nilai bagi pelanggan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091084-B88D-47B8-B4A1-1E7F1E9040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89849"/>
            <a:ext cx="7226176" cy="4568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61750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AB2E-D8C9-443A-AC9F-8EAEACDC6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Sources of customer value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81BFDF-1CAB-475B-BEA5-A948E1243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06647"/>
            <a:ext cx="5904655" cy="5044938"/>
          </a:xfrm>
        </p:spPr>
      </p:pic>
    </p:spTree>
    <p:extLst>
      <p:ext uri="{BB962C8B-B14F-4D97-AF65-F5344CB8AC3E}">
        <p14:creationId xmlns:p14="http://schemas.microsoft.com/office/powerpoint/2010/main" val="14159475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E12B-B318-4165-9C68-33F4847B2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Sources of customer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8AC6A-DB8B-4A58-B663-175C3AC55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 Operational Excellence</a:t>
            </a:r>
          </a:p>
          <a:p>
            <a:pPr lvl="1"/>
            <a:r>
              <a:rPr lang="id-ID" dirty="0"/>
              <a:t>Strategi ini berfokus pada efisiensi dengan biaya yang rendah</a:t>
            </a:r>
          </a:p>
          <a:p>
            <a:r>
              <a:rPr lang="id-ID" dirty="0"/>
              <a:t>Product Leadership</a:t>
            </a:r>
          </a:p>
          <a:p>
            <a:pPr lvl="1"/>
            <a:r>
              <a:rPr lang="id-ID" dirty="0"/>
              <a:t>Disiplin nilai yang bertujuan untuk menyediakan produk, layanan atau solusi terbaik kepada pelanggan</a:t>
            </a:r>
          </a:p>
          <a:p>
            <a:r>
              <a:rPr lang="id-ID" dirty="0"/>
              <a:t>Customer intimacy</a:t>
            </a:r>
          </a:p>
          <a:p>
            <a:pPr lvl="1"/>
            <a:r>
              <a:rPr lang="id-ID" dirty="0"/>
              <a:t>Strategi ini beradaptasi untuk memenuhi kebutuhan Customer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46858862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4DFF-AF88-410C-B2C9-7601529E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Through the Marketing Mix</a:t>
            </a:r>
            <a:endParaRPr lang="id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11D0E5-974E-4CD4-8D9E-ECD069E02F2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4" y="2141212"/>
            <a:ext cx="8229599" cy="4024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3829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5D02-DCEF-4229-852E-99771951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Customization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826C-5EC5-48DC-AC43-4BACFC9AC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Kustomisasi berarti bahwa perusahaan harus menyadari, dan responsif untuk kebutuhan pelanggan yang berbeda</a:t>
            </a:r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C4216-3CAF-49C7-A44E-A829A872AF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400800" cy="3267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55334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672</Words>
  <Application>Microsoft Office PowerPoint</Application>
  <PresentationFormat>On-screen Show (4:3)</PresentationFormat>
  <Paragraphs>89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Georgia</vt:lpstr>
      <vt:lpstr>Trebuchet MS</vt:lpstr>
      <vt:lpstr>Wingdings 2</vt:lpstr>
      <vt:lpstr>Urban</vt:lpstr>
      <vt:lpstr>Creating Value for Customers</vt:lpstr>
      <vt:lpstr>Introduction</vt:lpstr>
      <vt:lpstr>Understanding value</vt:lpstr>
      <vt:lpstr>Bagaimana Pelanggan Mengurangi Resiko</vt:lpstr>
      <vt:lpstr>Bagaimana perusahaan bersaing untuk menciptakan nilai bagi pelanggan</vt:lpstr>
      <vt:lpstr>Sources of customer value</vt:lpstr>
      <vt:lpstr>Sources of customer value</vt:lpstr>
      <vt:lpstr>Value Through the Marketing Mix</vt:lpstr>
      <vt:lpstr>Customization</vt:lpstr>
      <vt:lpstr>Different forms of mass customization</vt:lpstr>
      <vt:lpstr>Value from products</vt:lpstr>
      <vt:lpstr>Product innovation</vt:lpstr>
      <vt:lpstr>Additional Benefits</vt:lpstr>
      <vt:lpstr>Product-service bundling</vt:lpstr>
      <vt:lpstr>Product synergies</vt:lpstr>
      <vt:lpstr>Value from service </vt:lpstr>
      <vt:lpstr>Service quality theories</vt:lpstr>
      <vt:lpstr>Service quality theories</vt:lpstr>
      <vt:lpstr>Service quality theories</vt:lpstr>
      <vt:lpstr> Value From Process </vt:lpstr>
      <vt:lpstr> The complaints management processes </vt:lpstr>
      <vt:lpstr>The complaints management processes</vt:lpstr>
      <vt:lpstr>Improving The complaints Management process</vt:lpstr>
      <vt:lpstr> Value From People </vt:lpstr>
      <vt:lpstr>Value From Physical Evidence</vt:lpstr>
      <vt:lpstr>Value From Customer Communication</vt:lpstr>
      <vt:lpstr>Value From Channel</vt:lpstr>
      <vt:lpstr>Value From Channel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OFFJA</dc:creator>
  <cp:lastModifiedBy>Marcello Singadji</cp:lastModifiedBy>
  <cp:revision>80</cp:revision>
  <dcterms:created xsi:type="dcterms:W3CDTF">2009-08-24T13:10:03Z</dcterms:created>
  <dcterms:modified xsi:type="dcterms:W3CDTF">2021-04-18T18:01:47Z</dcterms:modified>
</cp:coreProperties>
</file>