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7"/>
  </p:notesMasterIdLst>
  <p:sldIdLst>
    <p:sldId id="337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269" r:id="rId46"/>
  </p:sldIdLst>
  <p:sldSz cx="9144000" cy="6858000" type="screen4x3"/>
  <p:notesSz cx="6858000" cy="9144000"/>
  <p:defaultTextStyle>
    <a:defPPr>
      <a:defRPr lang="id-ID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89946" autoAdjust="0"/>
  </p:normalViewPr>
  <p:slideViewPr>
    <p:cSldViewPr>
      <p:cViewPr varScale="1">
        <p:scale>
          <a:sx n="77" d="100"/>
          <a:sy n="7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BBDB06-D69F-4AA4-816E-0DC292291C75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F0D08-D719-4EC7-9C13-C3BD5E4CC33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50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157E-3073-4EED-9500-C352AD750A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5038725"/>
            <a:ext cx="18288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1630-4371-4F68-A9D5-1E19DA5037D8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F57ADA-AE06-45F0-AF3A-77E7A022469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79852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51A5-F4F0-490D-819F-AB7EFBE163EB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DEB0-B546-4040-9FF1-FDCE77E8F3A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40092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23BD-BB40-4405-A954-5D9CAD5A98DF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511E-53B0-4FA3-9123-5300223F2B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51652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-23813"/>
            <a:ext cx="8121650" cy="357188"/>
          </a:xfrm>
          <a:prstGeom prst="rect">
            <a:avLst/>
          </a:prstGeom>
        </p:spPr>
        <p:txBody>
          <a:bodyPr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07" fontAlgn="auto">
              <a:spcAft>
                <a:spcPts val="0"/>
              </a:spcAft>
              <a:defRPr/>
            </a:pP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E130-B469-4F5E-BEE6-0DFFC4C2F1BA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2E8C-EDAF-4D92-8F08-A21C87B2506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36106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2215-CF4F-44E2-A3F4-26F7AC5EECDF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1E7A-7F76-48E0-B842-ECDD0467A06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09835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309A-FEE1-4D5B-822A-457F94AEF036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A28B-7C81-4095-9900-BFD27D9B3E9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2419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FB06DD-7B79-4F15-9672-68B0FAD44EED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ACC0D1-9E8D-43A2-9A4B-55FF82FA3FB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1528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BA38B-3659-4B98-BD9B-075030D37B6C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4870-700E-4C46-99F0-3AC77545119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4550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1FFB-E6D2-4BB7-BA33-3C2688FC7701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1C27-ADD4-4003-9BB2-A9E2997EE77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88882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DC3D-3A0F-484A-B9AA-3DF17E94FB97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8FDC-EC3F-4166-91A0-4235D44DD7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80533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8C0D-924E-4956-B39E-A8787DE08603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E066-E18E-403A-A113-D5AAD089950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6569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AA888-5944-4D53-B70C-CB2A1F850737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64F27-9DE1-4C42-B4D9-4CB58EDFD2F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1044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91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7925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349500"/>
            <a:ext cx="7262813" cy="1155700"/>
          </a:xfrm>
        </p:spPr>
        <p:txBody>
          <a:bodyPr/>
          <a:lstStyle/>
          <a:p>
            <a:pPr algn="r" eaLnBrk="1" hangingPunct="1"/>
            <a:r>
              <a:rPr lang="en-US" sz="6000" b="1" dirty="0" err="1" smtClean="0">
                <a:solidFill>
                  <a:srgbClr val="FFFF00"/>
                </a:solidFill>
              </a:rPr>
              <a:t>Perancangan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dan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Pemrograman</a:t>
            </a:r>
            <a:r>
              <a:rPr lang="en-US" sz="6000" b="1" dirty="0" smtClean="0">
                <a:solidFill>
                  <a:srgbClr val="FFFF00"/>
                </a:solidFill>
              </a:rPr>
              <a:t> Web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995738" y="4286250"/>
            <a:ext cx="2688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Week </a:t>
            </a:r>
            <a:r>
              <a:rPr lang="en-US" dirty="0" smtClean="0"/>
              <a:t>4. </a:t>
            </a:r>
            <a:r>
              <a:rPr lang="en-US" dirty="0" smtClean="0"/>
              <a:t>Form </a:t>
            </a:r>
            <a:r>
              <a:rPr lang="en-US" dirty="0" err="1" smtClean="0"/>
              <a:t>dan</a:t>
            </a:r>
            <a:r>
              <a:rPr lang="en-US" dirty="0" smtClean="0"/>
              <a:t> Array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2296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661193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636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Menyatukan</a:t>
            </a:r>
            <a:r>
              <a:rPr lang="en-US" dirty="0" smtClean="0"/>
              <a:t> FORM </a:t>
            </a:r>
            <a:r>
              <a:rPr lang="en-US" dirty="0" err="1" smtClean="0"/>
              <a:t>dengan</a:t>
            </a:r>
            <a:r>
              <a:rPr lang="en-US" dirty="0" smtClean="0"/>
              <a:t> Proses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&lt;head&gt;&lt;title&gt;</a:t>
            </a:r>
            <a:r>
              <a:rPr lang="en-US" sz="1600" dirty="0" err="1" smtClean="0"/>
              <a:t>Pengolahan</a:t>
            </a:r>
            <a:r>
              <a:rPr lang="en-US" sz="1600" dirty="0" smtClean="0"/>
              <a:t> Form&lt;/title&gt;&lt;/head&gt;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&lt;body&gt;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            &lt;FORM ACTION="" METHOD="POST" NAME="input"&gt;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  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 : &lt;input type="text" name="</a:t>
            </a:r>
            <a:r>
              <a:rPr lang="en-US" sz="1600" dirty="0" err="1" smtClean="0"/>
              <a:t>nama</a:t>
            </a:r>
            <a:r>
              <a:rPr lang="en-US" sz="1600" dirty="0" smtClean="0"/>
              <a:t>"&gt;&lt;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   &lt;input type="submit" name="Input" value="Input"&gt;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&lt;/FORM&gt;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	&lt;/body&gt;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1400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&lt;?</a:t>
            </a:r>
            <a:r>
              <a:rPr lang="en-US" sz="2000" b="1" dirty="0" err="1" smtClean="0"/>
              <a:t>php</a:t>
            </a:r>
            <a:endParaRPr lang="en-US" sz="2000" b="1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if (</a:t>
            </a:r>
            <a:r>
              <a:rPr lang="en-US" sz="2000" b="1" dirty="0" err="1" smtClean="0"/>
              <a:t>isset</a:t>
            </a:r>
            <a:r>
              <a:rPr lang="en-US" sz="2000" b="1" dirty="0" smtClean="0"/>
              <a:t>($_POST['Input'])) {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$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 = $_POST['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'];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2000" b="1" dirty="0" smtClean="0"/>
              <a:t>echo "Nama Anda : &lt;b&gt;$nama&lt;/b&gt;";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}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?&gt;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/>
              <a:t>				</a:t>
            </a:r>
            <a:r>
              <a:rPr lang="en-US" sz="2000" b="1" dirty="0" err="1" smtClean="0"/>
              <a:t>Simpan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nama</a:t>
            </a:r>
            <a:r>
              <a:rPr lang="en-US" sz="2000" b="1" dirty="0" smtClean="0"/>
              <a:t> input01.php</a:t>
            </a:r>
          </a:p>
        </p:txBody>
      </p:sp>
    </p:spTree>
    <p:extLst>
      <p:ext uri="{BB962C8B-B14F-4D97-AF65-F5344CB8AC3E}">
        <p14:creationId xmlns:p14="http://schemas.microsoft.com/office/powerpoint/2010/main" val="3593517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Form </a:t>
            </a:r>
            <a:r>
              <a:rPr lang="en-US" dirty="0" err="1" smtClean="0"/>
              <a:t>dan</a:t>
            </a:r>
            <a:r>
              <a:rPr lang="en-US" dirty="0" smtClean="0"/>
              <a:t> Proses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Program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form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method POST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&lt;head&gt;&lt;title&gt;</a:t>
            </a:r>
            <a:r>
              <a:rPr lang="en-US" dirty="0" err="1" smtClean="0"/>
              <a:t>Pengolahan</a:t>
            </a:r>
            <a:r>
              <a:rPr lang="en-US" dirty="0" smtClean="0"/>
              <a:t> Form&lt;/title&gt;&lt;/head&gt;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&lt;FORM ACTION="</a:t>
            </a:r>
            <a:r>
              <a:rPr lang="en-US" b="1" dirty="0" smtClean="0">
                <a:solidFill>
                  <a:srgbClr val="FF0000"/>
                </a:solidFill>
              </a:rPr>
              <a:t>proses02.php</a:t>
            </a:r>
            <a:r>
              <a:rPr lang="en-US" dirty="0" smtClean="0"/>
              <a:t>"  METHOD="POST" NAME="input"&gt;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: &lt;input type="text" name="</a:t>
            </a:r>
            <a:r>
              <a:rPr lang="en-US" dirty="0" err="1" smtClean="0"/>
              <a:t>nama</a:t>
            </a:r>
            <a:r>
              <a:rPr lang="en-US" dirty="0" smtClean="0"/>
              <a:t>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&lt;input type="submit" name="Input" value="Input"&gt;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&lt;/FORM&gt;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input02.php</a:t>
            </a:r>
          </a:p>
        </p:txBody>
      </p:sp>
    </p:spTree>
    <p:extLst>
      <p:ext uri="{BB962C8B-B14F-4D97-AF65-F5344CB8AC3E}">
        <p14:creationId xmlns:p14="http://schemas.microsoft.com/office/powerpoint/2010/main" val="1679230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Program penanganan form inputan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&lt;?php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if (isset($_POST['Input'])) {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$nama = $_POST['nama'];</a:t>
            </a:r>
          </a:p>
          <a:p>
            <a:pPr marL="0" indent="0">
              <a:buFont typeface="Arial" charset="0"/>
              <a:buNone/>
            </a:pPr>
            <a:r>
              <a:rPr lang="pt-BR" smtClean="0"/>
              <a:t>	echo "Nama Anda : &lt;b&gt;$nama&lt;/b&gt;";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?&gt;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Simpan dengan nama proses02.php</a:t>
            </a:r>
          </a:p>
        </p:txBody>
      </p:sp>
    </p:spTree>
    <p:extLst>
      <p:ext uri="{BB962C8B-B14F-4D97-AF65-F5344CB8AC3E}">
        <p14:creationId xmlns:p14="http://schemas.microsoft.com/office/powerpoint/2010/main" val="1608500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i="1" dirty="0" smtClean="0"/>
              <a:t>Program menampilkan form inputan dengan method GET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&lt;head&gt;&lt;title&gt;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Form&lt;/title&gt;&lt;/head&gt;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&lt;FORM ACTION="proses03.php" METHOD="GET“ NAME="input"&gt;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: &lt;input type="text" name="</a:t>
            </a:r>
            <a:r>
              <a:rPr lang="en-US" sz="2000" dirty="0" err="1" smtClean="0"/>
              <a:t>nama</a:t>
            </a:r>
            <a:r>
              <a:rPr lang="en-US" sz="2000" dirty="0" smtClean="0"/>
              <a:t>"&gt;&lt;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&lt;input type="submit" name="Input" value="Input"&gt;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&lt;/FORM&gt;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/>
              <a:t>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input03.php</a:t>
            </a:r>
          </a:p>
        </p:txBody>
      </p:sp>
    </p:spTree>
    <p:extLst>
      <p:ext uri="{BB962C8B-B14F-4D97-AF65-F5344CB8AC3E}">
        <p14:creationId xmlns:p14="http://schemas.microsoft.com/office/powerpoint/2010/main" val="157082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&lt;?php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if (isset($_GET['Input'])) {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$nama = $_GET['nama'];</a:t>
            </a:r>
          </a:p>
          <a:p>
            <a:pPr marL="0" indent="0">
              <a:buFont typeface="Arial" charset="0"/>
              <a:buNone/>
            </a:pPr>
            <a:r>
              <a:rPr lang="pt-BR" smtClean="0"/>
              <a:t>	echo "Nama Anda : &lt;b&gt;$nama&lt;/b&gt;";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?&gt;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Simpan dengan nama proses03.php</a:t>
            </a:r>
          </a:p>
        </p:txBody>
      </p:sp>
    </p:spTree>
    <p:extLst>
      <p:ext uri="{BB962C8B-B14F-4D97-AF65-F5344CB8AC3E}">
        <p14:creationId xmlns:p14="http://schemas.microsoft.com/office/powerpoint/2010/main" val="3639901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Buat</a:t>
            </a:r>
            <a:r>
              <a:rPr lang="en-US" sz="3600" dirty="0" smtClean="0"/>
              <a:t> Program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memasukkan</a:t>
            </a:r>
            <a:r>
              <a:rPr lang="en-US" sz="3600" dirty="0" smtClean="0"/>
              <a:t> username </a:t>
            </a:r>
            <a:r>
              <a:rPr lang="en-US" sz="3600" dirty="0" err="1" smtClean="0"/>
              <a:t>dan</a:t>
            </a:r>
            <a:r>
              <a:rPr lang="en-US" sz="3600" dirty="0" smtClean="0"/>
              <a:t> Password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Jika username dan password sesuai maka BERHASIL LOGIN</a:t>
            </a:r>
          </a:p>
          <a:p>
            <a:r>
              <a:rPr lang="en-US" smtClean="0"/>
              <a:t>Jika tidak sesuai maka TIDAK BERHASIL LOGIN</a:t>
            </a:r>
          </a:p>
        </p:txBody>
      </p:sp>
    </p:spTree>
    <p:extLst>
      <p:ext uri="{BB962C8B-B14F-4D97-AF65-F5344CB8AC3E}">
        <p14:creationId xmlns:p14="http://schemas.microsoft.com/office/powerpoint/2010/main" val="1660067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smtClean="0"/>
              <a:t>Program menampilkan form inputan text dalam jumlah banyak</a:t>
            </a:r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5181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703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Program </a:t>
            </a:r>
            <a:r>
              <a:rPr lang="en-US" i="1" dirty="0" err="1" smtClean="0"/>
              <a:t>menampilkan</a:t>
            </a:r>
            <a:r>
              <a:rPr lang="en-US" i="1" dirty="0" smtClean="0"/>
              <a:t> form </a:t>
            </a:r>
            <a:r>
              <a:rPr lang="en-US" i="1" dirty="0" err="1" smtClean="0"/>
              <a:t>inputan</a:t>
            </a:r>
            <a:r>
              <a:rPr lang="en-US" i="1" dirty="0" smtClean="0"/>
              <a:t> text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jumlah</a:t>
            </a:r>
            <a:r>
              <a:rPr lang="en-US" i="1" dirty="0" smtClean="0"/>
              <a:t> </a:t>
            </a:r>
            <a:r>
              <a:rPr lang="en-US" i="1" dirty="0" err="1" smtClean="0"/>
              <a:t>banyak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&lt;head&gt;&lt;title&gt;</a:t>
            </a:r>
            <a:r>
              <a:rPr lang="en-US" dirty="0" err="1" smtClean="0"/>
              <a:t>Pengolahan</a:t>
            </a:r>
            <a:r>
              <a:rPr lang="en-US" dirty="0" smtClean="0"/>
              <a:t> Form ~ text&lt;/title&gt;&lt;/head&gt;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&lt;FORM ACTION="proses04.php" METHOD="POST" NAME="input"&gt;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Sahabat-sahabat</a:t>
            </a:r>
            <a:r>
              <a:rPr lang="en-US" dirty="0" smtClean="0"/>
              <a:t> </a:t>
            </a:r>
            <a:r>
              <a:rPr lang="en-US" dirty="0" err="1" smtClean="0"/>
              <a:t>Dekatku</a:t>
            </a:r>
            <a:r>
              <a:rPr lang="en-US" dirty="0" smtClean="0"/>
              <a:t>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type="text" name="nama1"&gt;&lt;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type="text" name="nama2"&gt;&lt;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type="text" name="nama3"&gt;&lt;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type="text" name="nama4"&gt;&lt;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&lt;input type="submit" name="Input" value="Input"&gt;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&lt;/FORM&gt;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input04.php</a:t>
            </a:r>
          </a:p>
        </p:txBody>
      </p:sp>
    </p:spTree>
    <p:extLst>
      <p:ext uri="{BB962C8B-B14F-4D97-AF65-F5344CB8AC3E}">
        <p14:creationId xmlns:p14="http://schemas.microsoft.com/office/powerpoint/2010/main" val="2347595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&lt;?</a:t>
            </a:r>
            <a:r>
              <a:rPr lang="en-US" dirty="0" err="1" smtClean="0"/>
              <a:t>php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if (</a:t>
            </a:r>
            <a:r>
              <a:rPr lang="en-US" dirty="0" err="1" smtClean="0"/>
              <a:t>isset</a:t>
            </a:r>
            <a:r>
              <a:rPr lang="en-US" dirty="0" smtClean="0"/>
              <a:t>($_POST['Input'])) {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$nama1 = $_POST['nama1'];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$nama2 = $_POST['nama2'];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$nama3 = $_POST['nama3'];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$nama4 = $_POST['nama4'];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"&lt;b&gt;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Sahabat-sahabat</a:t>
            </a:r>
            <a:r>
              <a:rPr lang="en-US" dirty="0" smtClean="0"/>
              <a:t> </a:t>
            </a:r>
            <a:r>
              <a:rPr lang="en-US" dirty="0" err="1" smtClean="0"/>
              <a:t>Dekatku</a:t>
            </a:r>
            <a:r>
              <a:rPr lang="en-US" dirty="0" smtClean="0"/>
              <a:t> :&lt;/b&gt; 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$nama1. "&lt;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$nama2. "&lt;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$nama3. "&lt;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400050" lvl="1" indent="0" fontAlgn="auto">
              <a:spcBef>
                <a:spcPts val="32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echo $nama4. "&lt;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}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?&gt;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proses04.php</a:t>
            </a:r>
          </a:p>
        </p:txBody>
      </p:sp>
    </p:spTree>
    <p:extLst>
      <p:ext uri="{BB962C8B-B14F-4D97-AF65-F5344CB8AC3E}">
        <p14:creationId xmlns:p14="http://schemas.microsoft.com/office/powerpoint/2010/main" val="653221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Menangani form HTML menggunakan PHP merupakan proses yang paling penting pada website dinamis. </a:t>
            </a:r>
          </a:p>
          <a:p>
            <a:pPr marL="533400" indent="-533400"/>
            <a:r>
              <a:rPr lang="en-US" smtClean="0"/>
              <a:t>Terdapat dua proses pada penanganan HTML : </a:t>
            </a:r>
          </a:p>
          <a:p>
            <a:pPr marL="914400" lvl="1" indent="-569913">
              <a:buFontTx/>
              <a:buAutoNum type="arabicPeriod"/>
            </a:pPr>
            <a:r>
              <a:rPr lang="en-US" smtClean="0"/>
              <a:t>membuat HTML form itu sendiri.</a:t>
            </a:r>
          </a:p>
          <a:p>
            <a:pPr marL="914400" lvl="1" indent="-569913">
              <a:buFontTx/>
              <a:buAutoNum type="arabicPeriod"/>
            </a:pPr>
            <a:r>
              <a:rPr lang="en-US" smtClean="0"/>
              <a:t>membuat script PHP yang akan menerima dan memproses data yang dikirim dari form.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</a:t>
            </a:r>
          </a:p>
        </p:txBody>
      </p:sp>
    </p:spTree>
    <p:extLst>
      <p:ext uri="{BB962C8B-B14F-4D97-AF65-F5344CB8AC3E}">
        <p14:creationId xmlns:p14="http://schemas.microsoft.com/office/powerpoint/2010/main" val="239863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FORM Input Type Radio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Pada inputan jenis radio button, user hanya bisa memilih satu pilihan di antara beberapa pilihan.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4448175" cy="3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966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&lt;head&gt;&lt;title&gt;</a:t>
            </a:r>
            <a:r>
              <a:rPr lang="en-US" sz="1800" dirty="0" err="1" smtClean="0"/>
              <a:t>Pilih</a:t>
            </a:r>
            <a:r>
              <a:rPr lang="en-US" sz="1800" dirty="0" smtClean="0"/>
              <a:t> </a:t>
            </a:r>
            <a:r>
              <a:rPr lang="en-US" sz="1800" dirty="0" err="1" smtClean="0"/>
              <a:t>Jurusan</a:t>
            </a:r>
            <a:r>
              <a:rPr lang="en-US" sz="1800" dirty="0" smtClean="0"/>
              <a:t>&lt;/title&gt;&lt;/head&gt;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&lt;FORM ACTION="proses06.php" METHOD="POST" NAME="input"&gt;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&lt;h2&gt;</a:t>
            </a:r>
            <a:r>
              <a:rPr lang="en-US" sz="1800" dirty="0" err="1" smtClean="0"/>
              <a:t>Pilih</a:t>
            </a:r>
            <a:r>
              <a:rPr lang="en-US" sz="1800" dirty="0" smtClean="0"/>
              <a:t> </a:t>
            </a:r>
            <a:r>
              <a:rPr lang="en-US" sz="1800" dirty="0" err="1" smtClean="0"/>
              <a:t>Jurusan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:&lt;/h2&gt;&lt;input type="radio" name="</a:t>
            </a:r>
            <a:r>
              <a:rPr lang="en-US" sz="1800" dirty="0" err="1" smtClean="0"/>
              <a:t>jurusan</a:t>
            </a:r>
            <a:r>
              <a:rPr lang="en-US" sz="1800" dirty="0" smtClean="0"/>
              <a:t>"  value="TI" checked&gt; </a:t>
            </a: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Informatika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&lt;input type="radio" name="</a:t>
            </a:r>
            <a:r>
              <a:rPr lang="en-US" sz="1800" dirty="0" err="1" smtClean="0"/>
              <a:t>jurusan</a:t>
            </a:r>
            <a:r>
              <a:rPr lang="en-US" sz="1800" dirty="0" smtClean="0"/>
              <a:t>" value="SI"&gt;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&lt;input type="radio" name="</a:t>
            </a:r>
            <a:r>
              <a:rPr lang="en-US" sz="1800" dirty="0" err="1" smtClean="0"/>
              <a:t>jurusan</a:t>
            </a:r>
            <a:r>
              <a:rPr lang="en-US" sz="1800" dirty="0" smtClean="0"/>
              <a:t>" value="SK"&gt;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Komputer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&lt;input type="radio" name="</a:t>
            </a:r>
            <a:r>
              <a:rPr lang="en-US" sz="1800" dirty="0" err="1" smtClean="0"/>
              <a:t>jurusan</a:t>
            </a:r>
            <a:r>
              <a:rPr lang="en-US" sz="1800" dirty="0" smtClean="0"/>
              <a:t>" value="KA"&gt; </a:t>
            </a:r>
            <a:r>
              <a:rPr lang="en-US" sz="1800" dirty="0" err="1" smtClean="0"/>
              <a:t>Komputerisasi</a:t>
            </a:r>
            <a:r>
              <a:rPr lang="en-US" sz="1800" dirty="0" smtClean="0"/>
              <a:t>  			</a:t>
            </a:r>
            <a:r>
              <a:rPr lang="en-US" sz="1800" dirty="0" err="1" smtClean="0"/>
              <a:t>Akuntansi</a:t>
            </a: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	&lt;input type="submit" name="</a:t>
            </a:r>
            <a:r>
              <a:rPr lang="en-US" sz="1800" dirty="0" err="1" smtClean="0"/>
              <a:t>Pilih</a:t>
            </a:r>
            <a:r>
              <a:rPr lang="en-US" sz="1800" dirty="0" smtClean="0"/>
              <a:t>" value="</a:t>
            </a:r>
            <a:r>
              <a:rPr lang="en-US" sz="1800" dirty="0" err="1" smtClean="0"/>
              <a:t>Pilih</a:t>
            </a:r>
            <a:r>
              <a:rPr lang="en-US" sz="1800" dirty="0" smtClean="0"/>
              <a:t>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&lt;/FORM&gt;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  <a:p>
            <a:pPr marL="0" indent="0" algn="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err="1" smtClean="0"/>
              <a:t>Simpan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input06.php</a:t>
            </a:r>
          </a:p>
        </p:txBody>
      </p:sp>
    </p:spTree>
    <p:extLst>
      <p:ext uri="{BB962C8B-B14F-4D97-AF65-F5344CB8AC3E}">
        <p14:creationId xmlns:p14="http://schemas.microsoft.com/office/powerpoint/2010/main" val="1014859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&lt;?php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	if (isset($_POST['Pilih'])) {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		$jurusan = $_POST['jurusan'];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		echo "Jurusan Anda adalah 	&lt;b&gt;&lt;font 		color='red'&gt;$jurusan&lt;/font&gt;&lt;/b&gt;";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	}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?&gt;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Simpan dengan nama proses06.php</a:t>
            </a:r>
          </a:p>
        </p:txBody>
      </p:sp>
    </p:spTree>
    <p:extLst>
      <p:ext uri="{BB962C8B-B14F-4D97-AF65-F5344CB8AC3E}">
        <p14:creationId xmlns:p14="http://schemas.microsoft.com/office/powerpoint/2010/main" val="1816775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Form Input Type CHECK BOX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Pada form inputan jenis check box, user dimungkinkan memilih lebih dari satu pilihan.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918" y="3230563"/>
            <a:ext cx="43656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29543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126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&lt;head&gt;&lt;title&gt;Band </a:t>
            </a:r>
            <a:r>
              <a:rPr lang="en-US" sz="2000" dirty="0" err="1" smtClean="0"/>
              <a:t>Favorit</a:t>
            </a:r>
            <a:r>
              <a:rPr lang="en-US" sz="2000" dirty="0" smtClean="0"/>
              <a:t> ~ </a:t>
            </a:r>
            <a:r>
              <a:rPr lang="en-US" sz="2000" dirty="0" err="1" smtClean="0"/>
              <a:t>Inputan</a:t>
            </a:r>
            <a:r>
              <a:rPr lang="en-US" sz="2000" dirty="0" smtClean="0"/>
              <a:t> Checkbox&lt;/title&gt;&lt;/head&gt;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&lt;FORM ACTION="proses07.php" METHOD="POST" NAME="input"&gt;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&lt;h2&gt;</a:t>
            </a:r>
            <a:r>
              <a:rPr lang="en-US" sz="2000" dirty="0" err="1" smtClean="0"/>
              <a:t>Pilih</a:t>
            </a:r>
            <a:r>
              <a:rPr lang="en-US" sz="2000" dirty="0" smtClean="0"/>
              <a:t> Band </a:t>
            </a:r>
            <a:r>
              <a:rPr lang="en-US" sz="2000" dirty="0" err="1" smtClean="0"/>
              <a:t>Favorit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:&lt;/h2&gt;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 &lt;input type="checkbox" name="band01" value="</a:t>
            </a:r>
            <a:r>
              <a:rPr lang="en-US" sz="2000" dirty="0" err="1" smtClean="0"/>
              <a:t>Padi</a:t>
            </a:r>
            <a:r>
              <a:rPr lang="en-US" sz="2000" dirty="0" smtClean="0"/>
              <a:t>“ checked&gt; 		</a:t>
            </a:r>
            <a:r>
              <a:rPr lang="en-US" sz="2000" dirty="0" err="1" smtClean="0"/>
              <a:t>Padi</a:t>
            </a:r>
            <a:r>
              <a:rPr lang="en-US" sz="2000" dirty="0" smtClean="0"/>
              <a:t>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&lt;input type="checkbox" name="band02" value="Sheila On 7"&gt; 		Sheila On 7&lt;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&lt;input type="checkbox" name="band03" value="</a:t>
            </a:r>
            <a:r>
              <a:rPr lang="en-US" sz="2000" dirty="0" err="1" smtClean="0"/>
              <a:t>Dewa</a:t>
            </a:r>
            <a:r>
              <a:rPr lang="en-US" sz="2000" dirty="0" smtClean="0"/>
              <a:t> 19"&gt; </a:t>
            </a:r>
            <a:r>
              <a:rPr lang="en-US" sz="2000" dirty="0" err="1" smtClean="0"/>
              <a:t>Dewa</a:t>
            </a:r>
            <a:r>
              <a:rPr lang="en-US" sz="2000" dirty="0" smtClean="0"/>
              <a:t> 		19&lt;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&lt;input type="checkbox" name="band04" value="</a:t>
            </a:r>
            <a:r>
              <a:rPr lang="en-US" sz="2000" dirty="0" err="1" smtClean="0"/>
              <a:t>Ungu</a:t>
            </a:r>
            <a:r>
              <a:rPr lang="en-US" sz="2000" dirty="0" smtClean="0"/>
              <a:t>"&gt; </a:t>
            </a:r>
            <a:r>
              <a:rPr lang="en-US" sz="2000" dirty="0" err="1" smtClean="0"/>
              <a:t>Ungu</a:t>
            </a:r>
            <a:r>
              <a:rPr lang="en-US" sz="2000" dirty="0" smtClean="0"/>
              <a:t>&lt;</a:t>
            </a:r>
            <a:r>
              <a:rPr lang="en-US" sz="2000" dirty="0" err="1" smtClean="0"/>
              <a:t>br</a:t>
            </a:r>
            <a:r>
              <a:rPr lang="en-US" sz="2000" dirty="0" smtClean="0"/>
              <a:t>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&lt;input type="submit" name="</a:t>
            </a:r>
            <a:r>
              <a:rPr lang="en-US" sz="2000" dirty="0" err="1" smtClean="0"/>
              <a:t>Pilih</a:t>
            </a:r>
            <a:r>
              <a:rPr lang="en-US" sz="2000" dirty="0" smtClean="0"/>
              <a:t>" value="</a:t>
            </a:r>
            <a:r>
              <a:rPr lang="en-US" sz="2000" dirty="0" err="1" smtClean="0"/>
              <a:t>Pilih</a:t>
            </a:r>
            <a:r>
              <a:rPr lang="en-US" sz="2000" dirty="0" smtClean="0"/>
              <a:t>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&lt;/FORM&gt;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&lt;/html&gt;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				</a:t>
            </a:r>
            <a:r>
              <a:rPr lang="en-US" sz="2000" dirty="0" err="1" smtClean="0"/>
              <a:t>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proses07.php</a:t>
            </a:r>
          </a:p>
        </p:txBody>
      </p:sp>
    </p:spTree>
    <p:extLst>
      <p:ext uri="{BB962C8B-B14F-4D97-AF65-F5344CB8AC3E}">
        <p14:creationId xmlns:p14="http://schemas.microsoft.com/office/powerpoint/2010/main" val="1565501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Form Input Type COMBO BOX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03413"/>
            <a:ext cx="5053012" cy="31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662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&lt;html&gt;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&lt;head&gt;&lt;title&gt;Film Kartun Favorit ~ Inputan Combo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box&lt;/title&gt;&lt;/head&gt;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&lt;FORM ACTION="proses08.php" METHOD="POST" NAME="input"&gt;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smtClean="0"/>
              <a:t>&lt;h2&gt;Pilih Film Kartun Favorit Anda :&lt;/h2&gt;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&lt;select name="kartun"&gt;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value="Sponge Bob"&gt;Sponge Bob&lt;/option&gt;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value="Sinchan"&gt;Sinchan&lt;/option&gt;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value="Conan"&gt;Conan&lt;/option&gt;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value="Doraemon"&gt;Doraemon&lt;/option&gt;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value="Dragon Ball"&gt;Dragon Ball&lt;/option&gt;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&lt;option value="Naruto"&gt;Naruto&lt;/option&gt;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&lt;/select&gt;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&lt;input type="submit" name="Pilih" value="Pilih"&gt;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&lt;/FORM&gt;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&lt;/body&gt;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106609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&lt;?php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if (isset($_POST['Pilih'])) {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$film = $_POST['kartun'];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echo "Film Kartun Favorit Anda adalah :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&lt;font color=blue&gt;&lt;b&gt;$film&lt;/b&gt;&lt;/font&gt;";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0001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Form Input Type TEXTAREA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541709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006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smtClean="0"/>
              <a:t>&lt;html&gt;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&lt;head&gt;&lt;title&gt;Kritik dan Saran ~ Inputan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Textarea&lt;/title&gt;&lt;/head&gt;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&lt;body&gt;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&lt;FORM ACTION="proses09.php" METHOD="POST" NAME="input"&gt;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&lt;h2&gt;Input Kritik / Saran :&lt;/h2&gt;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&lt;textarea name="saran" cols="40"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rows="5"&gt;&lt;/textarea&gt;&lt;br&gt;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&lt;input type="submit" name="Proses" value="Input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Saran"&gt;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&lt;/FORM&gt;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&lt;/body&gt;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595647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HTML form dibuat menggunakan tag form dan beberapa element untuk mengambil inputan. </a:t>
            </a:r>
          </a:p>
          <a:p>
            <a:r>
              <a:rPr lang="en-US" sz="2600" smtClean="0"/>
              <a:t>Tag form terlihat seperti berikut: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&lt;form </a:t>
            </a:r>
            <a:r>
              <a:rPr lang="en-US" sz="2200" b="1" smtClean="0"/>
              <a:t>action="script.php"</a:t>
            </a:r>
            <a:r>
              <a:rPr lang="en-US" sz="2200" smtClean="0"/>
              <a:t> method="post" &gt;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script 1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script 2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.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.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		script n</a:t>
            </a:r>
          </a:p>
          <a:p>
            <a:pPr lvl="1">
              <a:buFont typeface="Wingdings" pitchFamily="2" charset="2"/>
              <a:buNone/>
            </a:pPr>
            <a:r>
              <a:rPr lang="en-US" sz="2200" smtClean="0"/>
              <a:t>&lt;/form&gt;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 (cont)</a:t>
            </a:r>
          </a:p>
        </p:txBody>
      </p:sp>
    </p:spTree>
    <p:extLst>
      <p:ext uri="{BB962C8B-B14F-4D97-AF65-F5344CB8AC3E}">
        <p14:creationId xmlns:p14="http://schemas.microsoft.com/office/powerpoint/2010/main" val="410491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&lt;?</a:t>
            </a:r>
            <a:r>
              <a:rPr lang="en-US" dirty="0" err="1" smtClean="0"/>
              <a:t>php</a:t>
            </a: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if (</a:t>
            </a:r>
            <a:r>
              <a:rPr lang="en-US" dirty="0" err="1" smtClean="0"/>
              <a:t>isset</a:t>
            </a:r>
            <a:r>
              <a:rPr lang="en-US" dirty="0" smtClean="0"/>
              <a:t>($_POST['</a:t>
            </a:r>
            <a:r>
              <a:rPr lang="en-US" dirty="0" err="1" smtClean="0"/>
              <a:t>Proses</a:t>
            </a:r>
            <a:r>
              <a:rPr lang="en-US" dirty="0" smtClean="0"/>
              <a:t>'])) {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$saran = nl2br($_POST['saran']);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echo "</a:t>
            </a:r>
            <a:r>
              <a:rPr lang="en-US" dirty="0" err="1" smtClean="0"/>
              <a:t>Kritik</a:t>
            </a:r>
            <a:r>
              <a:rPr lang="en-US" dirty="0" smtClean="0"/>
              <a:t> / Saran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 &lt;</a:t>
            </a:r>
            <a:r>
              <a:rPr lang="en-US" dirty="0" err="1" smtClean="0"/>
              <a:t>br</a:t>
            </a:r>
            <a:r>
              <a:rPr lang="en-US" dirty="0" smtClean="0"/>
              <a:t>&gt;";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echo "&lt;font color=blue&gt;&lt;b&gt;$saran&lt;/b&gt;&lt;/font&gt;";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}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904793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Buat</a:t>
            </a:r>
            <a:r>
              <a:rPr lang="en-US" sz="2400" dirty="0" smtClean="0"/>
              <a:t> form </a:t>
            </a:r>
            <a:r>
              <a:rPr lang="en-US" sz="2400" dirty="0" err="1" smtClean="0"/>
              <a:t>pendaftaran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err="1" smtClean="0"/>
              <a:t>Gunakan</a:t>
            </a:r>
            <a:r>
              <a:rPr lang="en-US" sz="2800" dirty="0" smtClean="0"/>
              <a:t> script </a:t>
            </a:r>
            <a:r>
              <a:rPr lang="en-US" sz="2800" dirty="0" err="1" smtClean="0"/>
              <a:t>php</a:t>
            </a:r>
            <a:r>
              <a:rPr lang="en-US" sz="2800" dirty="0" smtClean="0"/>
              <a:t> ,</a:t>
            </a:r>
            <a:r>
              <a:rPr lang="en-US" sz="2800" dirty="0" err="1" smtClean="0"/>
              <a:t>tabel</a:t>
            </a:r>
            <a:r>
              <a:rPr lang="en-US" sz="2800" dirty="0" smtClean="0"/>
              <a:t>, form </a:t>
            </a:r>
            <a:r>
              <a:rPr lang="en-US" sz="2800" dirty="0" err="1" smtClean="0"/>
              <a:t>dan</a:t>
            </a:r>
            <a:r>
              <a:rPr lang="en-US" sz="2800" dirty="0" smtClean="0"/>
              <a:t> CSS </a:t>
            </a:r>
            <a:r>
              <a:rPr lang="en-US" sz="2800" dirty="0" err="1" smtClean="0"/>
              <a:t>lalu</a:t>
            </a:r>
            <a:r>
              <a:rPr lang="en-US" sz="2800" dirty="0" smtClean="0"/>
              <a:t> </a:t>
            </a:r>
            <a:r>
              <a:rPr lang="en-US" sz="2800" dirty="0" err="1" smtClean="0"/>
              <a:t>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input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068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Latihan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71688"/>
            <a:ext cx="67818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3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9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Array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Merupakan sebuah tipe data yang digunakan untuk menyimpan sejumlah variabel dengan tipe data yang sama.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Variabel-variabel yang disimpan dalam sebuah array, mempunyai nama yang sama.</a:t>
            </a:r>
          </a:p>
          <a:p>
            <a:pPr algn="just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Variabel deret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atau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LIST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adalah array yang dapat berisi elemen berupa angka, karakter atau string.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51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Mendeteksi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Pada dasarnya elemen maksimum dari array adalah dinamis, artinya dapat berkembang sesuai dengan kebutuhan.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Jumlah aktual elemen sebuah array dapat diketahui dengan menggunakan fungsi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count().</a:t>
            </a:r>
          </a:p>
          <a:p>
            <a:pPr algn="just">
              <a:buFont typeface="Arial" charset="0"/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38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mtClean="0"/>
              <a:t>Program array.php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371600" y="1295400"/>
            <a:ext cx="6324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&lt;?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Kota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[0]="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jakarta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[1]="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bandung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[2]="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[3]="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yogyakarta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[4]="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surabaya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[5]="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denpasar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$n= count ($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print ("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/&gt;");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$n--;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print ("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[$n]&lt;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/&gt;");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676422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 array2.php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62000" y="1752600"/>
            <a:ext cx="7543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&lt;?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[0]="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jakarta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[1]="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surabaya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[2]="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magelang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[3]="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jogjakarta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[4]="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denpasar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echo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[4]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/&gt;";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($i=0; $i&lt;count($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);$i++)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echo"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[$i]&lt;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/&gt;";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?&gt;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62000" y="91440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Pada program dibawah ini adalah untuk menampilkan elemen array dimulai dari satu 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Index hingga index lainnya, umumnya menggunakan konstruksi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Deklarasi array tidak dicantumkan index,PHP secara otomatis akan memberi index sendiri</a:t>
            </a:r>
          </a:p>
          <a:p>
            <a:endParaRPr lang="en-US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47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Inisialisasi Variabel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array()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inisialisasi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$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=array (“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jakarta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surabaya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magelang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jogjakarta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denpasar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inisalisasi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index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menggambarkan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index array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index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operator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referensi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array.</a:t>
            </a:r>
          </a:p>
        </p:txBody>
      </p:sp>
    </p:spTree>
    <p:extLst>
      <p:ext uri="{BB962C8B-B14F-4D97-AF65-F5344CB8AC3E}">
        <p14:creationId xmlns:p14="http://schemas.microsoft.com/office/powerpoint/2010/main" val="2984444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Array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Multidimensi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1066800"/>
          </a:xfrm>
        </p:spPr>
        <p:txBody>
          <a:bodyPr/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Merupakan array yang didalamnya berisi satu atau beberapa array lagi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001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&lt;?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array(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alfian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 =&gt;array ("UTS"=&gt;90,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      "UAS"=&gt;65,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	               "TA"=&gt;75),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				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 =&gt;array (" UTS"=&gt;80,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"UAS"=&gt;60,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	         "TA"=&gt;80),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wijaya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"=&gt;array ("UTS"=&gt;90,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    "UAS"=&gt;70,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                   "TA"=&gt;65));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echo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:".($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"]["TA"]);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?&gt;				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828800" y="5509419"/>
            <a:ext cx="425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array4.php</a:t>
            </a:r>
          </a:p>
        </p:txBody>
      </p:sp>
    </p:spTree>
    <p:extLst>
      <p:ext uri="{BB962C8B-B14F-4D97-AF65-F5344CB8AC3E}">
        <p14:creationId xmlns:p14="http://schemas.microsoft.com/office/powerpoint/2010/main" val="1137823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505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8196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838200" y="2057400"/>
            <a:ext cx="464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61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/>
              <a:t>Atribut paling penting pada tag form adalah </a:t>
            </a:r>
            <a:r>
              <a:rPr lang="en-US" sz="2600" i="1"/>
              <a:t>action</a:t>
            </a:r>
            <a:r>
              <a:rPr lang="en-US" sz="2600"/>
              <a:t>, yang memberitahukan ke page / halaman mana data form akan dikirim.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/>
              <a:t>Attribut kedua adalah </a:t>
            </a:r>
            <a:r>
              <a:rPr lang="en-US" sz="2600" i="1"/>
              <a:t>method</a:t>
            </a:r>
            <a:r>
              <a:rPr lang="en-US" sz="2600"/>
              <a:t> yang memberitahukan bagaimana data tersebut dikirim.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/>
              <a:t>Ada dua option </a:t>
            </a:r>
            <a:r>
              <a:rPr lang="en-US" sz="2600" b="1"/>
              <a:t>get </a:t>
            </a:r>
            <a:r>
              <a:rPr lang="en-US" sz="2600"/>
              <a:t>dan </a:t>
            </a:r>
            <a:r>
              <a:rPr lang="en-US" sz="2600" b="1"/>
              <a:t>post</a:t>
            </a:r>
            <a:r>
              <a:rPr lang="en-US" sz="2600"/>
              <a:t> yang dapat digunakan. Jika menggunakan get maka nama dan nilai dari data yang dikirim akan terlihat pada URL, seperti :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b="1"/>
              <a:t>http://localhost/Actionscript.php?nama=dwikk&amp;gender=L&amp;usia=15</a:t>
            </a:r>
            <a:r>
              <a:rPr lang="en-US" sz="2200"/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 (cont)</a:t>
            </a:r>
          </a:p>
        </p:txBody>
      </p:sp>
    </p:spTree>
    <p:extLst>
      <p:ext uri="{BB962C8B-B14F-4D97-AF65-F5344CB8AC3E}">
        <p14:creationId xmlns:p14="http://schemas.microsoft.com/office/powerpoint/2010/main" val="1772695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78606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&lt;!</a:t>
            </a:r>
            <a:r>
              <a:rPr lang="en-US" sz="2000" dirty="0" err="1" smtClean="0"/>
              <a:t>doctype</a:t>
            </a:r>
            <a:r>
              <a:rPr lang="en-US" sz="2000" dirty="0" smtClean="0"/>
              <a:t> html&gt;</a:t>
            </a:r>
          </a:p>
          <a:p>
            <a:pPr>
              <a:buNone/>
            </a:pPr>
            <a:r>
              <a:rPr lang="en-US" sz="2000" dirty="0" smtClean="0"/>
              <a:t>&lt;html&gt;</a:t>
            </a:r>
          </a:p>
          <a:p>
            <a:pPr>
              <a:buNone/>
            </a:pPr>
            <a:r>
              <a:rPr lang="en-US" sz="2000" dirty="0" smtClean="0"/>
              <a:t>&lt;head&gt; &lt;title&gt;input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&lt;/title&gt;&lt;/head&gt;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&lt;body&gt;</a:t>
            </a:r>
          </a:p>
          <a:p>
            <a:pPr>
              <a:buNone/>
            </a:pPr>
            <a:r>
              <a:rPr lang="en-US" sz="2000" dirty="0" smtClean="0"/>
              <a:t>        </a:t>
            </a:r>
          </a:p>
          <a:p>
            <a:pPr>
              <a:buNone/>
            </a:pPr>
            <a:r>
              <a:rPr lang="en-US" sz="2000" dirty="0" smtClean="0"/>
              <a:t>&lt;?</a:t>
            </a:r>
            <a:r>
              <a:rPr lang="en-US" sz="2000" dirty="0" err="1" smtClean="0"/>
              <a:t>php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echo "&lt;h1&gt; Input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UPJ &lt;/h1&gt;";</a:t>
            </a:r>
          </a:p>
          <a:p>
            <a:pPr>
              <a:buNone/>
            </a:pPr>
            <a:r>
              <a:rPr lang="en-US" sz="2000" dirty="0" smtClean="0"/>
              <a:t>echo "&lt;form action='arraymhs.php' method='post'&gt;";</a:t>
            </a:r>
          </a:p>
          <a:p>
            <a:pPr>
              <a:buNone/>
            </a:pPr>
            <a:r>
              <a:rPr lang="en-US" sz="2000" dirty="0" smtClean="0"/>
              <a:t>echo "&lt;input type='submit' value='submit'&gt;";</a:t>
            </a:r>
          </a:p>
          <a:p>
            <a:pPr>
              <a:buNone/>
            </a:pPr>
            <a:r>
              <a:rPr lang="en-US" sz="2000" dirty="0" smtClean="0"/>
              <a:t>echo "&lt;table border='1'&gt;";</a:t>
            </a:r>
          </a:p>
          <a:p>
            <a:pPr>
              <a:buNone/>
            </a:pPr>
            <a:r>
              <a:rPr lang="en-US" sz="2000" dirty="0" smtClean="0"/>
              <a:t>echo " &lt;</a:t>
            </a:r>
            <a:r>
              <a:rPr lang="en-US" sz="2000" dirty="0" err="1" smtClean="0"/>
              <a:t>tr</a:t>
            </a:r>
            <a:r>
              <a:rPr lang="en-US" sz="2000" dirty="0" smtClean="0"/>
              <a:t>&gt; &lt;td&gt;no &lt;/td&gt; &lt;td&gt; </a:t>
            </a:r>
            <a:r>
              <a:rPr lang="en-US" sz="2000" dirty="0" err="1" smtClean="0"/>
              <a:t>nim</a:t>
            </a:r>
            <a:r>
              <a:rPr lang="en-US" sz="2000" dirty="0" smtClean="0"/>
              <a:t> &lt;/td&gt; &lt;td&gt; </a:t>
            </a:r>
            <a:r>
              <a:rPr lang="en-US" sz="2000" dirty="0" err="1" smtClean="0"/>
              <a:t>nama</a:t>
            </a:r>
            <a:r>
              <a:rPr lang="en-US" sz="2000" dirty="0" smtClean="0"/>
              <a:t> &lt;/td&gt; &lt;td&gt; 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 &lt;/td&gt; &lt;/</a:t>
            </a:r>
            <a:r>
              <a:rPr lang="en-US" sz="2000" dirty="0" err="1" smtClean="0"/>
              <a:t>tr</a:t>
            </a:r>
            <a:r>
              <a:rPr lang="en-US" sz="2000" dirty="0" smtClean="0"/>
              <a:t>&gt;" ;</a:t>
            </a:r>
          </a:p>
          <a:p>
            <a:pPr>
              <a:buNone/>
            </a:pPr>
            <a:r>
              <a:rPr lang="en-US" sz="2000" dirty="0" smtClean="0"/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99280"/>
            <a:ext cx="8229600" cy="1066800"/>
          </a:xfrm>
        </p:spPr>
        <p:txBody>
          <a:bodyPr/>
          <a:lstStyle/>
          <a:p>
            <a:r>
              <a:rPr lang="en-US" dirty="0" smtClean="0"/>
              <a:t>Form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27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991600" cy="278606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for ($</a:t>
            </a:r>
            <a:r>
              <a:rPr lang="en-US" sz="2000" dirty="0" err="1" smtClean="0"/>
              <a:t>i</a:t>
            </a:r>
            <a:r>
              <a:rPr lang="en-US" sz="2000" dirty="0" smtClean="0"/>
              <a:t>=1;$</a:t>
            </a:r>
            <a:r>
              <a:rPr lang="en-US" sz="2000" dirty="0" err="1" smtClean="0"/>
              <a:t>i</a:t>
            </a:r>
            <a:r>
              <a:rPr lang="en-US" sz="2000" dirty="0" smtClean="0"/>
              <a:t>&lt;=20;$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>
              <a:buNone/>
            </a:pPr>
            <a:r>
              <a:rPr lang="en-US" sz="2000" dirty="0" smtClean="0"/>
              <a:t>{ </a:t>
            </a:r>
          </a:p>
          <a:p>
            <a:pPr>
              <a:buNone/>
            </a:pPr>
            <a:r>
              <a:rPr lang="en-US" sz="2000" dirty="0" smtClean="0"/>
              <a:t> echo "&lt;</a:t>
            </a:r>
            <a:r>
              <a:rPr lang="en-US" sz="2000" dirty="0" err="1" smtClean="0"/>
              <a:t>tr</a:t>
            </a:r>
            <a:r>
              <a:rPr lang="en-US" sz="2000" dirty="0" smtClean="0"/>
              <a:t>&gt; &lt;td&gt;$</a:t>
            </a:r>
            <a:r>
              <a:rPr lang="en-US" sz="2000" dirty="0" err="1" smtClean="0"/>
              <a:t>i</a:t>
            </a:r>
            <a:r>
              <a:rPr lang="en-US" sz="2000" dirty="0" smtClean="0"/>
              <a:t> &lt;/td&gt; &lt;td&gt; &lt;input type='text' name='</a:t>
            </a:r>
            <a:r>
              <a:rPr lang="en-US" sz="2000" dirty="0" err="1" smtClean="0"/>
              <a:t>nim</a:t>
            </a:r>
            <a:r>
              <a:rPr lang="en-US" sz="2000" dirty="0" smtClean="0"/>
              <a:t>[]'&gt; &lt;/td&gt; &lt;td&gt; &lt;input type='text' name='</a:t>
            </a:r>
            <a:r>
              <a:rPr lang="en-US" sz="2000" dirty="0" err="1" smtClean="0"/>
              <a:t>nama</a:t>
            </a:r>
            <a:r>
              <a:rPr lang="en-US" sz="2000" dirty="0" smtClean="0"/>
              <a:t>[]'&gt; &lt;/td&gt; &lt;td&gt; &lt;input type='text' name='</a:t>
            </a:r>
            <a:r>
              <a:rPr lang="en-US" sz="2000" dirty="0" err="1" smtClean="0"/>
              <a:t>prodi</a:t>
            </a:r>
            <a:r>
              <a:rPr lang="en-US" sz="2000" dirty="0" smtClean="0"/>
              <a:t>[]'&gt; &lt;/td&gt; &lt;/</a:t>
            </a:r>
            <a:r>
              <a:rPr lang="en-US" sz="2000" dirty="0" err="1" smtClean="0"/>
              <a:t>tr</a:t>
            </a:r>
            <a:r>
              <a:rPr lang="en-US" sz="2000" dirty="0" smtClean="0"/>
              <a:t>&gt;" ;  </a:t>
            </a:r>
            <a:r>
              <a:rPr lang="en-US" sz="1600" i="1" dirty="0" smtClean="0"/>
              <a:t>/*1 </a:t>
            </a:r>
            <a:r>
              <a:rPr lang="en-US" sz="1600" i="1" dirty="0" err="1" smtClean="0"/>
              <a:t>baris</a:t>
            </a:r>
            <a:r>
              <a:rPr lang="en-US" sz="1600" i="1" dirty="0" smtClean="0"/>
              <a:t>*/  </a:t>
            </a:r>
            <a:endParaRPr lang="en-US" sz="2000" i="1" dirty="0" smtClean="0"/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r>
              <a:rPr lang="en-US" sz="2000" dirty="0" smtClean="0"/>
              <a:t>echo "&lt;/table&gt;";</a:t>
            </a:r>
          </a:p>
          <a:p>
            <a:pPr>
              <a:buNone/>
            </a:pPr>
            <a:r>
              <a:rPr lang="en-US" sz="2000" dirty="0" smtClean="0"/>
              <a:t>echo "&lt;/form&gt;";</a:t>
            </a:r>
          </a:p>
          <a:p>
            <a:pPr>
              <a:buNone/>
            </a:pPr>
            <a:r>
              <a:rPr lang="en-US" sz="2000" dirty="0" smtClean="0"/>
              <a:t>?&gt;</a:t>
            </a:r>
          </a:p>
          <a:p>
            <a:pPr>
              <a:buNone/>
            </a:pPr>
            <a:r>
              <a:rPr lang="en-US" sz="2000" dirty="0" smtClean="0"/>
              <a:t>        </a:t>
            </a:r>
          </a:p>
          <a:p>
            <a:pPr>
              <a:buNone/>
            </a:pPr>
            <a:r>
              <a:rPr lang="en-US" sz="2000" dirty="0" smtClean="0"/>
              <a:t>    &lt;/body&gt;</a:t>
            </a:r>
          </a:p>
          <a:p>
            <a:pPr>
              <a:buNone/>
            </a:pPr>
            <a:r>
              <a:rPr lang="en-US" sz="2000" dirty="0" smtClean="0"/>
              <a:t>&lt;/html&gt;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074" y="548680"/>
            <a:ext cx="8229600" cy="1066800"/>
          </a:xfrm>
        </p:spPr>
        <p:txBody>
          <a:bodyPr/>
          <a:lstStyle/>
          <a:p>
            <a:r>
              <a:rPr lang="en-US" dirty="0" smtClean="0"/>
              <a:t>Form input …continue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65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4343400" cy="2786062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&lt;!</a:t>
            </a:r>
            <a:r>
              <a:rPr lang="en-US" sz="2200" dirty="0" err="1" smtClean="0"/>
              <a:t>doctype</a:t>
            </a:r>
            <a:r>
              <a:rPr lang="en-US" sz="2200" dirty="0" smtClean="0"/>
              <a:t> html&gt;</a:t>
            </a:r>
          </a:p>
          <a:p>
            <a:pPr>
              <a:buNone/>
            </a:pPr>
            <a:r>
              <a:rPr lang="en-US" sz="2200" dirty="0" smtClean="0"/>
              <a:t>&lt;?</a:t>
            </a:r>
            <a:r>
              <a:rPr lang="en-US" sz="2200" dirty="0" err="1" smtClean="0"/>
              <a:t>php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$</a:t>
            </a:r>
            <a:r>
              <a:rPr lang="en-US" sz="2200" dirty="0" err="1" smtClean="0"/>
              <a:t>nim</a:t>
            </a:r>
            <a:r>
              <a:rPr lang="en-US" sz="2200" dirty="0" smtClean="0"/>
              <a:t> = $_POST['</a:t>
            </a:r>
            <a:r>
              <a:rPr lang="en-US" sz="2200" dirty="0" err="1" smtClean="0"/>
              <a:t>nim</a:t>
            </a:r>
            <a:r>
              <a:rPr lang="en-US" sz="2200" dirty="0" smtClean="0"/>
              <a:t>'];</a:t>
            </a:r>
          </a:p>
          <a:p>
            <a:pPr>
              <a:buNone/>
            </a:pPr>
            <a:r>
              <a:rPr lang="en-US" sz="2200" dirty="0" smtClean="0"/>
              <a:t>$</a:t>
            </a:r>
            <a:r>
              <a:rPr lang="en-US" sz="2200" dirty="0" err="1" smtClean="0"/>
              <a:t>nama</a:t>
            </a:r>
            <a:r>
              <a:rPr lang="en-US" sz="2200" dirty="0" smtClean="0"/>
              <a:t> = $_POST['</a:t>
            </a:r>
            <a:r>
              <a:rPr lang="en-US" sz="2200" dirty="0" err="1" smtClean="0"/>
              <a:t>nama</a:t>
            </a:r>
            <a:r>
              <a:rPr lang="en-US" sz="2200" dirty="0" smtClean="0"/>
              <a:t>'];</a:t>
            </a:r>
          </a:p>
          <a:p>
            <a:pPr>
              <a:buNone/>
            </a:pPr>
            <a:r>
              <a:rPr lang="en-US" sz="2200" dirty="0" smtClean="0"/>
              <a:t>$</a:t>
            </a:r>
            <a:r>
              <a:rPr lang="en-US" sz="2200" dirty="0" err="1" smtClean="0"/>
              <a:t>prodi</a:t>
            </a:r>
            <a:r>
              <a:rPr lang="en-US" sz="2200" dirty="0" smtClean="0"/>
              <a:t> = $_POST['</a:t>
            </a:r>
            <a:r>
              <a:rPr lang="en-US" sz="2200" dirty="0" err="1" smtClean="0"/>
              <a:t>prodi</a:t>
            </a:r>
            <a:r>
              <a:rPr lang="en-US" sz="2200" dirty="0" smtClean="0"/>
              <a:t>'];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$</a:t>
            </a:r>
            <a:r>
              <a:rPr lang="en-US" sz="2200" dirty="0" err="1" smtClean="0"/>
              <a:t>i</a:t>
            </a:r>
            <a:r>
              <a:rPr lang="en-US" sz="2200" dirty="0" smtClean="0"/>
              <a:t>=1;</a:t>
            </a:r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Arraymhs.php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800600" y="1371600"/>
            <a:ext cx="4343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200" dirty="0" err="1" smtClean="0"/>
              <a:t>foreach</a:t>
            </a:r>
            <a:r>
              <a:rPr lang="en-US" sz="2200" dirty="0" smtClean="0"/>
              <a:t> ($</a:t>
            </a:r>
            <a:r>
              <a:rPr lang="en-US" sz="2200" dirty="0" err="1" smtClean="0"/>
              <a:t>nim</a:t>
            </a:r>
            <a:r>
              <a:rPr lang="en-US" sz="2200" dirty="0" smtClean="0"/>
              <a:t> as $value =&gt; $n)</a:t>
            </a:r>
          </a:p>
          <a:p>
            <a:pPr>
              <a:buNone/>
            </a:pPr>
            <a:r>
              <a:rPr lang="en-US" sz="2200" dirty="0" smtClean="0"/>
              <a:t>{ </a:t>
            </a:r>
          </a:p>
          <a:p>
            <a:pPr>
              <a:buNone/>
            </a:pPr>
            <a:r>
              <a:rPr lang="en-US" sz="2200" dirty="0" smtClean="0"/>
              <a:t>    if ($</a:t>
            </a:r>
            <a:r>
              <a:rPr lang="en-US" sz="2200" dirty="0" err="1" smtClean="0"/>
              <a:t>nim</a:t>
            </a:r>
            <a:r>
              <a:rPr lang="en-US" sz="2200" dirty="0" smtClean="0"/>
              <a:t>[$value]!="")</a:t>
            </a:r>
          </a:p>
          <a:p>
            <a:pPr>
              <a:buNone/>
            </a:pPr>
            <a:r>
              <a:rPr lang="en-US" sz="2200" dirty="0" smtClean="0"/>
              <a:t>    {</a:t>
            </a:r>
          </a:p>
          <a:p>
            <a:pPr>
              <a:buNone/>
            </a:pPr>
            <a:r>
              <a:rPr lang="en-US" sz="2200" dirty="0" smtClean="0"/>
              <a:t>    echo "$</a:t>
            </a:r>
            <a:r>
              <a:rPr lang="en-US" sz="2200" dirty="0" err="1" smtClean="0"/>
              <a:t>i</a:t>
            </a:r>
            <a:r>
              <a:rPr lang="en-US" sz="2200" dirty="0" smtClean="0"/>
              <a:t>  ";</a:t>
            </a:r>
          </a:p>
          <a:p>
            <a:pPr>
              <a:buNone/>
            </a:pPr>
            <a:r>
              <a:rPr lang="en-US" sz="2200" dirty="0" smtClean="0"/>
              <a:t>    echo "</a:t>
            </a:r>
            <a:r>
              <a:rPr lang="en-US" sz="2200" dirty="0" err="1" smtClean="0"/>
              <a:t>nim</a:t>
            </a:r>
            <a:r>
              <a:rPr lang="en-US" sz="2200" dirty="0" smtClean="0"/>
              <a:t> : $n  ";</a:t>
            </a:r>
          </a:p>
          <a:p>
            <a:pPr>
              <a:buNone/>
            </a:pPr>
            <a:r>
              <a:rPr lang="en-US" sz="2200" dirty="0" smtClean="0"/>
              <a:t>    echo "</a:t>
            </a:r>
            <a:r>
              <a:rPr lang="en-US" sz="2200" dirty="0" err="1" smtClean="0"/>
              <a:t>nama</a:t>
            </a:r>
            <a:r>
              <a:rPr lang="en-US" sz="2200" dirty="0" smtClean="0"/>
              <a:t> : $</a:t>
            </a:r>
            <a:r>
              <a:rPr lang="en-US" sz="2200" dirty="0" err="1" smtClean="0"/>
              <a:t>nama</a:t>
            </a:r>
            <a:r>
              <a:rPr lang="en-US" sz="2200" dirty="0" smtClean="0"/>
              <a:t>[$value] ";</a:t>
            </a:r>
          </a:p>
          <a:p>
            <a:pPr>
              <a:buNone/>
            </a:pPr>
            <a:r>
              <a:rPr lang="en-US" sz="2200" dirty="0" smtClean="0"/>
              <a:t>    echo "</a:t>
            </a:r>
            <a:r>
              <a:rPr lang="en-US" sz="2200" dirty="0" err="1" smtClean="0"/>
              <a:t>prodi</a:t>
            </a:r>
            <a:r>
              <a:rPr lang="en-US" sz="2200" dirty="0" smtClean="0"/>
              <a:t> : $</a:t>
            </a:r>
            <a:r>
              <a:rPr lang="en-US" sz="2200" dirty="0" err="1" smtClean="0"/>
              <a:t>prodi</a:t>
            </a:r>
            <a:r>
              <a:rPr lang="en-US" sz="2200" dirty="0" smtClean="0"/>
              <a:t>[$value] &lt;</a:t>
            </a:r>
            <a:r>
              <a:rPr lang="en-US" sz="2200" dirty="0" err="1" smtClean="0"/>
              <a:t>br</a:t>
            </a:r>
            <a:r>
              <a:rPr lang="en-US" sz="2200" dirty="0" smtClean="0"/>
              <a:t> /&gt;";</a:t>
            </a:r>
          </a:p>
          <a:p>
            <a:pPr>
              <a:buNone/>
            </a:pPr>
            <a:r>
              <a:rPr lang="en-US" sz="2200" dirty="0" smtClean="0"/>
              <a:t>    $</a:t>
            </a:r>
            <a:r>
              <a:rPr lang="en-US" sz="2200" dirty="0" err="1" smtClean="0"/>
              <a:t>i</a:t>
            </a:r>
            <a:r>
              <a:rPr lang="en-US" sz="2200" dirty="0" smtClean="0"/>
              <a:t>++;</a:t>
            </a:r>
          </a:p>
          <a:p>
            <a:pPr>
              <a:buNone/>
            </a:pPr>
            <a:r>
              <a:rPr lang="en-US" sz="2200" dirty="0" smtClean="0"/>
              <a:t>    }</a:t>
            </a:r>
          </a:p>
          <a:p>
            <a:pPr>
              <a:buNone/>
            </a:pPr>
            <a:r>
              <a:rPr lang="en-US" sz="2200" dirty="0" smtClean="0"/>
              <a:t>}</a:t>
            </a:r>
          </a:p>
          <a:p>
            <a:pPr>
              <a:buNone/>
            </a:pPr>
            <a:r>
              <a:rPr lang="en-US" sz="2200" dirty="0" smtClean="0"/>
              <a:t>?&gt;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16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724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1"/>
            <a:ext cx="40386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57200" y="1066800"/>
            <a:ext cx="411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2735282"/>
            <a:ext cx="510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&lt;?</a:t>
            </a:r>
            <a:r>
              <a:rPr lang="en-US" dirty="0" err="1" smtClean="0"/>
              <a:t>php</a:t>
            </a:r>
            <a:endParaRPr lang="en-US" dirty="0" smtClean="0"/>
          </a:p>
          <a:p>
            <a:r>
              <a:rPr lang="en-US" dirty="0" smtClean="0"/>
              <a:t>if (</a:t>
            </a:r>
            <a:r>
              <a:rPr lang="en-US" dirty="0" err="1" smtClean="0"/>
              <a:t>isset</a:t>
            </a:r>
            <a:r>
              <a:rPr lang="en-US" dirty="0" smtClean="0"/>
              <a:t>($_POST['Input'])) 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$</a:t>
            </a:r>
            <a:r>
              <a:rPr lang="en-US" dirty="0" err="1" smtClean="0"/>
              <a:t>nama</a:t>
            </a:r>
            <a:r>
              <a:rPr lang="en-US" dirty="0" smtClean="0"/>
              <a:t> = $_POST['</a:t>
            </a:r>
            <a:r>
              <a:rPr lang="en-US" dirty="0" err="1" smtClean="0"/>
              <a:t>nama</a:t>
            </a:r>
            <a:r>
              <a:rPr lang="en-US" dirty="0" smtClean="0"/>
              <a:t>'];</a:t>
            </a:r>
          </a:p>
          <a:p>
            <a:r>
              <a:rPr lang="en-US" dirty="0" smtClean="0"/>
              <a:t> $pass = $_POST['pass'];</a:t>
            </a:r>
          </a:p>
          <a:p>
            <a:r>
              <a:rPr lang="en-US" dirty="0" smtClean="0"/>
              <a:t> if ($</a:t>
            </a:r>
            <a:r>
              <a:rPr lang="en-US" dirty="0" err="1" smtClean="0"/>
              <a:t>nama</a:t>
            </a:r>
            <a:r>
              <a:rPr lang="en-US" dirty="0" smtClean="0"/>
              <a:t> == "</a:t>
            </a:r>
            <a:r>
              <a:rPr lang="en-US" dirty="0" err="1" smtClean="0"/>
              <a:t>upj</a:t>
            </a:r>
            <a:r>
              <a:rPr lang="en-US" dirty="0" smtClean="0"/>
              <a:t>" and $pass == "</a:t>
            </a:r>
            <a:r>
              <a:rPr lang="en-US" dirty="0" err="1" smtClean="0"/>
              <a:t>upj</a:t>
            </a:r>
            <a:r>
              <a:rPr lang="en-US" dirty="0" smtClean="0"/>
              <a:t>")</a:t>
            </a:r>
          </a:p>
          <a:p>
            <a:r>
              <a:rPr lang="en-US" dirty="0" smtClean="0"/>
              <a:t> {</a:t>
            </a:r>
          </a:p>
          <a:p>
            <a:r>
              <a:rPr lang="en-US" dirty="0" smtClean="0"/>
              <a:t>     Header("Location: http://sif.upj.ac.id");</a:t>
            </a:r>
          </a:p>
          <a:p>
            <a:r>
              <a:rPr lang="en-US" dirty="0" smtClean="0"/>
              <a:t> }</a:t>
            </a:r>
          </a:p>
          <a:p>
            <a:r>
              <a:rPr lang="en-US" dirty="0" smtClean="0"/>
              <a:t> else</a:t>
            </a:r>
          </a:p>
          <a:p>
            <a:r>
              <a:rPr lang="en-US" dirty="0" smtClean="0"/>
              <a:t> {echo "&lt;h1&gt; Wrong Password &lt;/h1&gt;"; </a:t>
            </a:r>
          </a:p>
          <a:p>
            <a:r>
              <a:rPr lang="en-US" dirty="0" smtClean="0"/>
              <a:t> }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?&gt;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96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 dirty="0" err="1" smtClean="0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58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773238"/>
            <a:ext cx="72199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 sering digunakan untuk melakukan request data, karena keterbatasan data yang dapat dikirim dan keamanananya yang kurang. </a:t>
            </a:r>
          </a:p>
          <a:p>
            <a:r>
              <a:rPr lang="en-US" smtClean="0"/>
              <a:t>Post digunakan untuk mengirim data ke server seperti menambah record ke database.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 (cont)</a:t>
            </a:r>
          </a:p>
        </p:txBody>
      </p:sp>
    </p:spTree>
    <p:extLst>
      <p:ext uri="{BB962C8B-B14F-4D97-AF65-F5344CB8AC3E}">
        <p14:creationId xmlns:p14="http://schemas.microsoft.com/office/powerpoint/2010/main" val="2454393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Element element yang sering dipakai pada form antara lain </a:t>
            </a:r>
          </a:p>
          <a:p>
            <a:r>
              <a:rPr lang="en-US" b="1" smtClean="0"/>
              <a:t>text box</a:t>
            </a:r>
            <a:endParaRPr lang="en-US" smtClean="0"/>
          </a:p>
          <a:p>
            <a:r>
              <a:rPr lang="en-US" b="1" smtClean="0"/>
              <a:t>check box</a:t>
            </a:r>
            <a:endParaRPr lang="en-US" smtClean="0"/>
          </a:p>
          <a:p>
            <a:r>
              <a:rPr lang="en-US" b="1" smtClean="0"/>
              <a:t>radio button</a:t>
            </a:r>
            <a:endParaRPr lang="en-US" smtClean="0"/>
          </a:p>
          <a:p>
            <a:r>
              <a:rPr lang="en-US" b="1" smtClean="0"/>
              <a:t>select menu</a:t>
            </a:r>
          </a:p>
          <a:p>
            <a:r>
              <a:rPr lang="en-US" b="1" smtClean="0"/>
              <a:t>password</a:t>
            </a:r>
            <a:r>
              <a:rPr lang="en-US" smtClean="0"/>
              <a:t> </a:t>
            </a:r>
          </a:p>
          <a:p>
            <a:r>
              <a:rPr lang="en-US" smtClean="0"/>
              <a:t>dan yang lainnya diletakan di dalam tag form.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Penanganan Form (cont)</a:t>
            </a:r>
          </a:p>
        </p:txBody>
      </p:sp>
    </p:spTree>
    <p:extLst>
      <p:ext uri="{BB962C8B-B14F-4D97-AF65-F5344CB8AC3E}">
        <p14:creationId xmlns:p14="http://schemas.microsoft.com/office/powerpoint/2010/main" val="3457844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&lt;FORM ACTION=</a:t>
            </a:r>
            <a:r>
              <a:rPr lang="en-US" sz="2100" b="1" i="1" smtClean="0"/>
              <a:t>action base</a:t>
            </a:r>
            <a:r>
              <a:rPr lang="en-US" sz="2100" smtClean="0"/>
              <a:t>&gt; 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&lt;METHOD </a:t>
            </a:r>
            <a:r>
              <a:rPr lang="en-US" sz="2100" b="1" i="1" smtClean="0"/>
              <a:t>method</a:t>
            </a:r>
            <a:r>
              <a:rPr lang="en-US" sz="2100" smtClean="0"/>
              <a:t>&gt; FORM METHOD=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&lt;FORM ENCTYPE=</a:t>
            </a:r>
            <a:r>
              <a:rPr lang="en-US" sz="2100" b="1" i="1" smtClean="0"/>
              <a:t>media type</a:t>
            </a:r>
            <a:r>
              <a:rPr lang="en-US" sz="2100" smtClean="0"/>
              <a:t>&gt; 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&lt;FORM ACTION=</a:t>
            </a:r>
            <a:r>
              <a:rPr lang="en-US" sz="2100" b="1" i="1" smtClean="0"/>
              <a:t>action base </a:t>
            </a:r>
            <a:r>
              <a:rPr lang="en-US" sz="2100" smtClean="0"/>
              <a:t>TARGET="</a:t>
            </a:r>
            <a:r>
              <a:rPr lang="en-US" sz="2100" b="1" i="1" smtClean="0"/>
              <a:t>target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i="1" smtClean="0"/>
              <a:t>window name</a:t>
            </a:r>
            <a:r>
              <a:rPr lang="en-US" sz="2100" smtClean="0"/>
              <a:t>"&gt; 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&lt;FORM SCRIPT=</a:t>
            </a:r>
            <a:r>
              <a:rPr lang="en-US" sz="2100" b="1" i="1" smtClean="0"/>
              <a:t>URL</a:t>
            </a:r>
            <a:r>
              <a:rPr lang="en-US" sz="2100" smtClean="0"/>
              <a:t>&gt; </a:t>
            </a:r>
            <a:r>
              <a:rPr lang="en-US" sz="2100" b="1" i="1" smtClean="0"/>
              <a:t>form tags </a:t>
            </a:r>
            <a:r>
              <a:rPr lang="en-US" sz="2100" smtClean="0"/>
              <a:t>&lt;/FORM&gt;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 smtClean="0"/>
          </a:p>
          <a:p>
            <a:pPr>
              <a:lnSpc>
                <a:spcPct val="80000"/>
              </a:lnSpc>
            </a:pPr>
            <a:r>
              <a:rPr lang="en-US" sz="2100" smtClean="0"/>
              <a:t>Note : </a:t>
            </a:r>
            <a:r>
              <a:rPr lang="en-US" sz="2100" b="1" i="1" smtClean="0"/>
              <a:t>target window name </a:t>
            </a:r>
            <a:r>
              <a:rPr lang="en-US" sz="2100" smtClean="0"/>
              <a:t>diisikan berupa:</a:t>
            </a:r>
          </a:p>
          <a:p>
            <a:pPr>
              <a:lnSpc>
                <a:spcPct val="80000"/>
              </a:lnSpc>
            </a:pPr>
            <a:endParaRPr lang="en-US" sz="21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_blank : buka window baru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_self : pada window yang sama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_parent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_top</a:t>
            </a:r>
          </a:p>
          <a:p>
            <a:pPr>
              <a:lnSpc>
                <a:spcPct val="80000"/>
              </a:lnSpc>
            </a:pPr>
            <a:endParaRPr lang="en-US" sz="210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0">
                <a:latin typeface="Century Gothic" pitchFamily="34" charset="0"/>
              </a:rPr>
              <a:t>SINTAKS pada FORM</a:t>
            </a:r>
          </a:p>
        </p:txBody>
      </p:sp>
    </p:spTree>
    <p:extLst>
      <p:ext uri="{BB962C8B-B14F-4D97-AF65-F5344CB8AC3E}">
        <p14:creationId xmlns:p14="http://schemas.microsoft.com/office/powerpoint/2010/main" val="2666436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Penangan Form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Form Input Type TEXT dan PASSWORD</a:t>
            </a:r>
          </a:p>
          <a:p>
            <a:r>
              <a:rPr lang="en-US" smtClean="0"/>
              <a:t>Form Input Type RADIO</a:t>
            </a:r>
          </a:p>
          <a:p>
            <a:r>
              <a:rPr lang="en-US" smtClean="0"/>
              <a:t>Form Input Type CHECKBOX</a:t>
            </a:r>
          </a:p>
          <a:p>
            <a:r>
              <a:rPr lang="en-US" smtClean="0"/>
              <a:t>Form Input Type COMBO BOX</a:t>
            </a:r>
          </a:p>
          <a:p>
            <a:r>
              <a:rPr lang="en-US" smtClean="0"/>
              <a:t>Form Input Type TEXTAREA</a:t>
            </a:r>
          </a:p>
        </p:txBody>
      </p:sp>
    </p:spTree>
    <p:extLst>
      <p:ext uri="{BB962C8B-B14F-4D97-AF65-F5344CB8AC3E}">
        <p14:creationId xmlns:p14="http://schemas.microsoft.com/office/powerpoint/2010/main" val="1986272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Merancang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1. </a:t>
            </a:r>
            <a:r>
              <a:rPr lang="en-US" b="1" dirty="0" smtClean="0"/>
              <a:t>METHOD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Method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form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data </a:t>
            </a:r>
            <a:r>
              <a:rPr lang="en-US" dirty="0" err="1" smtClean="0"/>
              <a:t>inputan</a:t>
            </a:r>
            <a:r>
              <a:rPr lang="en-US" dirty="0" smtClean="0"/>
              <a:t> form </a:t>
            </a:r>
            <a:r>
              <a:rPr lang="en-US" dirty="0" err="1" smtClean="0"/>
              <a:t>dikirim</a:t>
            </a:r>
            <a:r>
              <a:rPr lang="en-US" dirty="0" smtClean="0"/>
              <a:t>.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GET </a:t>
            </a:r>
            <a:r>
              <a:rPr lang="en-US" dirty="0" err="1" smtClean="0"/>
              <a:t>dan</a:t>
            </a:r>
            <a:r>
              <a:rPr lang="en-US" dirty="0" smtClean="0"/>
              <a:t> POST.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data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PHP.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 </a:t>
            </a:r>
            <a:r>
              <a:rPr lang="en-US" b="1" dirty="0" smtClean="0"/>
              <a:t>ACTION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Action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form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form </a:t>
            </a:r>
            <a:r>
              <a:rPr lang="en-US" dirty="0" err="1" smtClean="0"/>
              <a:t>diproses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action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dikosongkan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proses form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form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proses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dipisah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</a:t>
            </a:r>
            <a:r>
              <a:rPr lang="en-US" b="1" dirty="0" smtClean="0"/>
              <a:t>SUBMIT BUTTON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Submit button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) yang 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trigger </a:t>
            </a:r>
            <a:r>
              <a:rPr lang="en-US" dirty="0" err="1" smtClean="0"/>
              <a:t>pengiriman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form </a:t>
            </a:r>
            <a:r>
              <a:rPr lang="en-US" dirty="0" err="1" smtClean="0"/>
              <a:t>inputan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, </a:t>
            </a:r>
            <a:r>
              <a:rPr lang="nn-NO" dirty="0" smtClean="0"/>
              <a:t>maka data form akan dikirimkan (diproses) di halaman yang sudah ditentukan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action.</a:t>
            </a:r>
          </a:p>
        </p:txBody>
      </p:sp>
    </p:spTree>
    <p:extLst>
      <p:ext uri="{BB962C8B-B14F-4D97-AF65-F5344CB8AC3E}">
        <p14:creationId xmlns:p14="http://schemas.microsoft.com/office/powerpoint/2010/main" val="1491066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7575</TotalTime>
  <Words>1813</Words>
  <Application>Microsoft Office PowerPoint</Application>
  <PresentationFormat>On-screen Show (4:3)</PresentationFormat>
  <Paragraphs>391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Baskerville Old Face</vt:lpstr>
      <vt:lpstr>Calibri</vt:lpstr>
      <vt:lpstr>Century Gothic</vt:lpstr>
      <vt:lpstr>Georgia</vt:lpstr>
      <vt:lpstr>Times New Roman</vt:lpstr>
      <vt:lpstr>Trebuchet MS</vt:lpstr>
      <vt:lpstr>Verdana</vt:lpstr>
      <vt:lpstr>Wingdings</vt:lpstr>
      <vt:lpstr>Wingdings 2</vt:lpstr>
      <vt:lpstr>Wingdings 3</vt:lpstr>
      <vt:lpstr>Urban</vt:lpstr>
      <vt:lpstr>Perancangan dan Pemrograman Web</vt:lpstr>
      <vt:lpstr>Penanganan Form</vt:lpstr>
      <vt:lpstr>Penanganan Form (cont)</vt:lpstr>
      <vt:lpstr>Penanganan Form (cont)</vt:lpstr>
      <vt:lpstr>Penanganan Form (cont)</vt:lpstr>
      <vt:lpstr>Penanganan Form (cont)</vt:lpstr>
      <vt:lpstr>SINTAKS pada FORM</vt:lpstr>
      <vt:lpstr>Penangan Form</vt:lpstr>
      <vt:lpstr>Merancang Form</vt:lpstr>
      <vt:lpstr>PowerPoint Presentation</vt:lpstr>
      <vt:lpstr>Menyatukan FORM dengan Proses</vt:lpstr>
      <vt:lpstr>Memisahkan antara Form dan Proses</vt:lpstr>
      <vt:lpstr>Program penanganan form inputan </vt:lpstr>
      <vt:lpstr>Program menampilkan form inputan dengan method GET</vt:lpstr>
      <vt:lpstr>PowerPoint Presentation</vt:lpstr>
      <vt:lpstr>Buat Program untuk memasukkan username dan Password</vt:lpstr>
      <vt:lpstr>Program menampilkan form inputan text dalam jumlah banyak</vt:lpstr>
      <vt:lpstr>Program menampilkan form inputan text dalam jumlah banyak</vt:lpstr>
      <vt:lpstr>PowerPoint Presentation</vt:lpstr>
      <vt:lpstr>FORM Input Type Radio</vt:lpstr>
      <vt:lpstr>PowerPoint Presentation</vt:lpstr>
      <vt:lpstr>PowerPoint Presentation</vt:lpstr>
      <vt:lpstr>Form Input Type CHECK BOX</vt:lpstr>
      <vt:lpstr>PowerPoint Presentation</vt:lpstr>
      <vt:lpstr>Form Input Type COMBO BOX</vt:lpstr>
      <vt:lpstr>PowerPoint Presentation</vt:lpstr>
      <vt:lpstr>PowerPoint Presentation</vt:lpstr>
      <vt:lpstr>Form Input Type TEXTAREA</vt:lpstr>
      <vt:lpstr>PowerPoint Presentation</vt:lpstr>
      <vt:lpstr>PowerPoint Presentation</vt:lpstr>
      <vt:lpstr>Latihan</vt:lpstr>
      <vt:lpstr>Array</vt:lpstr>
      <vt:lpstr>Array</vt:lpstr>
      <vt:lpstr>Mendeteksi Jumlah Elemen dalam Array</vt:lpstr>
      <vt:lpstr>Program array.php</vt:lpstr>
      <vt:lpstr>Program array2.php</vt:lpstr>
      <vt:lpstr>Inisialisasi Variabel</vt:lpstr>
      <vt:lpstr>Array Multidimensi</vt:lpstr>
      <vt:lpstr>Latihan</vt:lpstr>
      <vt:lpstr>Form input</vt:lpstr>
      <vt:lpstr>Form input …continue</vt:lpstr>
      <vt:lpstr>Arraymhs.php</vt:lpstr>
      <vt:lpstr>Latihan</vt:lpstr>
      <vt:lpstr>selesai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Admins</cp:lastModifiedBy>
  <cp:revision>545</cp:revision>
  <dcterms:created xsi:type="dcterms:W3CDTF">2011-09-16T02:11:44Z</dcterms:created>
  <dcterms:modified xsi:type="dcterms:W3CDTF">2018-03-05T05:52:39Z</dcterms:modified>
</cp:coreProperties>
</file>