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90" r:id="rId13"/>
    <p:sldId id="283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3" autoAdjust="0"/>
  </p:normalViewPr>
  <p:slideViewPr>
    <p:cSldViewPr>
      <p:cViewPr varScale="1">
        <p:scale>
          <a:sx n="68" d="100"/>
          <a:sy n="68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10/02/2016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5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6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16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556791"/>
            <a:ext cx="12192000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6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052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3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57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93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37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27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941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27382" y="6575567"/>
            <a:ext cx="310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Teknik Aplikasi Multimedia – Marcello Singadji </a:t>
            </a:r>
            <a:endParaRPr lang="id-ID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ems.com/home/index.j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altLang="id-ID" sz="7200" dirty="0" smtClean="0">
                <a:latin typeface="Eras Bold ITC" panose="020B0907030504020204" pitchFamily="34" charset="0"/>
              </a:rPr>
              <a:t>E-Marketplace</a:t>
            </a:r>
            <a:endParaRPr lang="en-US" altLang="id-ID" sz="7200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Pertemuan 2 </a:t>
            </a:r>
          </a:p>
          <a:p>
            <a:pPr eaLnBrk="1" hangingPunct="1"/>
            <a:r>
              <a:rPr lang="id-ID" altLang="id-ID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</a:t>
            </a:r>
          </a:p>
          <a:p>
            <a:pPr eaLnBrk="1" hangingPunct="1"/>
            <a:r>
              <a:rPr lang="en-US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 E-MARKETPLACE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Konsumen</a:t>
            </a:r>
          </a:p>
          <a:p>
            <a:r>
              <a:rPr lang="id-ID" dirty="0" smtClean="0"/>
              <a:t>Penjual</a:t>
            </a:r>
            <a:endParaRPr lang="id-ID" dirty="0" smtClean="0"/>
          </a:p>
          <a:p>
            <a:r>
              <a:rPr lang="id-ID" dirty="0" smtClean="0"/>
              <a:t>Produk dan jasa</a:t>
            </a:r>
          </a:p>
          <a:p>
            <a:r>
              <a:rPr lang="id-ID" dirty="0" smtClean="0"/>
              <a:t>Infrastruktur</a:t>
            </a:r>
          </a:p>
          <a:p>
            <a:r>
              <a:rPr lang="id-ID" dirty="0" smtClean="0"/>
              <a:t>Front end</a:t>
            </a:r>
          </a:p>
          <a:p>
            <a:r>
              <a:rPr lang="id-ID" dirty="0" smtClean="0"/>
              <a:t>Back end</a:t>
            </a:r>
          </a:p>
          <a:p>
            <a:r>
              <a:rPr lang="id-ID" dirty="0" smtClean="0"/>
              <a:t>Perantara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69663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E-MARKETPLACE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Private e-marketplace</a:t>
            </a:r>
          </a:p>
          <a:p>
            <a:pPr lvl="1"/>
            <a:r>
              <a:rPr lang="id-ID" dirty="0" smtClean="0"/>
              <a:t>Sell – side e-marketplace </a:t>
            </a:r>
            <a:r>
              <a:rPr lang="id-ID" dirty="0" smtClean="0">
                <a:sym typeface="Wingdings" panose="05000000000000000000" pitchFamily="2" charset="2"/>
              </a:rPr>
              <a:t> one to many</a:t>
            </a:r>
            <a:endParaRPr lang="id-ID" dirty="0" smtClean="0"/>
          </a:p>
          <a:p>
            <a:pPr lvl="2"/>
            <a:r>
              <a:rPr lang="id-ID" dirty="0" smtClean="0"/>
              <a:t>Perusahaan Cisco menjual barang kepada perorangan (B2C) dan perusahaan (B2B)</a:t>
            </a:r>
          </a:p>
          <a:p>
            <a:pPr lvl="1"/>
            <a:r>
              <a:rPr lang="id-ID" dirty="0" smtClean="0"/>
              <a:t>Buy – side e-marketplace </a:t>
            </a:r>
            <a:r>
              <a:rPr lang="id-ID" dirty="0" smtClean="0">
                <a:sym typeface="Wingdings" panose="05000000000000000000" pitchFamily="2" charset="2"/>
              </a:rPr>
              <a:t> many to one</a:t>
            </a:r>
          </a:p>
          <a:p>
            <a:pPr lvl="2"/>
            <a:r>
              <a:rPr lang="id-ID" dirty="0" smtClean="0">
                <a:sym typeface="Wingdings" panose="05000000000000000000" pitchFamily="2" charset="2"/>
              </a:rPr>
              <a:t>Sebuah perusahaan membeli dari beberapa pemasok</a:t>
            </a:r>
          </a:p>
          <a:p>
            <a:pPr lvl="2"/>
            <a:r>
              <a:rPr lang="id-ID" dirty="0" smtClean="0">
                <a:sym typeface="Wingdings" panose="05000000000000000000" pitchFamily="2" charset="2"/>
              </a:rPr>
              <a:t>Menggunakan aktivitas B2B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Transaksi tidak terbuka untuk umum, hanya untuk kenggotaan (member)</a:t>
            </a:r>
          </a:p>
          <a:p>
            <a:r>
              <a:rPr lang="id-ID" b="1" dirty="0" smtClean="0">
                <a:sym typeface="Wingdings" panose="05000000000000000000" pitchFamily="2" charset="2"/>
              </a:rPr>
              <a:t>Public e-marketplace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Biasanya berbentuk B2B yang dibangun oleh pihak ke-3</a:t>
            </a:r>
          </a:p>
          <a:p>
            <a:pPr lvl="2"/>
            <a:r>
              <a:rPr lang="id-ID" dirty="0" smtClean="0">
                <a:sym typeface="Wingdings" panose="05000000000000000000" pitchFamily="2" charset="2"/>
              </a:rPr>
              <a:t>Bursa efek</a:t>
            </a:r>
          </a:p>
        </p:txBody>
      </p:sp>
    </p:spTree>
    <p:extLst>
      <p:ext uri="{BB962C8B-B14F-4D97-AF65-F5344CB8AC3E}">
        <p14:creationId xmlns:p14="http://schemas.microsoft.com/office/powerpoint/2010/main" val="4185675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 smtClean="0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WEB 2.0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00" y="1556791"/>
            <a:ext cx="4572000" cy="4824537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hlinkClick r:id="rId2"/>
              </a:rPr>
              <a:t>www.ems.com</a:t>
            </a:r>
            <a:r>
              <a:rPr lang="id-ID" dirty="0" smtClean="0"/>
              <a:t> menggunakan web 2.0 untuk kolaborasi, sharing dan komunikasi</a:t>
            </a:r>
            <a:endParaRPr lang="id-ID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10628" r="8148"/>
          <a:stretch/>
        </p:blipFill>
        <p:spPr bwMode="auto">
          <a:xfrm>
            <a:off x="14068" y="1568802"/>
            <a:ext cx="6920132" cy="50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94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AKTIVITAS &amp; MEKANISME E-COMMERCE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Aktivitas utama EC adalah:</a:t>
            </a:r>
          </a:p>
          <a:p>
            <a:pPr lvl="1"/>
            <a:r>
              <a:rPr lang="id-ID" dirty="0" smtClean="0"/>
              <a:t>Mencari dan menemukan</a:t>
            </a:r>
          </a:p>
          <a:p>
            <a:pPr lvl="2"/>
            <a:r>
              <a:rPr lang="id-ID" dirty="0" smtClean="0"/>
              <a:t>Komparasi</a:t>
            </a:r>
          </a:p>
          <a:p>
            <a:pPr lvl="2"/>
            <a:r>
              <a:rPr lang="id-ID" dirty="0" smtClean="0"/>
              <a:t>Analisa</a:t>
            </a:r>
          </a:p>
          <a:p>
            <a:pPr lvl="1"/>
            <a:r>
              <a:rPr lang="id-ID" dirty="0" smtClean="0"/>
              <a:t>Perdagangan</a:t>
            </a:r>
          </a:p>
          <a:p>
            <a:pPr lvl="2"/>
            <a:r>
              <a:rPr lang="id-ID" dirty="0" smtClean="0"/>
              <a:t>Jual</a:t>
            </a:r>
          </a:p>
          <a:p>
            <a:pPr lvl="2"/>
            <a:r>
              <a:rPr lang="id-ID" dirty="0" smtClean="0"/>
              <a:t>Beli</a:t>
            </a:r>
          </a:p>
          <a:p>
            <a:pPr lvl="2"/>
            <a:r>
              <a:rPr lang="id-ID" dirty="0" smtClean="0"/>
              <a:t>Tukar – menukar </a:t>
            </a:r>
          </a:p>
          <a:p>
            <a:pPr lvl="1"/>
            <a:r>
              <a:rPr lang="id-ID" dirty="0" smtClean="0"/>
              <a:t>Komunikasi, kolaborasi dan pembelajaran</a:t>
            </a:r>
          </a:p>
          <a:p>
            <a:pPr lvl="1"/>
            <a:r>
              <a:rPr lang="id-ID" dirty="0" smtClean="0"/>
              <a:t>Hiburan</a:t>
            </a:r>
          </a:p>
          <a:p>
            <a:pPr lvl="1"/>
            <a:r>
              <a:rPr lang="id-ID" dirty="0" smtClean="0"/>
              <a:t>Meningkatkan kinerja</a:t>
            </a:r>
          </a:p>
          <a:p>
            <a:pPr lvl="1"/>
            <a:r>
              <a:rPr lang="id-ID" dirty="0" smtClean="0"/>
              <a:t>Layanan pelanggan</a:t>
            </a:r>
          </a:p>
          <a:p>
            <a:endParaRPr lang="id-ID" dirty="0" smtClean="0"/>
          </a:p>
        </p:txBody>
      </p:sp>
      <p:pic>
        <p:nvPicPr>
          <p:cNvPr id="1026" name="Picture 2" descr="http://www.tutorialspoint.com/e_commerce/images/ecomme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4572000" cy="303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5555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AKTIVITAS &amp; MEKANISME 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Mekanisme EC</a:t>
            </a:r>
          </a:p>
          <a:p>
            <a:pPr lvl="1"/>
            <a:r>
              <a:rPr lang="id-ID" dirty="0" smtClean="0"/>
              <a:t>Electronic markets</a:t>
            </a:r>
          </a:p>
          <a:p>
            <a:pPr lvl="1"/>
            <a:r>
              <a:rPr lang="id-ID" dirty="0" smtClean="0"/>
              <a:t>Storefronts, malls, portals</a:t>
            </a:r>
          </a:p>
          <a:p>
            <a:pPr lvl="1"/>
            <a:r>
              <a:rPr lang="id-ID" dirty="0" smtClean="0"/>
              <a:t>E-catalogs, search engines, shopping carts</a:t>
            </a:r>
          </a:p>
          <a:p>
            <a:pPr lvl="1"/>
            <a:r>
              <a:rPr lang="id-ID" dirty="0" smtClean="0"/>
              <a:t>E-auctions</a:t>
            </a:r>
          </a:p>
          <a:p>
            <a:pPr lvl="1"/>
            <a:r>
              <a:rPr lang="id-ID" dirty="0" smtClean="0"/>
              <a:t>Social network services</a:t>
            </a:r>
          </a:p>
          <a:p>
            <a:pPr lvl="1"/>
            <a:r>
              <a:rPr lang="id-ID" dirty="0" smtClean="0"/>
              <a:t>Virtual worlds</a:t>
            </a:r>
          </a:p>
          <a:p>
            <a:pPr lvl="1"/>
            <a:r>
              <a:rPr lang="id-ID" dirty="0" smtClean="0"/>
              <a:t>Payment</a:t>
            </a:r>
          </a:p>
          <a:p>
            <a:pPr lvl="1"/>
            <a:r>
              <a:rPr lang="id-ID" dirty="0" smtClean="0"/>
              <a:t>Order processing</a:t>
            </a:r>
          </a:p>
          <a:p>
            <a:pPr lvl="1"/>
            <a:r>
              <a:rPr lang="id-ID" dirty="0" smtClean="0"/>
              <a:t>Security</a:t>
            </a:r>
          </a:p>
          <a:p>
            <a:pPr lvl="1"/>
            <a:r>
              <a:rPr lang="id-ID" dirty="0" smtClean="0"/>
              <a:t>Support </a:t>
            </a:r>
            <a:endParaRPr lang="id-ID" dirty="0"/>
          </a:p>
        </p:txBody>
      </p:sp>
      <p:pic>
        <p:nvPicPr>
          <p:cNvPr id="2050" name="Picture 2" descr="http://www.vervelogic.com/images/new/ecommerce/ecom-feature-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30" y="2514600"/>
            <a:ext cx="5282320" cy="40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71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AKTIVITAS EC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Penjual </a:t>
            </a:r>
          </a:p>
          <a:p>
            <a:pPr lvl="1"/>
            <a:r>
              <a:rPr lang="id-ID" dirty="0" smtClean="0"/>
              <a:t>Pengecer</a:t>
            </a:r>
          </a:p>
          <a:p>
            <a:pPr lvl="1"/>
            <a:r>
              <a:rPr lang="id-ID" dirty="0" smtClean="0"/>
              <a:t>Grosir</a:t>
            </a:r>
          </a:p>
          <a:p>
            <a:pPr lvl="1"/>
            <a:r>
              <a:rPr lang="id-ID" dirty="0" smtClean="0"/>
              <a:t>Pabrik</a:t>
            </a:r>
          </a:p>
          <a:p>
            <a:r>
              <a:rPr lang="id-ID" dirty="0" smtClean="0"/>
              <a:t>Pembeli</a:t>
            </a:r>
          </a:p>
          <a:p>
            <a:r>
              <a:rPr lang="id-ID" dirty="0" smtClean="0"/>
              <a:t>Proses transaksi</a:t>
            </a:r>
          </a:p>
          <a:p>
            <a:endParaRPr lang="id-ID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-1"/>
            <a:ext cx="3810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6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AKTIVITAS EC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31" y="1557338"/>
            <a:ext cx="10033239" cy="48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969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0916"/>
            <a:ext cx="3524249" cy="1078914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Proses Pembelian di E-Market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5434535" cy="68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2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E-MARKETPLACES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Merupakan pusat dari kegiatan ekonomi digital</a:t>
            </a:r>
          </a:p>
          <a:p>
            <a:r>
              <a:rPr lang="id-ID" dirty="0" smtClean="0"/>
              <a:t>Memfasilitasi proses pertukaran informasi, jasa, barang, dan proses pembayaran</a:t>
            </a:r>
          </a:p>
          <a:p>
            <a:r>
              <a:rPr lang="id-ID" dirty="0" smtClean="0"/>
              <a:t>Memberikan nilai tambah bagi penjual, pembeli, perantara, dan masayarakat luas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3344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PASAR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Mempertemukan </a:t>
            </a:r>
            <a:r>
              <a:rPr lang="id-ID" dirty="0" smtClean="0"/>
              <a:t>penjual </a:t>
            </a:r>
            <a:r>
              <a:rPr lang="id-ID" dirty="0" smtClean="0"/>
              <a:t>dan pembeli</a:t>
            </a:r>
          </a:p>
          <a:p>
            <a:r>
              <a:rPr lang="id-ID" dirty="0" smtClean="0"/>
              <a:t>Memfasilitasi pertukaran informasi, barang, jasa, dan proses pembayaran</a:t>
            </a:r>
          </a:p>
          <a:p>
            <a:r>
              <a:rPr lang="id-ID" dirty="0" smtClean="0"/>
              <a:t>Menyediakan infrastruktur  kelembagaan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5295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233</Words>
  <Application>Microsoft Office PowerPoint</Application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Kaiti Std R</vt:lpstr>
      <vt:lpstr>Arial</vt:lpstr>
      <vt:lpstr>Calibri</vt:lpstr>
      <vt:lpstr>Eras Bold ITC</vt:lpstr>
      <vt:lpstr>Eras Medium ITC</vt:lpstr>
      <vt:lpstr>Helvetica87-CondensedHeavy</vt:lpstr>
      <vt:lpstr>Lucida Sans Unicode</vt:lpstr>
      <vt:lpstr>Times New Roman</vt:lpstr>
      <vt:lpstr>Wingdings</vt:lpstr>
      <vt:lpstr>2_Office Theme</vt:lpstr>
      <vt:lpstr>E-Marketplace</vt:lpstr>
      <vt:lpstr>WEB 2.0 TOOLS</vt:lpstr>
      <vt:lpstr>AKTIVITAS &amp; MEKANISME E-COMMERCE</vt:lpstr>
      <vt:lpstr>AKTIVITAS &amp; MEKANISME E-COMMERCE</vt:lpstr>
      <vt:lpstr>AKTIVITAS EC</vt:lpstr>
      <vt:lpstr>AKTIVITAS EC</vt:lpstr>
      <vt:lpstr>Proses Pembelian di E-Market</vt:lpstr>
      <vt:lpstr>E-MARKETPLACES</vt:lpstr>
      <vt:lpstr>FUNGSI PASAR</vt:lpstr>
      <vt:lpstr>KOMPONEN E-MARKETPLACE</vt:lpstr>
      <vt:lpstr>TIPE E-MARKETPLACE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139</cp:revision>
  <dcterms:created xsi:type="dcterms:W3CDTF">2006-09-20T02:32:44Z</dcterms:created>
  <dcterms:modified xsi:type="dcterms:W3CDTF">2016-02-10T05:46:50Z</dcterms:modified>
</cp:coreProperties>
</file>