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3" r:id="rId1"/>
    <p:sldMasterId id="2147483662" r:id="rId2"/>
    <p:sldMasterId id="2147483665" r:id="rId3"/>
    <p:sldMasterId id="2147483666" r:id="rId4"/>
    <p:sldMasterId id="2147483670" r:id="rId5"/>
    <p:sldMasterId id="2147483667" r:id="rId6"/>
    <p:sldMasterId id="2147483668" r:id="rId7"/>
    <p:sldMasterId id="2147483669" r:id="rId8"/>
    <p:sldMasterId id="2147483655" r:id="rId9"/>
    <p:sldMasterId id="2147483658" r:id="rId10"/>
    <p:sldMasterId id="2147483654" r:id="rId11"/>
    <p:sldMasterId id="2147483659" r:id="rId12"/>
    <p:sldMasterId id="2147483660" r:id="rId13"/>
    <p:sldMasterId id="2147483661" r:id="rId14"/>
  </p:sldMasterIdLst>
  <p:notesMasterIdLst>
    <p:notesMasterId r:id="rId47"/>
  </p:notesMasterIdLst>
  <p:handoutMasterIdLst>
    <p:handoutMasterId r:id="rId48"/>
  </p:handoutMasterIdLst>
  <p:sldIdLst>
    <p:sldId id="489" r:id="rId15"/>
    <p:sldId id="574" r:id="rId16"/>
    <p:sldId id="577" r:id="rId17"/>
    <p:sldId id="583" r:id="rId18"/>
    <p:sldId id="575" r:id="rId19"/>
    <p:sldId id="576" r:id="rId20"/>
    <p:sldId id="596" r:id="rId21"/>
    <p:sldId id="597" r:id="rId22"/>
    <p:sldId id="598" r:id="rId23"/>
    <p:sldId id="608" r:id="rId24"/>
    <p:sldId id="609" r:id="rId25"/>
    <p:sldId id="599" r:id="rId26"/>
    <p:sldId id="600" r:id="rId27"/>
    <p:sldId id="601" r:id="rId28"/>
    <p:sldId id="602" r:id="rId29"/>
    <p:sldId id="603" r:id="rId30"/>
    <p:sldId id="604" r:id="rId31"/>
    <p:sldId id="605" r:id="rId32"/>
    <p:sldId id="606" r:id="rId33"/>
    <p:sldId id="607" r:id="rId34"/>
    <p:sldId id="610" r:id="rId35"/>
    <p:sldId id="611" r:id="rId36"/>
    <p:sldId id="612" r:id="rId37"/>
    <p:sldId id="613" r:id="rId38"/>
    <p:sldId id="614" r:id="rId39"/>
    <p:sldId id="587" r:id="rId40"/>
    <p:sldId id="588" r:id="rId41"/>
    <p:sldId id="584" r:id="rId42"/>
    <p:sldId id="585" r:id="rId43"/>
    <p:sldId id="586" r:id="rId44"/>
    <p:sldId id="579" r:id="rId45"/>
    <p:sldId id="573" r:id="rId4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584">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46"/>
    <a:srgbClr val="9900CC"/>
    <a:srgbClr val="969696"/>
    <a:srgbClr val="B1BBD9"/>
    <a:srgbClr val="B6D4B7"/>
    <a:srgbClr val="66FFFF"/>
    <a:srgbClr val="FF6FC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362" y="66"/>
      </p:cViewPr>
      <p:guideLst>
        <p:guide orient="horz" pos="1584"/>
        <p:guide pos="2880"/>
      </p:guideLst>
    </p:cSldViewPr>
  </p:slideViewPr>
  <p:notesTextViewPr>
    <p:cViewPr>
      <p:scale>
        <a:sx n="100" d="100"/>
        <a:sy n="100" d="100"/>
      </p:scale>
      <p:origin x="0" y="0"/>
    </p:cViewPr>
  </p:notesTextViewPr>
  <p:sorterViewPr>
    <p:cViewPr>
      <p:scale>
        <a:sx n="100" d="100"/>
        <a:sy n="100" d="100"/>
      </p:scale>
      <p:origin x="0" y="6552"/>
    </p:cViewPr>
  </p:sorterViewPr>
  <p:notesViewPr>
    <p:cSldViewPr>
      <p:cViewPr varScale="1">
        <p:scale>
          <a:sx n="53" d="100"/>
          <a:sy n="53" d="100"/>
        </p:scale>
        <p:origin x="-1842"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BE16D-3CFD-4DF2-BB79-5D1D07FE9216}" type="doc">
      <dgm:prSet loTypeId="urn:microsoft.com/office/officeart/2005/8/layout/arrow3" loCatId="relationship" qsTypeId="urn:microsoft.com/office/officeart/2005/8/quickstyle/3d5" qsCatId="3D" csTypeId="urn:microsoft.com/office/officeart/2005/8/colors/accent2_5" csCatId="accent2" phldr="1"/>
      <dgm:spPr/>
      <dgm:t>
        <a:bodyPr/>
        <a:lstStyle/>
        <a:p>
          <a:endParaRPr lang="en-ZA"/>
        </a:p>
      </dgm:t>
    </dgm:pt>
    <dgm:pt modelId="{F50A3115-28D4-4241-B9A9-FF39B92301E4}">
      <dgm:prSet phldrT="[Text]" custT="1"/>
      <dgm:spPr/>
      <dgm:t>
        <a:bodyPr/>
        <a:lstStyle/>
        <a:p>
          <a:r>
            <a:rPr lang="en-ZA" sz="2400" b="1" dirty="0" smtClean="0">
              <a:effectLst>
                <a:outerShdw blurRad="38100" dist="38100" dir="2700000" algn="tl">
                  <a:srgbClr val="000000">
                    <a:alpha val="43137"/>
                  </a:srgbClr>
                </a:outerShdw>
              </a:effectLst>
            </a:rPr>
            <a:t>People: </a:t>
          </a:r>
        </a:p>
        <a:p>
          <a:r>
            <a:rPr lang="en-ZA" sz="2400" b="1" dirty="0" smtClean="0">
              <a:ln w="50800"/>
            </a:rPr>
            <a:t>Lack of Ownership</a:t>
          </a:r>
        </a:p>
        <a:p>
          <a:r>
            <a:rPr lang="en-ZA" sz="2400" b="1" dirty="0" smtClean="0">
              <a:ln w="50800"/>
            </a:rPr>
            <a:t>Under utilization</a:t>
          </a:r>
        </a:p>
        <a:p>
          <a:r>
            <a:rPr lang="en-ZA" sz="2400" b="1" dirty="0" smtClean="0">
              <a:ln w="50800"/>
            </a:rPr>
            <a:t>Confusion, low morale etc</a:t>
          </a:r>
          <a:endParaRPr lang="en-ZA" sz="2400" b="1" dirty="0">
            <a:effectLst>
              <a:outerShdw blurRad="38100" dist="38100" dir="2700000" algn="tl">
                <a:srgbClr val="000000">
                  <a:alpha val="43137"/>
                </a:srgbClr>
              </a:outerShdw>
            </a:effectLst>
          </a:endParaRPr>
        </a:p>
      </dgm:t>
    </dgm:pt>
    <dgm:pt modelId="{17B216A5-F1DB-45D1-AF55-06BBD2608EAC}" type="parTrans" cxnId="{3EDDB931-4F8B-41CE-99F7-867E1D583582}">
      <dgm:prSet/>
      <dgm:spPr/>
      <dgm:t>
        <a:bodyPr/>
        <a:lstStyle/>
        <a:p>
          <a:endParaRPr lang="en-ZA" b="1">
            <a:effectLst>
              <a:outerShdw blurRad="38100" dist="38100" dir="2700000" algn="tl">
                <a:srgbClr val="000000">
                  <a:alpha val="43137"/>
                </a:srgbClr>
              </a:outerShdw>
            </a:effectLst>
          </a:endParaRPr>
        </a:p>
      </dgm:t>
    </dgm:pt>
    <dgm:pt modelId="{924B96FE-AB25-4F83-AF1E-482A204049B3}" type="sibTrans" cxnId="{3EDDB931-4F8B-41CE-99F7-867E1D583582}">
      <dgm:prSet/>
      <dgm:spPr/>
      <dgm:t>
        <a:bodyPr/>
        <a:lstStyle/>
        <a:p>
          <a:endParaRPr lang="en-ZA" b="1">
            <a:effectLst>
              <a:outerShdw blurRad="38100" dist="38100" dir="2700000" algn="tl">
                <a:srgbClr val="000000">
                  <a:alpha val="43137"/>
                </a:srgbClr>
              </a:outerShdw>
            </a:effectLst>
          </a:endParaRPr>
        </a:p>
      </dgm:t>
    </dgm:pt>
    <dgm:pt modelId="{EA4E6BD5-A4F6-498C-B548-96C8D14DC09F}">
      <dgm:prSet phldrT="[Text]" custT="1"/>
      <dgm:spPr/>
      <dgm:t>
        <a:bodyPr/>
        <a:lstStyle/>
        <a:p>
          <a:r>
            <a:rPr lang="en-ZA" sz="3600" b="1" dirty="0" smtClean="0">
              <a:effectLst>
                <a:outerShdw blurRad="38100" dist="38100" dir="2700000" algn="tl">
                  <a:srgbClr val="000000">
                    <a:alpha val="43137"/>
                  </a:srgbClr>
                </a:outerShdw>
              </a:effectLst>
            </a:rPr>
            <a:t>Technical</a:t>
          </a:r>
        </a:p>
        <a:p>
          <a:r>
            <a:rPr lang="en-ZA" sz="3600" b="1" dirty="0" smtClean="0">
              <a:effectLst>
                <a:outerShdw blurRad="38100" dist="38100" dir="2700000" algn="tl">
                  <a:srgbClr val="000000">
                    <a:alpha val="43137"/>
                  </a:srgbClr>
                </a:outerShdw>
              </a:effectLst>
            </a:rPr>
            <a:t> Implementation:</a:t>
          </a:r>
        </a:p>
      </dgm:t>
    </dgm:pt>
    <dgm:pt modelId="{BFB1415A-0D9F-4190-A98D-1B73B5EC3F38}" type="parTrans" cxnId="{E5E1C1CD-DCE4-4E77-98F7-F4470973FC5F}">
      <dgm:prSet/>
      <dgm:spPr/>
      <dgm:t>
        <a:bodyPr/>
        <a:lstStyle/>
        <a:p>
          <a:endParaRPr lang="en-ZA" b="1">
            <a:effectLst>
              <a:outerShdw blurRad="38100" dist="38100" dir="2700000" algn="tl">
                <a:srgbClr val="000000">
                  <a:alpha val="43137"/>
                </a:srgbClr>
              </a:outerShdw>
            </a:effectLst>
          </a:endParaRPr>
        </a:p>
      </dgm:t>
    </dgm:pt>
    <dgm:pt modelId="{276C5A46-93B0-4F36-BBF2-ED02AFFFD345}" type="sibTrans" cxnId="{E5E1C1CD-DCE4-4E77-98F7-F4470973FC5F}">
      <dgm:prSet/>
      <dgm:spPr/>
      <dgm:t>
        <a:bodyPr/>
        <a:lstStyle/>
        <a:p>
          <a:endParaRPr lang="en-ZA" b="1">
            <a:effectLst>
              <a:outerShdw blurRad="38100" dist="38100" dir="2700000" algn="tl">
                <a:srgbClr val="000000">
                  <a:alpha val="43137"/>
                </a:srgbClr>
              </a:outerShdw>
            </a:effectLst>
          </a:endParaRPr>
        </a:p>
      </dgm:t>
    </dgm:pt>
    <dgm:pt modelId="{D8DC24C7-7A7F-41C3-8124-52221338D26C}" type="pres">
      <dgm:prSet presAssocID="{AE3BE16D-3CFD-4DF2-BB79-5D1D07FE9216}" presName="compositeShape" presStyleCnt="0">
        <dgm:presLayoutVars>
          <dgm:chMax val="2"/>
          <dgm:dir/>
          <dgm:resizeHandles val="exact"/>
        </dgm:presLayoutVars>
      </dgm:prSet>
      <dgm:spPr/>
      <dgm:t>
        <a:bodyPr/>
        <a:lstStyle/>
        <a:p>
          <a:endParaRPr lang="en-ZA"/>
        </a:p>
      </dgm:t>
    </dgm:pt>
    <dgm:pt modelId="{7F2E5DF4-67B8-423C-9524-432BD458BD4F}" type="pres">
      <dgm:prSet presAssocID="{AE3BE16D-3CFD-4DF2-BB79-5D1D07FE9216}" presName="divider" presStyleLbl="fgShp" presStyleIdx="0" presStyleCnt="1"/>
      <dgm:spPr/>
      <dgm:t>
        <a:bodyPr/>
        <a:lstStyle/>
        <a:p>
          <a:endParaRPr lang="en-ZA"/>
        </a:p>
      </dgm:t>
    </dgm:pt>
    <dgm:pt modelId="{1E5C4278-20E4-4273-95CB-1A2B3A7F0B3D}" type="pres">
      <dgm:prSet presAssocID="{F50A3115-28D4-4241-B9A9-FF39B92301E4}" presName="downArrow" presStyleLbl="node1" presStyleIdx="0" presStyleCnt="2"/>
      <dgm:spPr>
        <a:solidFill>
          <a:srgbClr val="FF0000">
            <a:alpha val="90000"/>
          </a:srgbClr>
        </a:solidFill>
      </dgm:spPr>
      <dgm:t>
        <a:bodyPr/>
        <a:lstStyle/>
        <a:p>
          <a:endParaRPr lang="en-ZA"/>
        </a:p>
      </dgm:t>
    </dgm:pt>
    <dgm:pt modelId="{B61F4293-1740-4F23-B813-DE609036CDC3}" type="pres">
      <dgm:prSet presAssocID="{F50A3115-28D4-4241-B9A9-FF39B92301E4}" presName="downArrowText" presStyleLbl="revTx" presStyleIdx="0" presStyleCnt="2">
        <dgm:presLayoutVars>
          <dgm:bulletEnabled val="1"/>
        </dgm:presLayoutVars>
      </dgm:prSet>
      <dgm:spPr/>
      <dgm:t>
        <a:bodyPr/>
        <a:lstStyle/>
        <a:p>
          <a:endParaRPr lang="en-ZA"/>
        </a:p>
      </dgm:t>
    </dgm:pt>
    <dgm:pt modelId="{D7B8AC95-1105-40A8-B5CA-EF4703A0D5E4}" type="pres">
      <dgm:prSet presAssocID="{EA4E6BD5-A4F6-498C-B548-96C8D14DC09F}" presName="upArrow" presStyleLbl="node1" presStyleIdx="1" presStyleCnt="2"/>
      <dgm:spPr>
        <a:solidFill>
          <a:srgbClr val="00CC00">
            <a:alpha val="49804"/>
          </a:srgbClr>
        </a:solidFill>
      </dgm:spPr>
      <dgm:t>
        <a:bodyPr/>
        <a:lstStyle/>
        <a:p>
          <a:endParaRPr lang="en-ZA"/>
        </a:p>
      </dgm:t>
    </dgm:pt>
    <dgm:pt modelId="{F3E22FDA-E107-42AF-9498-8DE9BE2EE9BF}" type="pres">
      <dgm:prSet presAssocID="{EA4E6BD5-A4F6-498C-B548-96C8D14DC09F}" presName="upArrowText" presStyleLbl="revTx" presStyleIdx="1" presStyleCnt="2" custScaleX="179415">
        <dgm:presLayoutVars>
          <dgm:bulletEnabled val="1"/>
        </dgm:presLayoutVars>
      </dgm:prSet>
      <dgm:spPr/>
      <dgm:t>
        <a:bodyPr/>
        <a:lstStyle/>
        <a:p>
          <a:endParaRPr lang="en-ZA"/>
        </a:p>
      </dgm:t>
    </dgm:pt>
  </dgm:ptLst>
  <dgm:cxnLst>
    <dgm:cxn modelId="{E5E1C1CD-DCE4-4E77-98F7-F4470973FC5F}" srcId="{AE3BE16D-3CFD-4DF2-BB79-5D1D07FE9216}" destId="{EA4E6BD5-A4F6-498C-B548-96C8D14DC09F}" srcOrd="1" destOrd="0" parTransId="{BFB1415A-0D9F-4190-A98D-1B73B5EC3F38}" sibTransId="{276C5A46-93B0-4F36-BBF2-ED02AFFFD345}"/>
    <dgm:cxn modelId="{CE18BAA8-643B-444A-BBE3-B2525AFD43F4}" type="presOf" srcId="{F50A3115-28D4-4241-B9A9-FF39B92301E4}" destId="{B61F4293-1740-4F23-B813-DE609036CDC3}" srcOrd="0" destOrd="0" presId="urn:microsoft.com/office/officeart/2005/8/layout/arrow3"/>
    <dgm:cxn modelId="{3EDDB931-4F8B-41CE-99F7-867E1D583582}" srcId="{AE3BE16D-3CFD-4DF2-BB79-5D1D07FE9216}" destId="{F50A3115-28D4-4241-B9A9-FF39B92301E4}" srcOrd="0" destOrd="0" parTransId="{17B216A5-F1DB-45D1-AF55-06BBD2608EAC}" sibTransId="{924B96FE-AB25-4F83-AF1E-482A204049B3}"/>
    <dgm:cxn modelId="{7E9E322A-A40E-48C2-89E7-006313E9CBC6}" type="presOf" srcId="{EA4E6BD5-A4F6-498C-B548-96C8D14DC09F}" destId="{F3E22FDA-E107-42AF-9498-8DE9BE2EE9BF}" srcOrd="0" destOrd="0" presId="urn:microsoft.com/office/officeart/2005/8/layout/arrow3"/>
    <dgm:cxn modelId="{56FCBECB-1751-4586-8AA9-C50AE7821311}" type="presOf" srcId="{AE3BE16D-3CFD-4DF2-BB79-5D1D07FE9216}" destId="{D8DC24C7-7A7F-41C3-8124-52221338D26C}" srcOrd="0" destOrd="0" presId="urn:microsoft.com/office/officeart/2005/8/layout/arrow3"/>
    <dgm:cxn modelId="{D8A89B2F-1721-43CF-BF5C-3F8B9EC47070}" type="presParOf" srcId="{D8DC24C7-7A7F-41C3-8124-52221338D26C}" destId="{7F2E5DF4-67B8-423C-9524-432BD458BD4F}" srcOrd="0" destOrd="0" presId="urn:microsoft.com/office/officeart/2005/8/layout/arrow3"/>
    <dgm:cxn modelId="{270BAD53-0BE8-40CE-AF66-0DA090115B4D}" type="presParOf" srcId="{D8DC24C7-7A7F-41C3-8124-52221338D26C}" destId="{1E5C4278-20E4-4273-95CB-1A2B3A7F0B3D}" srcOrd="1" destOrd="0" presId="urn:microsoft.com/office/officeart/2005/8/layout/arrow3"/>
    <dgm:cxn modelId="{06654CBD-6DF6-4A6F-8C8A-FA0A262400C7}" type="presParOf" srcId="{D8DC24C7-7A7F-41C3-8124-52221338D26C}" destId="{B61F4293-1740-4F23-B813-DE609036CDC3}" srcOrd="2" destOrd="0" presId="urn:microsoft.com/office/officeart/2005/8/layout/arrow3"/>
    <dgm:cxn modelId="{01894896-894C-4AF0-ADEB-52900DF97A73}" type="presParOf" srcId="{D8DC24C7-7A7F-41C3-8124-52221338D26C}" destId="{D7B8AC95-1105-40A8-B5CA-EF4703A0D5E4}" srcOrd="3" destOrd="0" presId="urn:microsoft.com/office/officeart/2005/8/layout/arrow3"/>
    <dgm:cxn modelId="{0A7727C8-F66C-4ABE-BCD6-7C6F2BA4867F}" type="presParOf" srcId="{D8DC24C7-7A7F-41C3-8124-52221338D26C}" destId="{F3E22FDA-E107-42AF-9498-8DE9BE2EE9BF}"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3BE16D-3CFD-4DF2-BB79-5D1D07FE9216}" type="doc">
      <dgm:prSet loTypeId="urn:microsoft.com/office/officeart/2005/8/layout/arrow3" loCatId="relationship" qsTypeId="urn:microsoft.com/office/officeart/2005/8/quickstyle/3d5" qsCatId="3D" csTypeId="urn:microsoft.com/office/officeart/2005/8/colors/accent2_5" csCatId="accent2" phldr="1"/>
      <dgm:spPr/>
      <dgm:t>
        <a:bodyPr/>
        <a:lstStyle/>
        <a:p>
          <a:endParaRPr lang="en-ZA"/>
        </a:p>
      </dgm:t>
    </dgm:pt>
    <dgm:pt modelId="{F50A3115-28D4-4241-B9A9-FF39B92301E4}">
      <dgm:prSet phldrT="[Text]" custT="1"/>
      <dgm:spPr/>
      <dgm:t>
        <a:bodyPr/>
        <a:lstStyle/>
        <a:p>
          <a:r>
            <a:rPr lang="en-ZA" sz="2000" b="1" dirty="0" smtClean="0">
              <a:effectLst>
                <a:outerShdw blurRad="38100" dist="38100" dir="2700000" algn="tl">
                  <a:srgbClr val="000000">
                    <a:alpha val="43137"/>
                  </a:srgbClr>
                </a:outerShdw>
              </a:effectLst>
            </a:rPr>
            <a:t>Technical Implementation:</a:t>
          </a:r>
        </a:p>
        <a:p>
          <a:r>
            <a:rPr lang="en-ZA" sz="2000" b="1" dirty="0" smtClean="0">
              <a:ln w="50800"/>
              <a:effectLst>
                <a:outerShdw blurRad="38100" dist="38100" dir="2700000" algn="tl">
                  <a:srgbClr val="000000">
                    <a:alpha val="43137"/>
                  </a:srgbClr>
                </a:outerShdw>
              </a:effectLst>
            </a:rPr>
            <a:t>Lack of delivery</a:t>
          </a:r>
        </a:p>
        <a:p>
          <a:r>
            <a:rPr lang="en-ZA" sz="2000" b="1" dirty="0" smtClean="0">
              <a:ln w="50800"/>
              <a:effectLst>
                <a:outerShdw blurRad="38100" dist="38100" dir="2700000" algn="tl">
                  <a:srgbClr val="000000">
                    <a:alpha val="43137"/>
                  </a:srgbClr>
                </a:outerShdw>
              </a:effectLst>
            </a:rPr>
            <a:t>Frustration</a:t>
          </a:r>
        </a:p>
        <a:p>
          <a:r>
            <a:rPr lang="en-ZA" sz="2000" b="1" dirty="0" smtClean="0">
              <a:ln w="50800"/>
              <a:effectLst>
                <a:outerShdw blurRad="38100" dist="38100" dir="2700000" algn="tl">
                  <a:srgbClr val="000000">
                    <a:alpha val="43137"/>
                  </a:srgbClr>
                </a:outerShdw>
              </a:effectLst>
            </a:rPr>
            <a:t>Desired functionality not realized</a:t>
          </a:r>
          <a:endParaRPr lang="en-ZA" sz="2000" b="1" dirty="0">
            <a:effectLst>
              <a:outerShdw blurRad="38100" dist="38100" dir="2700000" algn="tl">
                <a:srgbClr val="000000">
                  <a:alpha val="43137"/>
                </a:srgbClr>
              </a:outerShdw>
            </a:effectLst>
          </a:endParaRPr>
        </a:p>
      </dgm:t>
    </dgm:pt>
    <dgm:pt modelId="{17B216A5-F1DB-45D1-AF55-06BBD2608EAC}" type="parTrans" cxnId="{3EDDB931-4F8B-41CE-99F7-867E1D583582}">
      <dgm:prSet/>
      <dgm:spPr/>
      <dgm:t>
        <a:bodyPr/>
        <a:lstStyle/>
        <a:p>
          <a:endParaRPr lang="en-ZA" b="1">
            <a:effectLst>
              <a:outerShdw blurRad="38100" dist="38100" dir="2700000" algn="tl">
                <a:srgbClr val="000000">
                  <a:alpha val="43137"/>
                </a:srgbClr>
              </a:outerShdw>
            </a:effectLst>
          </a:endParaRPr>
        </a:p>
      </dgm:t>
    </dgm:pt>
    <dgm:pt modelId="{924B96FE-AB25-4F83-AF1E-482A204049B3}" type="sibTrans" cxnId="{3EDDB931-4F8B-41CE-99F7-867E1D583582}">
      <dgm:prSet/>
      <dgm:spPr/>
      <dgm:t>
        <a:bodyPr/>
        <a:lstStyle/>
        <a:p>
          <a:endParaRPr lang="en-ZA" b="1">
            <a:effectLst>
              <a:outerShdw blurRad="38100" dist="38100" dir="2700000" algn="tl">
                <a:srgbClr val="000000">
                  <a:alpha val="43137"/>
                </a:srgbClr>
              </a:outerShdw>
            </a:effectLst>
          </a:endParaRPr>
        </a:p>
      </dgm:t>
    </dgm:pt>
    <dgm:pt modelId="{BA844791-C6BA-4E8F-88CB-C8C32C0720FB}">
      <dgm:prSet phldrT="[Text]" custT="1"/>
      <dgm:spPr/>
      <dgm:t>
        <a:bodyPr/>
        <a:lstStyle/>
        <a:p>
          <a:endParaRPr lang="en-ZA" sz="2000" b="1" dirty="0" smtClean="0">
            <a:ln w="50800"/>
          </a:endParaRPr>
        </a:p>
      </dgm:t>
    </dgm:pt>
    <dgm:pt modelId="{1C075A28-5892-4A5F-9DD7-A006C0E5CC77}" type="parTrans" cxnId="{2A675116-DBFF-41E5-8882-388C891B2879}">
      <dgm:prSet/>
      <dgm:spPr/>
      <dgm:t>
        <a:bodyPr/>
        <a:lstStyle/>
        <a:p>
          <a:endParaRPr lang="en-ZA"/>
        </a:p>
      </dgm:t>
    </dgm:pt>
    <dgm:pt modelId="{D3FAF768-9DD9-4730-ADA3-331B069211CE}" type="sibTrans" cxnId="{2A675116-DBFF-41E5-8882-388C891B2879}">
      <dgm:prSet/>
      <dgm:spPr/>
      <dgm:t>
        <a:bodyPr/>
        <a:lstStyle/>
        <a:p>
          <a:endParaRPr lang="en-ZA"/>
        </a:p>
      </dgm:t>
    </dgm:pt>
    <dgm:pt modelId="{23D55900-FA1B-46B6-82C9-95A59FA23798}">
      <dgm:prSet phldrT="[Text]" custT="1"/>
      <dgm:spPr/>
      <dgm:t>
        <a:bodyPr/>
        <a:lstStyle/>
        <a:p>
          <a:endParaRPr lang="en-ZA" sz="2800" b="1" dirty="0" smtClean="0">
            <a:ln w="50800"/>
            <a:effectLst>
              <a:outerShdw blurRad="38100" dist="38100" dir="2700000" algn="tl">
                <a:srgbClr val="000000">
                  <a:alpha val="43137"/>
                </a:srgbClr>
              </a:outerShdw>
            </a:effectLst>
          </a:endParaRPr>
        </a:p>
        <a:p>
          <a:r>
            <a:rPr lang="en-ZA" sz="3600" b="1" dirty="0" smtClean="0">
              <a:ln w="50800"/>
              <a:effectLst>
                <a:outerShdw blurRad="38100" dist="38100" dir="2700000" algn="tl">
                  <a:srgbClr val="000000">
                    <a:alpha val="43137"/>
                  </a:srgbClr>
                </a:outerShdw>
              </a:effectLst>
            </a:rPr>
            <a:t>People:</a:t>
          </a:r>
          <a:endParaRPr lang="en-ZA" sz="2400" dirty="0"/>
        </a:p>
      </dgm:t>
    </dgm:pt>
    <dgm:pt modelId="{5EE5BB0B-FF37-4935-9B11-6C19597A6E2D}" type="parTrans" cxnId="{E409B3F6-FE06-41C1-9F29-FAD9E2A9DB2A}">
      <dgm:prSet/>
      <dgm:spPr/>
      <dgm:t>
        <a:bodyPr/>
        <a:lstStyle/>
        <a:p>
          <a:endParaRPr lang="en-ZA"/>
        </a:p>
      </dgm:t>
    </dgm:pt>
    <dgm:pt modelId="{859AAB54-DB75-4710-ADC4-EA62D01C8A95}" type="sibTrans" cxnId="{E409B3F6-FE06-41C1-9F29-FAD9E2A9DB2A}">
      <dgm:prSet/>
      <dgm:spPr/>
      <dgm:t>
        <a:bodyPr/>
        <a:lstStyle/>
        <a:p>
          <a:endParaRPr lang="en-ZA"/>
        </a:p>
      </dgm:t>
    </dgm:pt>
    <dgm:pt modelId="{D8DC24C7-7A7F-41C3-8124-52221338D26C}" type="pres">
      <dgm:prSet presAssocID="{AE3BE16D-3CFD-4DF2-BB79-5D1D07FE9216}" presName="compositeShape" presStyleCnt="0">
        <dgm:presLayoutVars>
          <dgm:chMax val="2"/>
          <dgm:dir/>
          <dgm:resizeHandles val="exact"/>
        </dgm:presLayoutVars>
      </dgm:prSet>
      <dgm:spPr/>
      <dgm:t>
        <a:bodyPr/>
        <a:lstStyle/>
        <a:p>
          <a:endParaRPr lang="en-ZA"/>
        </a:p>
      </dgm:t>
    </dgm:pt>
    <dgm:pt modelId="{7F2E5DF4-67B8-423C-9524-432BD458BD4F}" type="pres">
      <dgm:prSet presAssocID="{AE3BE16D-3CFD-4DF2-BB79-5D1D07FE9216}" presName="divider" presStyleLbl="fgShp" presStyleIdx="0" presStyleCnt="1"/>
      <dgm:spPr/>
      <dgm:t>
        <a:bodyPr/>
        <a:lstStyle/>
        <a:p>
          <a:endParaRPr lang="en-ZA"/>
        </a:p>
      </dgm:t>
    </dgm:pt>
    <dgm:pt modelId="{1E5C4278-20E4-4273-95CB-1A2B3A7F0B3D}" type="pres">
      <dgm:prSet presAssocID="{F50A3115-28D4-4241-B9A9-FF39B92301E4}" presName="downArrow" presStyleLbl="node1" presStyleIdx="0" presStyleCnt="2"/>
      <dgm:spPr>
        <a:solidFill>
          <a:srgbClr val="FF0000">
            <a:alpha val="90000"/>
          </a:srgbClr>
        </a:solidFill>
      </dgm:spPr>
      <dgm:t>
        <a:bodyPr/>
        <a:lstStyle/>
        <a:p>
          <a:endParaRPr lang="en-ZA"/>
        </a:p>
      </dgm:t>
    </dgm:pt>
    <dgm:pt modelId="{B61F4293-1740-4F23-B813-DE609036CDC3}" type="pres">
      <dgm:prSet presAssocID="{F50A3115-28D4-4241-B9A9-FF39B92301E4}" presName="downArrowText" presStyleLbl="revTx" presStyleIdx="0" presStyleCnt="2" custScaleX="173681">
        <dgm:presLayoutVars>
          <dgm:bulletEnabled val="1"/>
        </dgm:presLayoutVars>
      </dgm:prSet>
      <dgm:spPr/>
      <dgm:t>
        <a:bodyPr/>
        <a:lstStyle/>
        <a:p>
          <a:endParaRPr lang="en-ZA"/>
        </a:p>
      </dgm:t>
    </dgm:pt>
    <dgm:pt modelId="{52F3FFE4-2854-46AE-830A-CC6624450766}" type="pres">
      <dgm:prSet presAssocID="{23D55900-FA1B-46B6-82C9-95A59FA23798}" presName="upArrow" presStyleLbl="node1" presStyleIdx="1" presStyleCnt="2"/>
      <dgm:spPr>
        <a:solidFill>
          <a:srgbClr val="00FF00">
            <a:alpha val="50000"/>
          </a:srgbClr>
        </a:solidFill>
      </dgm:spPr>
      <dgm:t>
        <a:bodyPr/>
        <a:lstStyle/>
        <a:p>
          <a:endParaRPr lang="en-ZA"/>
        </a:p>
      </dgm:t>
    </dgm:pt>
    <dgm:pt modelId="{35155B9B-3C04-4DF6-B779-675F1D2DF438}" type="pres">
      <dgm:prSet presAssocID="{23D55900-FA1B-46B6-82C9-95A59FA23798}" presName="upArrowText" presStyleLbl="revTx" presStyleIdx="1" presStyleCnt="2">
        <dgm:presLayoutVars>
          <dgm:bulletEnabled val="1"/>
        </dgm:presLayoutVars>
      </dgm:prSet>
      <dgm:spPr/>
      <dgm:t>
        <a:bodyPr/>
        <a:lstStyle/>
        <a:p>
          <a:endParaRPr lang="en-ZA"/>
        </a:p>
      </dgm:t>
    </dgm:pt>
  </dgm:ptLst>
  <dgm:cxnLst>
    <dgm:cxn modelId="{3EDDB931-4F8B-41CE-99F7-867E1D583582}" srcId="{AE3BE16D-3CFD-4DF2-BB79-5D1D07FE9216}" destId="{F50A3115-28D4-4241-B9A9-FF39B92301E4}" srcOrd="0" destOrd="0" parTransId="{17B216A5-F1DB-45D1-AF55-06BBD2608EAC}" sibTransId="{924B96FE-AB25-4F83-AF1E-482A204049B3}"/>
    <dgm:cxn modelId="{5EE3CA6C-937A-44C0-A949-C03E3E9732E8}" type="presOf" srcId="{23D55900-FA1B-46B6-82C9-95A59FA23798}" destId="{35155B9B-3C04-4DF6-B779-675F1D2DF438}" srcOrd="0" destOrd="0" presId="urn:microsoft.com/office/officeart/2005/8/layout/arrow3"/>
    <dgm:cxn modelId="{2A675116-DBFF-41E5-8882-388C891B2879}" srcId="{AE3BE16D-3CFD-4DF2-BB79-5D1D07FE9216}" destId="{BA844791-C6BA-4E8F-88CB-C8C32C0720FB}" srcOrd="2" destOrd="0" parTransId="{1C075A28-5892-4A5F-9DD7-A006C0E5CC77}" sibTransId="{D3FAF768-9DD9-4730-ADA3-331B069211CE}"/>
    <dgm:cxn modelId="{E409B3F6-FE06-41C1-9F29-FAD9E2A9DB2A}" srcId="{AE3BE16D-3CFD-4DF2-BB79-5D1D07FE9216}" destId="{23D55900-FA1B-46B6-82C9-95A59FA23798}" srcOrd="1" destOrd="0" parTransId="{5EE5BB0B-FF37-4935-9B11-6C19597A6E2D}" sibTransId="{859AAB54-DB75-4710-ADC4-EA62D01C8A95}"/>
    <dgm:cxn modelId="{73EE776A-80BA-4E9F-8740-847AD138C3A3}" type="presOf" srcId="{F50A3115-28D4-4241-B9A9-FF39B92301E4}" destId="{B61F4293-1740-4F23-B813-DE609036CDC3}" srcOrd="0" destOrd="0" presId="urn:microsoft.com/office/officeart/2005/8/layout/arrow3"/>
    <dgm:cxn modelId="{D127A977-5454-4298-88B3-0D4C93E81766}" type="presOf" srcId="{AE3BE16D-3CFD-4DF2-BB79-5D1D07FE9216}" destId="{D8DC24C7-7A7F-41C3-8124-52221338D26C}" srcOrd="0" destOrd="0" presId="urn:microsoft.com/office/officeart/2005/8/layout/arrow3"/>
    <dgm:cxn modelId="{496412E2-7EF6-4021-AD06-971487C69D3F}" type="presParOf" srcId="{D8DC24C7-7A7F-41C3-8124-52221338D26C}" destId="{7F2E5DF4-67B8-423C-9524-432BD458BD4F}" srcOrd="0" destOrd="0" presId="urn:microsoft.com/office/officeart/2005/8/layout/arrow3"/>
    <dgm:cxn modelId="{D979B7C3-1BC9-465D-BAA6-040F4999172F}" type="presParOf" srcId="{D8DC24C7-7A7F-41C3-8124-52221338D26C}" destId="{1E5C4278-20E4-4273-95CB-1A2B3A7F0B3D}" srcOrd="1" destOrd="0" presId="urn:microsoft.com/office/officeart/2005/8/layout/arrow3"/>
    <dgm:cxn modelId="{E0D62C05-E486-431A-8BE5-2E5607D5F2FE}" type="presParOf" srcId="{D8DC24C7-7A7F-41C3-8124-52221338D26C}" destId="{B61F4293-1740-4F23-B813-DE609036CDC3}" srcOrd="2" destOrd="0" presId="urn:microsoft.com/office/officeart/2005/8/layout/arrow3"/>
    <dgm:cxn modelId="{F9390D68-7C69-4B25-B0DE-28A5094BD7F6}" type="presParOf" srcId="{D8DC24C7-7A7F-41C3-8124-52221338D26C}" destId="{52F3FFE4-2854-46AE-830A-CC6624450766}" srcOrd="3" destOrd="0" presId="urn:microsoft.com/office/officeart/2005/8/layout/arrow3"/>
    <dgm:cxn modelId="{8E5DFF88-8E58-4BE4-8AC1-1520D228689A}" type="presParOf" srcId="{D8DC24C7-7A7F-41C3-8124-52221338D26C}" destId="{35155B9B-3C04-4DF6-B779-675F1D2DF438}"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E5DF4-67B8-423C-9524-432BD458BD4F}">
      <dsp:nvSpPr>
        <dsp:cNvPr id="0" name=""/>
        <dsp:cNvSpPr/>
      </dsp:nvSpPr>
      <dsp:spPr>
        <a:xfrm rot="21300000">
          <a:off x="24786" y="2254989"/>
          <a:ext cx="8027625" cy="919284"/>
        </a:xfrm>
        <a:prstGeom prst="mathMinus">
          <a:avLst/>
        </a:prstGeom>
        <a:solidFill>
          <a:schemeClr val="accent2">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E5C4278-20E4-4273-95CB-1A2B3A7F0B3D}">
      <dsp:nvSpPr>
        <dsp:cNvPr id="0" name=""/>
        <dsp:cNvSpPr/>
      </dsp:nvSpPr>
      <dsp:spPr>
        <a:xfrm>
          <a:off x="969263" y="271463"/>
          <a:ext cx="2423159" cy="2171705"/>
        </a:xfrm>
        <a:prstGeom prst="downArrow">
          <a:avLst/>
        </a:prstGeom>
        <a:solidFill>
          <a:srgbClr val="FF0000">
            <a:alpha val="9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61F4293-1740-4F23-B813-DE609036CDC3}">
      <dsp:nvSpPr>
        <dsp:cNvPr id="0" name=""/>
        <dsp:cNvSpPr/>
      </dsp:nvSpPr>
      <dsp:spPr>
        <a:xfrm>
          <a:off x="4280915" y="0"/>
          <a:ext cx="2584703" cy="228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ZA" sz="2400" b="1" kern="1200" dirty="0" smtClean="0">
              <a:effectLst>
                <a:outerShdw blurRad="38100" dist="38100" dir="2700000" algn="tl">
                  <a:srgbClr val="000000">
                    <a:alpha val="43137"/>
                  </a:srgbClr>
                </a:outerShdw>
              </a:effectLst>
            </a:rPr>
            <a:t>People: </a:t>
          </a:r>
        </a:p>
        <a:p>
          <a:pPr lvl="0" algn="ctr" defTabSz="1066800">
            <a:lnSpc>
              <a:spcPct val="90000"/>
            </a:lnSpc>
            <a:spcBef>
              <a:spcPct val="0"/>
            </a:spcBef>
            <a:spcAft>
              <a:spcPct val="35000"/>
            </a:spcAft>
          </a:pPr>
          <a:r>
            <a:rPr lang="en-ZA" sz="2400" b="1" kern="1200" dirty="0" smtClean="0">
              <a:ln w="50800"/>
            </a:rPr>
            <a:t>Lack of Ownership</a:t>
          </a:r>
        </a:p>
        <a:p>
          <a:pPr lvl="0" algn="ctr" defTabSz="1066800">
            <a:lnSpc>
              <a:spcPct val="90000"/>
            </a:lnSpc>
            <a:spcBef>
              <a:spcPct val="0"/>
            </a:spcBef>
            <a:spcAft>
              <a:spcPct val="35000"/>
            </a:spcAft>
          </a:pPr>
          <a:r>
            <a:rPr lang="en-ZA" sz="2400" b="1" kern="1200" dirty="0" smtClean="0">
              <a:ln w="50800"/>
            </a:rPr>
            <a:t>Under utilization</a:t>
          </a:r>
        </a:p>
        <a:p>
          <a:pPr lvl="0" algn="ctr" defTabSz="1066800">
            <a:lnSpc>
              <a:spcPct val="90000"/>
            </a:lnSpc>
            <a:spcBef>
              <a:spcPct val="0"/>
            </a:spcBef>
            <a:spcAft>
              <a:spcPct val="35000"/>
            </a:spcAft>
          </a:pPr>
          <a:r>
            <a:rPr lang="en-ZA" sz="2400" b="1" kern="1200" dirty="0" smtClean="0">
              <a:ln w="50800"/>
            </a:rPr>
            <a:t>Confusion, low morale etc</a:t>
          </a:r>
          <a:endParaRPr lang="en-ZA" sz="2400" b="1" kern="1200" dirty="0">
            <a:effectLst>
              <a:outerShdw blurRad="38100" dist="38100" dir="2700000" algn="tl">
                <a:srgbClr val="000000">
                  <a:alpha val="43137"/>
                </a:srgbClr>
              </a:outerShdw>
            </a:effectLst>
          </a:endParaRPr>
        </a:p>
      </dsp:txBody>
      <dsp:txXfrm>
        <a:off x="4280915" y="0"/>
        <a:ext cx="2584703" cy="2280290"/>
      </dsp:txXfrm>
    </dsp:sp>
    <dsp:sp modelId="{D7B8AC95-1105-40A8-B5CA-EF4703A0D5E4}">
      <dsp:nvSpPr>
        <dsp:cNvPr id="0" name=""/>
        <dsp:cNvSpPr/>
      </dsp:nvSpPr>
      <dsp:spPr>
        <a:xfrm>
          <a:off x="4684775" y="2986095"/>
          <a:ext cx="2423159" cy="2171705"/>
        </a:xfrm>
        <a:prstGeom prst="upArrow">
          <a:avLst/>
        </a:prstGeom>
        <a:solidFill>
          <a:srgbClr val="00CC00">
            <a:alpha val="49804"/>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3E22FDA-E107-42AF-9498-8DE9BE2EE9BF}">
      <dsp:nvSpPr>
        <dsp:cNvPr id="0" name=""/>
        <dsp:cNvSpPr/>
      </dsp:nvSpPr>
      <dsp:spPr>
        <a:xfrm>
          <a:off x="185258" y="3148973"/>
          <a:ext cx="4637346" cy="228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ZA" sz="3600" b="1" kern="1200" dirty="0" smtClean="0">
              <a:effectLst>
                <a:outerShdw blurRad="38100" dist="38100" dir="2700000" algn="tl">
                  <a:srgbClr val="000000">
                    <a:alpha val="43137"/>
                  </a:srgbClr>
                </a:outerShdw>
              </a:effectLst>
            </a:rPr>
            <a:t>Technical</a:t>
          </a:r>
        </a:p>
        <a:p>
          <a:pPr lvl="0" algn="ctr" defTabSz="1600200">
            <a:lnSpc>
              <a:spcPct val="90000"/>
            </a:lnSpc>
            <a:spcBef>
              <a:spcPct val="0"/>
            </a:spcBef>
            <a:spcAft>
              <a:spcPct val="35000"/>
            </a:spcAft>
          </a:pPr>
          <a:r>
            <a:rPr lang="en-ZA" sz="3600" b="1" kern="1200" dirty="0" smtClean="0">
              <a:effectLst>
                <a:outerShdw blurRad="38100" dist="38100" dir="2700000" algn="tl">
                  <a:srgbClr val="000000">
                    <a:alpha val="43137"/>
                  </a:srgbClr>
                </a:outerShdw>
              </a:effectLst>
            </a:rPr>
            <a:t> Implementation:</a:t>
          </a:r>
        </a:p>
      </dsp:txBody>
      <dsp:txXfrm>
        <a:off x="185258" y="3148973"/>
        <a:ext cx="4637346" cy="2280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E5DF4-67B8-423C-9524-432BD458BD4F}">
      <dsp:nvSpPr>
        <dsp:cNvPr id="0" name=""/>
        <dsp:cNvSpPr/>
      </dsp:nvSpPr>
      <dsp:spPr>
        <a:xfrm rot="21300000">
          <a:off x="28060" y="2087125"/>
          <a:ext cx="9087879" cy="1040699"/>
        </a:xfrm>
        <a:prstGeom prst="mathMinus">
          <a:avLst/>
        </a:prstGeom>
        <a:solidFill>
          <a:schemeClr val="accent2">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E5C4278-20E4-4273-95CB-1A2B3A7F0B3D}">
      <dsp:nvSpPr>
        <dsp:cNvPr id="0" name=""/>
        <dsp:cNvSpPr/>
      </dsp:nvSpPr>
      <dsp:spPr>
        <a:xfrm>
          <a:off x="1097280" y="260747"/>
          <a:ext cx="2743200" cy="2085980"/>
        </a:xfrm>
        <a:prstGeom prst="downArrow">
          <a:avLst/>
        </a:prstGeom>
        <a:solidFill>
          <a:srgbClr val="FF0000">
            <a:alpha val="9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61F4293-1740-4F23-B813-DE609036CDC3}">
      <dsp:nvSpPr>
        <dsp:cNvPr id="0" name=""/>
        <dsp:cNvSpPr/>
      </dsp:nvSpPr>
      <dsp:spPr>
        <a:xfrm>
          <a:off x="3768337" y="0"/>
          <a:ext cx="5082045" cy="2190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smtClean="0">
              <a:effectLst>
                <a:outerShdw blurRad="38100" dist="38100" dir="2700000" algn="tl">
                  <a:srgbClr val="000000">
                    <a:alpha val="43137"/>
                  </a:srgbClr>
                </a:outerShdw>
              </a:effectLst>
            </a:rPr>
            <a:t>Technical Implementation:</a:t>
          </a:r>
        </a:p>
        <a:p>
          <a:pPr lvl="0" algn="ctr" defTabSz="889000">
            <a:lnSpc>
              <a:spcPct val="90000"/>
            </a:lnSpc>
            <a:spcBef>
              <a:spcPct val="0"/>
            </a:spcBef>
            <a:spcAft>
              <a:spcPct val="35000"/>
            </a:spcAft>
          </a:pPr>
          <a:r>
            <a:rPr lang="en-ZA" sz="2000" b="1" kern="1200" dirty="0" smtClean="0">
              <a:ln w="50800"/>
              <a:effectLst>
                <a:outerShdw blurRad="38100" dist="38100" dir="2700000" algn="tl">
                  <a:srgbClr val="000000">
                    <a:alpha val="43137"/>
                  </a:srgbClr>
                </a:outerShdw>
              </a:effectLst>
            </a:rPr>
            <a:t>Lack of delivery</a:t>
          </a:r>
        </a:p>
        <a:p>
          <a:pPr lvl="0" algn="ctr" defTabSz="889000">
            <a:lnSpc>
              <a:spcPct val="90000"/>
            </a:lnSpc>
            <a:spcBef>
              <a:spcPct val="0"/>
            </a:spcBef>
            <a:spcAft>
              <a:spcPct val="35000"/>
            </a:spcAft>
          </a:pPr>
          <a:r>
            <a:rPr lang="en-ZA" sz="2000" b="1" kern="1200" dirty="0" smtClean="0">
              <a:ln w="50800"/>
              <a:effectLst>
                <a:outerShdw blurRad="38100" dist="38100" dir="2700000" algn="tl">
                  <a:srgbClr val="000000">
                    <a:alpha val="43137"/>
                  </a:srgbClr>
                </a:outerShdw>
              </a:effectLst>
            </a:rPr>
            <a:t>Frustration</a:t>
          </a:r>
        </a:p>
        <a:p>
          <a:pPr lvl="0" algn="ctr" defTabSz="889000">
            <a:lnSpc>
              <a:spcPct val="90000"/>
            </a:lnSpc>
            <a:spcBef>
              <a:spcPct val="0"/>
            </a:spcBef>
            <a:spcAft>
              <a:spcPct val="35000"/>
            </a:spcAft>
          </a:pPr>
          <a:r>
            <a:rPr lang="en-ZA" sz="2000" b="1" kern="1200" dirty="0" smtClean="0">
              <a:ln w="50800"/>
              <a:effectLst>
                <a:outerShdw blurRad="38100" dist="38100" dir="2700000" algn="tl">
                  <a:srgbClr val="000000">
                    <a:alpha val="43137"/>
                  </a:srgbClr>
                </a:outerShdw>
              </a:effectLst>
            </a:rPr>
            <a:t>Desired functionality not realized</a:t>
          </a:r>
          <a:endParaRPr lang="en-ZA" sz="2000" b="1" kern="1200" dirty="0">
            <a:effectLst>
              <a:outerShdw blurRad="38100" dist="38100" dir="2700000" algn="tl">
                <a:srgbClr val="000000">
                  <a:alpha val="43137"/>
                </a:srgbClr>
              </a:outerShdw>
            </a:effectLst>
          </a:endParaRPr>
        </a:p>
      </dsp:txBody>
      <dsp:txXfrm>
        <a:off x="3768337" y="0"/>
        <a:ext cx="5082045" cy="2190279"/>
      </dsp:txXfrm>
    </dsp:sp>
    <dsp:sp modelId="{52F3FFE4-2854-46AE-830A-CC6624450766}">
      <dsp:nvSpPr>
        <dsp:cNvPr id="0" name=""/>
        <dsp:cNvSpPr/>
      </dsp:nvSpPr>
      <dsp:spPr>
        <a:xfrm>
          <a:off x="5303519" y="2868222"/>
          <a:ext cx="2743200" cy="2085980"/>
        </a:xfrm>
        <a:prstGeom prst="upArrow">
          <a:avLst/>
        </a:prstGeom>
        <a:solidFill>
          <a:srgbClr val="00FF00">
            <a:alpha val="5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5155B9B-3C04-4DF6-B779-675F1D2DF438}">
      <dsp:nvSpPr>
        <dsp:cNvPr id="0" name=""/>
        <dsp:cNvSpPr/>
      </dsp:nvSpPr>
      <dsp:spPr>
        <a:xfrm>
          <a:off x="1371600" y="3024671"/>
          <a:ext cx="2926080" cy="2190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ZA" sz="2800" b="1" kern="1200" dirty="0" smtClean="0">
            <a:ln w="50800"/>
            <a:effectLst>
              <a:outerShdw blurRad="38100" dist="38100" dir="2700000" algn="tl">
                <a:srgbClr val="000000">
                  <a:alpha val="43137"/>
                </a:srgbClr>
              </a:outerShdw>
            </a:effectLst>
          </a:endParaRPr>
        </a:p>
        <a:p>
          <a:pPr lvl="0" algn="ctr" defTabSz="1244600">
            <a:lnSpc>
              <a:spcPct val="90000"/>
            </a:lnSpc>
            <a:spcBef>
              <a:spcPct val="0"/>
            </a:spcBef>
            <a:spcAft>
              <a:spcPct val="35000"/>
            </a:spcAft>
          </a:pPr>
          <a:r>
            <a:rPr lang="en-ZA" sz="3600" b="1" kern="1200" dirty="0" smtClean="0">
              <a:ln w="50800"/>
              <a:effectLst>
                <a:outerShdw blurRad="38100" dist="38100" dir="2700000" algn="tl">
                  <a:srgbClr val="000000">
                    <a:alpha val="43137"/>
                  </a:srgbClr>
                </a:outerShdw>
              </a:effectLst>
            </a:rPr>
            <a:t>People:</a:t>
          </a:r>
          <a:endParaRPr lang="en-ZA" sz="2400" kern="1200" dirty="0"/>
        </a:p>
      </dsp:txBody>
      <dsp:txXfrm>
        <a:off x="1371600" y="3024671"/>
        <a:ext cx="2926080" cy="2190279"/>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ＭＳ Ｐゴシック" charset="-128"/>
              </a:defRPr>
            </a:lvl1pPr>
          </a:lstStyle>
          <a:p>
            <a:pPr>
              <a:defRPr/>
            </a:pPr>
            <a:endParaRPr lang="id-ID"/>
          </a:p>
        </p:txBody>
      </p:sp>
      <p:sp>
        <p:nvSpPr>
          <p:cNvPr id="1331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ea typeface="ＭＳ Ｐゴシック" charset="-128"/>
              </a:defRPr>
            </a:lvl1pPr>
          </a:lstStyle>
          <a:p>
            <a:pPr>
              <a:defRPr/>
            </a:pPr>
            <a:endParaRPr lang="id-ID"/>
          </a:p>
        </p:txBody>
      </p:sp>
      <p:sp>
        <p:nvSpPr>
          <p:cNvPr id="1331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ea typeface="ＭＳ Ｐゴシック" charset="-128"/>
              </a:defRPr>
            </a:lvl1pPr>
          </a:lstStyle>
          <a:p>
            <a:pPr>
              <a:defRPr/>
            </a:pPr>
            <a:r>
              <a:rPr lang="en-US"/>
              <a:t>Copyright – Wipfli LLP 2005</a:t>
            </a:r>
          </a:p>
        </p:txBody>
      </p:sp>
      <p:sp>
        <p:nvSpPr>
          <p:cNvPr id="1331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vl1pPr>
          </a:lstStyle>
          <a:p>
            <a:pPr>
              <a:defRPr/>
            </a:pPr>
            <a:fld id="{52A959AB-AF1C-457A-9712-577A14683542}" type="slidenum">
              <a:rPr lang="en-US"/>
              <a:pPr>
                <a:defRPr/>
              </a:pPr>
              <a:t>‹#›</a:t>
            </a:fld>
            <a:endParaRPr lang="en-US"/>
          </a:p>
        </p:txBody>
      </p:sp>
    </p:spTree>
    <p:extLst>
      <p:ext uri="{BB962C8B-B14F-4D97-AF65-F5344CB8AC3E}">
        <p14:creationId xmlns:p14="http://schemas.microsoft.com/office/powerpoint/2010/main" val="1689587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ＭＳ Ｐゴシック" charset="-128"/>
              </a:defRPr>
            </a:lvl1pPr>
          </a:lstStyle>
          <a:p>
            <a:pPr>
              <a:defRPr/>
            </a:pPr>
            <a:endParaRPr lang="id-ID"/>
          </a:p>
        </p:txBody>
      </p:sp>
      <p:sp>
        <p:nvSpPr>
          <p:cNvPr id="1536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ea typeface="ＭＳ Ｐゴシック" charset="-128"/>
              </a:defRPr>
            </a:lvl1pPr>
          </a:lstStyle>
          <a:p>
            <a:pPr>
              <a:defRPr/>
            </a:pPr>
            <a:endParaRPr lang="id-ID"/>
          </a:p>
        </p:txBody>
      </p:sp>
      <p:sp>
        <p:nvSpPr>
          <p:cNvPr id="1741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ea typeface="ＭＳ Ｐゴシック" charset="-128"/>
              </a:defRPr>
            </a:lvl1pPr>
          </a:lstStyle>
          <a:p>
            <a:pPr>
              <a:defRPr/>
            </a:pPr>
            <a:endParaRPr lang="id-ID"/>
          </a:p>
        </p:txBody>
      </p:sp>
      <p:sp>
        <p:nvSpPr>
          <p:cNvPr id="1536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vl1pPr>
          </a:lstStyle>
          <a:p>
            <a:pPr>
              <a:defRPr/>
            </a:pPr>
            <a:fld id="{5B85D7DC-81CF-4F0B-902F-2DE3E3A53C0D}" type="slidenum">
              <a:rPr lang="en-US"/>
              <a:pPr>
                <a:defRPr/>
              </a:pPr>
              <a:t>‹#›</a:t>
            </a:fld>
            <a:endParaRPr lang="en-US"/>
          </a:p>
        </p:txBody>
      </p:sp>
    </p:spTree>
    <p:extLst>
      <p:ext uri="{BB962C8B-B14F-4D97-AF65-F5344CB8AC3E}">
        <p14:creationId xmlns:p14="http://schemas.microsoft.com/office/powerpoint/2010/main" val="3214751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latin typeface="Times New Roman" panose="02020603050405020304" pitchFamily="18" charset="0"/>
              <a:ea typeface="ＭＳ Ｐゴシック" panose="020B0600070205080204"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866117F-676F-4F80-BF06-B7517ED9AA76}" type="slidenum">
              <a:rPr lang="en-US">
                <a:latin typeface="Times New Roman" panose="02020603050405020304" pitchFamily="18" charset="0"/>
              </a:rPr>
              <a:pPr>
                <a:spcBef>
                  <a:spcPct val="0"/>
                </a:spcBef>
              </a:pPr>
              <a:t>6</a:t>
            </a:fld>
            <a:endParaRPr lang="en-US">
              <a:latin typeface="Times New Roman" panose="02020603050405020304" pitchFamily="18" charset="0"/>
            </a:endParaRPr>
          </a:p>
        </p:txBody>
      </p:sp>
    </p:spTree>
    <p:extLst>
      <p:ext uri="{BB962C8B-B14F-4D97-AF65-F5344CB8AC3E}">
        <p14:creationId xmlns:p14="http://schemas.microsoft.com/office/powerpoint/2010/main" val="4124457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latin typeface="Arial" panose="020B0604020202020204" pitchFamily="34" charset="0"/>
              <a:ea typeface="ＭＳ Ｐゴシック" panose="020B0600070205080204" pitchFamily="34"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D87E825-FA96-4315-BD75-0B6B7B311B08}" type="slidenum">
              <a:rPr lang="en-ZA"/>
              <a:pPr>
                <a:spcBef>
                  <a:spcPct val="0"/>
                </a:spcBef>
              </a:pPr>
              <a:t>27</a:t>
            </a:fld>
            <a:endParaRPr lang="en-ZA"/>
          </a:p>
        </p:txBody>
      </p:sp>
    </p:spTree>
    <p:extLst>
      <p:ext uri="{BB962C8B-B14F-4D97-AF65-F5344CB8AC3E}">
        <p14:creationId xmlns:p14="http://schemas.microsoft.com/office/powerpoint/2010/main" val="305620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latin typeface="Arial" panose="020B0604020202020204" pitchFamily="34" charset="0"/>
              <a:ea typeface="ＭＳ Ｐゴシック" panose="020B0600070205080204" pitchFamily="34"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E2E1536-7436-4ED4-8D59-67E016363673}" type="slidenum">
              <a:rPr lang="en-ZA"/>
              <a:pPr>
                <a:spcBef>
                  <a:spcPct val="0"/>
                </a:spcBef>
              </a:pPr>
              <a:t>28</a:t>
            </a:fld>
            <a:endParaRPr lang="en-ZA"/>
          </a:p>
        </p:txBody>
      </p:sp>
    </p:spTree>
    <p:extLst>
      <p:ext uri="{BB962C8B-B14F-4D97-AF65-F5344CB8AC3E}">
        <p14:creationId xmlns:p14="http://schemas.microsoft.com/office/powerpoint/2010/main" val="144947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latin typeface="Arial" panose="020B0604020202020204" pitchFamily="34" charset="0"/>
              <a:ea typeface="ＭＳ Ｐゴシック" panose="020B0600070205080204" pitchFamily="34"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9B4219-F295-4C33-8572-2191B3D703F8}" type="slidenum">
              <a:rPr lang="en-ZA"/>
              <a:pPr>
                <a:spcBef>
                  <a:spcPct val="0"/>
                </a:spcBef>
              </a:pPr>
              <a:t>29</a:t>
            </a:fld>
            <a:endParaRPr lang="en-ZA"/>
          </a:p>
        </p:txBody>
      </p:sp>
    </p:spTree>
    <p:extLst>
      <p:ext uri="{BB962C8B-B14F-4D97-AF65-F5344CB8AC3E}">
        <p14:creationId xmlns:p14="http://schemas.microsoft.com/office/powerpoint/2010/main" val="1652417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latin typeface="Arial" panose="020B0604020202020204" pitchFamily="34" charset="0"/>
              <a:ea typeface="ＭＳ Ｐゴシック" panose="020B0600070205080204"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1E743E2-B421-4649-B0A9-438CB65C6DBE}" type="slidenum">
              <a:rPr lang="en-ZA"/>
              <a:pPr>
                <a:spcBef>
                  <a:spcPct val="0"/>
                </a:spcBef>
              </a:pPr>
              <a:t>30</a:t>
            </a:fld>
            <a:endParaRPr lang="en-ZA"/>
          </a:p>
        </p:txBody>
      </p:sp>
    </p:spTree>
    <p:extLst>
      <p:ext uri="{BB962C8B-B14F-4D97-AF65-F5344CB8AC3E}">
        <p14:creationId xmlns:p14="http://schemas.microsoft.com/office/powerpoint/2010/main" val="230001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latin typeface="Times New Roman" panose="02020603050405020304" pitchFamily="18" charset="0"/>
              <a:ea typeface="ＭＳ Ｐゴシック" panose="020B0600070205080204"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7C4783D-9D96-42D6-90AF-5F356C4B40EA}" type="slidenum">
              <a:rPr lang="en-US">
                <a:latin typeface="Times New Roman" panose="02020603050405020304" pitchFamily="18" charset="0"/>
              </a:rPr>
              <a:pPr>
                <a:spcBef>
                  <a:spcPct val="0"/>
                </a:spcBef>
              </a:pPr>
              <a:t>7</a:t>
            </a:fld>
            <a:endParaRPr lang="en-US">
              <a:latin typeface="Times New Roman" panose="02020603050405020304" pitchFamily="18" charset="0"/>
            </a:endParaRPr>
          </a:p>
        </p:txBody>
      </p:sp>
    </p:spTree>
    <p:extLst>
      <p:ext uri="{BB962C8B-B14F-4D97-AF65-F5344CB8AC3E}">
        <p14:creationId xmlns:p14="http://schemas.microsoft.com/office/powerpoint/2010/main" val="49333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latin typeface="Times New Roman" panose="02020603050405020304" pitchFamily="18" charset="0"/>
              <a:ea typeface="ＭＳ Ｐゴシック" panose="020B0600070205080204"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245E830-239C-4F35-8E17-D0A40DB34E2A}" type="slidenum">
              <a:rPr lang="en-US">
                <a:latin typeface="Times New Roman" panose="02020603050405020304" pitchFamily="18" charset="0"/>
              </a:rPr>
              <a:pPr>
                <a:spcBef>
                  <a:spcPct val="0"/>
                </a:spcBef>
              </a:pPr>
              <a:t>8</a:t>
            </a:fld>
            <a:endParaRPr lang="en-US">
              <a:latin typeface="Times New Roman" panose="02020603050405020304" pitchFamily="18" charset="0"/>
            </a:endParaRPr>
          </a:p>
        </p:txBody>
      </p:sp>
    </p:spTree>
    <p:extLst>
      <p:ext uri="{BB962C8B-B14F-4D97-AF65-F5344CB8AC3E}">
        <p14:creationId xmlns:p14="http://schemas.microsoft.com/office/powerpoint/2010/main" val="206703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latin typeface="Times New Roman" panose="02020603050405020304" pitchFamily="18" charset="0"/>
              <a:ea typeface="ＭＳ Ｐゴシック" panose="020B0600070205080204"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2D9445C-2405-4798-8F87-FFACE263C51E}" type="slidenum">
              <a:rPr lang="en-US">
                <a:latin typeface="Times New Roman" panose="02020603050405020304" pitchFamily="18" charset="0"/>
              </a:rPr>
              <a:pPr>
                <a:spcBef>
                  <a:spcPct val="0"/>
                </a:spcBef>
              </a:pPr>
              <a:t>9</a:t>
            </a:fld>
            <a:endParaRPr lang="en-US">
              <a:latin typeface="Times New Roman" panose="02020603050405020304" pitchFamily="18" charset="0"/>
            </a:endParaRPr>
          </a:p>
        </p:txBody>
      </p:sp>
    </p:spTree>
    <p:extLst>
      <p:ext uri="{BB962C8B-B14F-4D97-AF65-F5344CB8AC3E}">
        <p14:creationId xmlns:p14="http://schemas.microsoft.com/office/powerpoint/2010/main" val="190046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latin typeface="Times New Roman" panose="02020603050405020304" pitchFamily="18" charset="0"/>
              <a:ea typeface="ＭＳ Ｐゴシック" panose="020B0600070205080204" pitchFamily="34"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437F158-56F3-4CF1-9EA8-AA1876405F5B}" type="slidenum">
              <a:rPr lang="en-US">
                <a:latin typeface="Times New Roman" panose="02020603050405020304" pitchFamily="18" charset="0"/>
              </a:rPr>
              <a:pPr>
                <a:spcBef>
                  <a:spcPct val="0"/>
                </a:spcBef>
              </a:pPr>
              <a:t>10</a:t>
            </a:fld>
            <a:endParaRPr lang="en-US">
              <a:latin typeface="Times New Roman" panose="02020603050405020304" pitchFamily="18" charset="0"/>
            </a:endParaRPr>
          </a:p>
        </p:txBody>
      </p:sp>
    </p:spTree>
    <p:extLst>
      <p:ext uri="{BB962C8B-B14F-4D97-AF65-F5344CB8AC3E}">
        <p14:creationId xmlns:p14="http://schemas.microsoft.com/office/powerpoint/2010/main" val="331967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latin typeface="Times New Roman" panose="02020603050405020304" pitchFamily="18" charset="0"/>
              <a:ea typeface="ＭＳ Ｐゴシック" panose="020B0600070205080204"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6D403E1-BCFD-41E3-A915-BFF19F86D6C8}" type="slidenum">
              <a:rPr lang="en-US">
                <a:latin typeface="Times New Roman" panose="02020603050405020304" pitchFamily="18" charset="0"/>
              </a:rPr>
              <a:pPr>
                <a:spcBef>
                  <a:spcPct val="0"/>
                </a:spcBef>
              </a:pPr>
              <a:t>21</a:t>
            </a:fld>
            <a:endParaRPr lang="en-US">
              <a:latin typeface="Times New Roman" panose="02020603050405020304" pitchFamily="18" charset="0"/>
            </a:endParaRPr>
          </a:p>
        </p:txBody>
      </p:sp>
    </p:spTree>
    <p:extLst>
      <p:ext uri="{BB962C8B-B14F-4D97-AF65-F5344CB8AC3E}">
        <p14:creationId xmlns:p14="http://schemas.microsoft.com/office/powerpoint/2010/main" val="188340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latin typeface="Times New Roman" panose="02020603050405020304" pitchFamily="18" charset="0"/>
              <a:ea typeface="ＭＳ Ｐゴシック" panose="020B0600070205080204" pitchFamily="34" charset="-128"/>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E4E640C-9B74-4CA4-A906-8563D4C2E38D}" type="slidenum">
              <a:rPr lang="en-US">
                <a:latin typeface="Times New Roman" panose="02020603050405020304" pitchFamily="18" charset="0"/>
              </a:rPr>
              <a:pPr>
                <a:spcBef>
                  <a:spcPct val="0"/>
                </a:spcBef>
              </a:pPr>
              <a:t>22</a:t>
            </a:fld>
            <a:endParaRPr lang="en-US">
              <a:latin typeface="Times New Roman" panose="02020603050405020304" pitchFamily="18" charset="0"/>
            </a:endParaRPr>
          </a:p>
        </p:txBody>
      </p:sp>
    </p:spTree>
    <p:extLst>
      <p:ext uri="{BB962C8B-B14F-4D97-AF65-F5344CB8AC3E}">
        <p14:creationId xmlns:p14="http://schemas.microsoft.com/office/powerpoint/2010/main" val="296769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latin typeface="Times New Roman" panose="02020603050405020304" pitchFamily="18" charset="0"/>
              <a:ea typeface="ＭＳ Ｐゴシック" panose="020B0600070205080204"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ED96988-D49F-49C7-B991-543340C553C3}" type="slidenum">
              <a:rPr lang="en-US">
                <a:latin typeface="Times New Roman" panose="02020603050405020304" pitchFamily="18" charset="0"/>
              </a:rPr>
              <a:pPr>
                <a:spcBef>
                  <a:spcPct val="0"/>
                </a:spcBef>
              </a:pPr>
              <a:t>23</a:t>
            </a:fld>
            <a:endParaRPr lang="en-US">
              <a:latin typeface="Times New Roman" panose="02020603050405020304" pitchFamily="18" charset="0"/>
            </a:endParaRPr>
          </a:p>
        </p:txBody>
      </p:sp>
    </p:spTree>
    <p:extLst>
      <p:ext uri="{BB962C8B-B14F-4D97-AF65-F5344CB8AC3E}">
        <p14:creationId xmlns:p14="http://schemas.microsoft.com/office/powerpoint/2010/main" val="2585749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smtClean="0">
              <a:latin typeface="Times New Roman" panose="02020603050405020304" pitchFamily="18" charset="0"/>
              <a:ea typeface="ＭＳ Ｐゴシック" panose="020B0600070205080204"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891A832-4F23-4D0D-9B06-49CD9EFE0825}" type="slidenum">
              <a:rPr lang="en-US">
                <a:latin typeface="Times New Roman" panose="02020603050405020304" pitchFamily="18" charset="0"/>
              </a:rPr>
              <a:pPr>
                <a:spcBef>
                  <a:spcPct val="0"/>
                </a:spcBef>
              </a:pPr>
              <a:t>24</a:t>
            </a:fld>
            <a:endParaRPr lang="en-US">
              <a:latin typeface="Times New Roman" panose="02020603050405020304" pitchFamily="18" charset="0"/>
            </a:endParaRPr>
          </a:p>
        </p:txBody>
      </p:sp>
    </p:spTree>
    <p:extLst>
      <p:ext uri="{BB962C8B-B14F-4D97-AF65-F5344CB8AC3E}">
        <p14:creationId xmlns:p14="http://schemas.microsoft.com/office/powerpoint/2010/main" val="749313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4"/>
          <p:cNvSpPr>
            <a:spLocks noChangeArrowheads="1"/>
          </p:cNvSpPr>
          <p:nvPr/>
        </p:nvSpPr>
        <p:spPr bwMode="auto">
          <a:xfrm>
            <a:off x="3505200" y="1588"/>
            <a:ext cx="5638800" cy="1065212"/>
          </a:xfrm>
          <a:prstGeom prst="flowChartProcess">
            <a:avLst/>
          </a:prstGeom>
          <a:solidFill>
            <a:srgbClr val="800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sp>
        <p:nvSpPr>
          <p:cNvPr id="5" name="AutoShape 4"/>
          <p:cNvSpPr>
            <a:spLocks noChangeArrowheads="1"/>
          </p:cNvSpPr>
          <p:nvPr userDrawn="1"/>
        </p:nvSpPr>
        <p:spPr bwMode="auto">
          <a:xfrm>
            <a:off x="0" y="1447800"/>
            <a:ext cx="1835150" cy="5410200"/>
          </a:xfrm>
          <a:prstGeom prst="flowChartProcess">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200" b="1">
              <a:solidFill>
                <a:schemeClr val="bg1"/>
              </a:solidFill>
            </a:endParaRPr>
          </a:p>
          <a:p>
            <a:pPr algn="ctr" eaLnBrk="1" hangingPunct="1"/>
            <a:endParaRPr lang="en-US" sz="1200" b="1">
              <a:solidFill>
                <a:schemeClr val="bg1"/>
              </a:solidFill>
            </a:endParaRPr>
          </a:p>
        </p:txBody>
      </p:sp>
      <p:pic>
        <p:nvPicPr>
          <p:cNvPr id="6"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0"/>
            <a:ext cx="3375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50" name="Rectangle 2"/>
          <p:cNvSpPr>
            <a:spLocks noGrp="1" noChangeArrowheads="1"/>
          </p:cNvSpPr>
          <p:nvPr>
            <p:ph type="ctrTitle"/>
          </p:nvPr>
        </p:nvSpPr>
        <p:spPr>
          <a:xfrm>
            <a:off x="2351087" y="2827338"/>
            <a:ext cx="6183313" cy="1470025"/>
          </a:xfrm>
        </p:spPr>
        <p:txBody>
          <a:bodyPr/>
          <a:lstStyle>
            <a:lvl1pPr algn="ctr">
              <a:defRPr sz="4100"/>
            </a:lvl1pPr>
          </a:lstStyle>
          <a:p>
            <a:r>
              <a:rPr lang="en-US"/>
              <a:t>Click to edit Master title style</a:t>
            </a:r>
          </a:p>
        </p:txBody>
      </p:sp>
      <p:sp>
        <p:nvSpPr>
          <p:cNvPr id="514051" name="Rectangle 3"/>
          <p:cNvSpPr>
            <a:spLocks noGrp="1" noChangeArrowheads="1"/>
          </p:cNvSpPr>
          <p:nvPr>
            <p:ph type="subTitle" idx="1"/>
          </p:nvPr>
        </p:nvSpPr>
        <p:spPr>
          <a:xfrm>
            <a:off x="2710700" y="4340225"/>
            <a:ext cx="5463338" cy="1752600"/>
          </a:xfrm>
        </p:spPr>
        <p:txBody>
          <a:bodyPr/>
          <a:lstStyle>
            <a:lvl1pPr marL="0" indent="0" algn="ctr">
              <a:buFontTx/>
              <a:buNone/>
              <a:defRPr sz="5400" b="0">
                <a:solidFill>
                  <a:schemeClr val="bg1"/>
                </a:solidFill>
              </a:defRPr>
            </a:lvl1pPr>
          </a:lstStyle>
          <a:p>
            <a:r>
              <a:rPr lang="en-US"/>
              <a:t>Click to edit Master subtitle style</a:t>
            </a:r>
          </a:p>
        </p:txBody>
      </p:sp>
    </p:spTree>
    <p:extLst>
      <p:ext uri="{BB962C8B-B14F-4D97-AF65-F5344CB8AC3E}">
        <p14:creationId xmlns:p14="http://schemas.microsoft.com/office/powerpoint/2010/main" val="824672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1905000" y="6130637"/>
            <a:ext cx="5029200" cy="692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7586902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4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260350"/>
            <a:ext cx="5086350"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0801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612938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37742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97903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83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04421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21271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47025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8380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924744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363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4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260350"/>
            <a:ext cx="5086350"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a:xfrm>
            <a:off x="1905000" y="6130637"/>
            <a:ext cx="5029200" cy="692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471249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0392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4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260350"/>
            <a:ext cx="5086350"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18403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945482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28383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46844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8025" y="981075"/>
            <a:ext cx="3416300" cy="554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6725" y="981075"/>
            <a:ext cx="3416300" cy="554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2214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6771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24798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1790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599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0E29AB9E-D460-4579-AE15-1544AFE6DAE2}" type="slidenum">
              <a:rPr lang="en-US"/>
              <a:pPr>
                <a:defRPr/>
              </a:pPr>
              <a:t>‹#›</a:t>
            </a:fld>
            <a:endParaRPr lang="en-US"/>
          </a:p>
        </p:txBody>
      </p:sp>
    </p:spTree>
    <p:extLst>
      <p:ext uri="{BB962C8B-B14F-4D97-AF65-F5344CB8AC3E}">
        <p14:creationId xmlns:p14="http://schemas.microsoft.com/office/powerpoint/2010/main" val="30044019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51856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22844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2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8025" y="260350"/>
            <a:ext cx="5087938" cy="6262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40206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30174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0089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98688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8025" y="981075"/>
            <a:ext cx="3416300" cy="554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6725" y="981075"/>
            <a:ext cx="3416300" cy="554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2599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0637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61962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650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9C48EA45-1473-4866-8DBC-E288223CD3D9}" type="slidenum">
              <a:rPr lang="en-US"/>
              <a:pPr>
                <a:defRPr/>
              </a:pPr>
              <a:t>‹#›</a:t>
            </a:fld>
            <a:endParaRPr lang="en-US"/>
          </a:p>
        </p:txBody>
      </p:sp>
    </p:spTree>
    <p:extLst>
      <p:ext uri="{BB962C8B-B14F-4D97-AF65-F5344CB8AC3E}">
        <p14:creationId xmlns:p14="http://schemas.microsoft.com/office/powerpoint/2010/main" val="5460904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3145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05484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5753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2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8025" y="260350"/>
            <a:ext cx="5087938" cy="6262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28789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625593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0710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074576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8025" y="981075"/>
            <a:ext cx="3416300" cy="554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6725" y="981075"/>
            <a:ext cx="3416300" cy="554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53881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70541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4216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9752CBBD-7345-4CF6-B0F4-B580E5CA2EB5}" type="slidenum">
              <a:rPr lang="en-US"/>
              <a:pPr>
                <a:defRPr/>
              </a:pPr>
              <a:t>‹#›</a:t>
            </a:fld>
            <a:endParaRPr lang="en-US"/>
          </a:p>
        </p:txBody>
      </p:sp>
    </p:spTree>
    <p:extLst>
      <p:ext uri="{BB962C8B-B14F-4D97-AF65-F5344CB8AC3E}">
        <p14:creationId xmlns:p14="http://schemas.microsoft.com/office/powerpoint/2010/main" val="17901326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3509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89433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23838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55062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2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8025" y="260350"/>
            <a:ext cx="5087938" cy="6262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1209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019493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7121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940932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8025" y="981075"/>
            <a:ext cx="3416300" cy="554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6725" y="981075"/>
            <a:ext cx="3416300" cy="5541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82217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3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83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DB0F4A89-87DD-4C88-83DD-E13036CB3FA6}" type="slidenum">
              <a:rPr lang="en-US"/>
              <a:pPr>
                <a:defRPr/>
              </a:pPr>
              <a:t>‹#›</a:t>
            </a:fld>
            <a:endParaRPr lang="en-US"/>
          </a:p>
        </p:txBody>
      </p:sp>
    </p:spTree>
    <p:extLst>
      <p:ext uri="{BB962C8B-B14F-4D97-AF65-F5344CB8AC3E}">
        <p14:creationId xmlns:p14="http://schemas.microsoft.com/office/powerpoint/2010/main" val="41418100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106744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9817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43625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89550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4016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2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8025" y="260350"/>
            <a:ext cx="5087938" cy="6262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26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3B890AB6-00AC-4098-8BCC-4C5CF0250F2E}" type="slidenum">
              <a:rPr lang="en-US"/>
              <a:pPr>
                <a:defRPr/>
              </a:pPr>
              <a:t>‹#›</a:t>
            </a:fld>
            <a:endParaRPr lang="en-US"/>
          </a:p>
        </p:txBody>
      </p:sp>
    </p:spTree>
    <p:extLst>
      <p:ext uri="{BB962C8B-B14F-4D97-AF65-F5344CB8AC3E}">
        <p14:creationId xmlns:p14="http://schemas.microsoft.com/office/powerpoint/2010/main" val="1051573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B5D6B7C-6890-437B-BE85-7A5315205952}" type="slidenum">
              <a:rPr lang="en-US"/>
              <a:pPr>
                <a:defRPr/>
              </a:pPr>
              <a:t>‹#›</a:t>
            </a:fld>
            <a:endParaRPr lang="en-US"/>
          </a:p>
        </p:txBody>
      </p:sp>
    </p:spTree>
    <p:extLst>
      <p:ext uri="{BB962C8B-B14F-4D97-AF65-F5344CB8AC3E}">
        <p14:creationId xmlns:p14="http://schemas.microsoft.com/office/powerpoint/2010/main" val="1314296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7F8038AB-36B2-41B1-8E8B-5EA4CD1FB1FB}" type="slidenum">
              <a:rPr lang="en-US"/>
              <a:pPr>
                <a:defRPr/>
              </a:pPr>
              <a:t>‹#›</a:t>
            </a:fld>
            <a:endParaRPr lang="en-US"/>
          </a:p>
        </p:txBody>
      </p:sp>
    </p:spTree>
    <p:extLst>
      <p:ext uri="{BB962C8B-B14F-4D97-AF65-F5344CB8AC3E}">
        <p14:creationId xmlns:p14="http://schemas.microsoft.com/office/powerpoint/2010/main" val="1752643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9825297A-D72D-4B46-BF8D-A29A0368CC84}" type="slidenum">
              <a:rPr lang="en-US"/>
              <a:pPr>
                <a:defRPr/>
              </a:pPr>
              <a:t>‹#›</a:t>
            </a:fld>
            <a:endParaRPr lang="en-US"/>
          </a:p>
        </p:txBody>
      </p:sp>
    </p:spTree>
    <p:extLst>
      <p:ext uri="{BB962C8B-B14F-4D97-AF65-F5344CB8AC3E}">
        <p14:creationId xmlns:p14="http://schemas.microsoft.com/office/powerpoint/2010/main" val="95558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979613" y="1523999"/>
            <a:ext cx="6985000" cy="4038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1905000" y="6130637"/>
            <a:ext cx="5029200" cy="692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07136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4425110-5B56-4C35-859D-79059FA0450D}" type="slidenum">
              <a:rPr lang="en-US"/>
              <a:pPr>
                <a:defRPr/>
              </a:pPr>
              <a:t>‹#›</a:t>
            </a:fld>
            <a:endParaRPr lang="en-US"/>
          </a:p>
        </p:txBody>
      </p:sp>
    </p:spTree>
    <p:extLst>
      <p:ext uri="{BB962C8B-B14F-4D97-AF65-F5344CB8AC3E}">
        <p14:creationId xmlns:p14="http://schemas.microsoft.com/office/powerpoint/2010/main" val="1466818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45D23D7-1F4E-4537-972E-D03CD56E1B35}" type="slidenum">
              <a:rPr lang="en-US"/>
              <a:pPr>
                <a:defRPr/>
              </a:pPr>
              <a:t>‹#›</a:t>
            </a:fld>
            <a:endParaRPr lang="en-US"/>
          </a:p>
        </p:txBody>
      </p:sp>
    </p:spTree>
    <p:extLst>
      <p:ext uri="{BB962C8B-B14F-4D97-AF65-F5344CB8AC3E}">
        <p14:creationId xmlns:p14="http://schemas.microsoft.com/office/powerpoint/2010/main" val="3826581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4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260350"/>
            <a:ext cx="5086350"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79536222-3131-4705-9D50-39437FB1E4BE}" type="slidenum">
              <a:rPr lang="en-US"/>
              <a:pPr>
                <a:defRPr/>
              </a:pPr>
              <a:t>‹#›</a:t>
            </a:fld>
            <a:endParaRPr lang="en-US"/>
          </a:p>
        </p:txBody>
      </p:sp>
    </p:spTree>
    <p:extLst>
      <p:ext uri="{BB962C8B-B14F-4D97-AF65-F5344CB8AC3E}">
        <p14:creationId xmlns:p14="http://schemas.microsoft.com/office/powerpoint/2010/main" val="2958825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9613" y="260350"/>
            <a:ext cx="6913562"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79613" y="981075"/>
            <a:ext cx="34163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8313" y="981075"/>
            <a:ext cx="3416300" cy="554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39831B67-85AC-417F-B350-6912713B8844}" type="slidenum">
              <a:rPr lang="en-US"/>
              <a:pPr>
                <a:defRPr/>
              </a:pPr>
              <a:t>‹#›</a:t>
            </a:fld>
            <a:endParaRPr lang="en-US"/>
          </a:p>
        </p:txBody>
      </p:sp>
    </p:spTree>
    <p:extLst>
      <p:ext uri="{BB962C8B-B14F-4D97-AF65-F5344CB8AC3E}">
        <p14:creationId xmlns:p14="http://schemas.microsoft.com/office/powerpoint/2010/main" val="2409818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7331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9640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01209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83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9229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2326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511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 y="0"/>
            <a:ext cx="3375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p:nvPr userDrawn="1"/>
        </p:nvSpPr>
        <p:spPr>
          <a:xfrm>
            <a:off x="1905000" y="6130637"/>
            <a:ext cx="5029200" cy="692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10389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466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3648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4323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9620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4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260350"/>
            <a:ext cx="5086350"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8435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42421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295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6005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83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99967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35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83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1905000" y="6130637"/>
            <a:ext cx="5029200" cy="692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6200609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1341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771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1478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0592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0184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4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260350"/>
            <a:ext cx="5086350"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3655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73864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6690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3811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83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1905000" y="6130637"/>
            <a:ext cx="5029200" cy="692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33799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87217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3201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599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7146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97656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3426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4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260350"/>
            <a:ext cx="5086350"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9420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17827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24283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6268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userDrawn="1"/>
        </p:nvSpPr>
        <p:spPr>
          <a:xfrm>
            <a:off x="1905000" y="6130637"/>
            <a:ext cx="5029200" cy="692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835563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83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35913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60599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83605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648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21154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18280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0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4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260350"/>
            <a:ext cx="5086350"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71890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466377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55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1905000" y="6130637"/>
            <a:ext cx="5029200" cy="692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746017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06415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83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79983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151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74647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7837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65182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5320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0535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4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260350"/>
            <a:ext cx="5086350"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66985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209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a:xfrm>
            <a:off x="1905000" y="6130637"/>
            <a:ext cx="5029200" cy="692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0086366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2368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659267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83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81792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37796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03772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1125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30351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56551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53690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8363" y="260350"/>
            <a:ext cx="1746250" cy="6264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260350"/>
            <a:ext cx="5086350"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326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a:xfrm>
            <a:off x="1905000" y="6130637"/>
            <a:ext cx="5029200" cy="6927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9652990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09593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9536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30646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48313" y="981075"/>
            <a:ext cx="3416300" cy="554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92324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01050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60430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0196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48908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45125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489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4.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4.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4.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4.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9.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4.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0.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6.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1866900" y="0"/>
            <a:ext cx="7286625" cy="1295400"/>
          </a:xfrm>
          <a:prstGeom prst="flowChartProcess">
            <a:avLst/>
          </a:prstGeom>
          <a:solidFill>
            <a:srgbClr val="800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sp>
        <p:nvSpPr>
          <p:cNvPr id="1027" name="AutoShape 4"/>
          <p:cNvSpPr>
            <a:spLocks noChangeArrowheads="1"/>
          </p:cNvSpPr>
          <p:nvPr/>
        </p:nvSpPr>
        <p:spPr bwMode="auto">
          <a:xfrm>
            <a:off x="0" y="1447800"/>
            <a:ext cx="1835150" cy="5410200"/>
          </a:xfrm>
          <a:prstGeom prst="flowChartProcess">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200" b="1">
              <a:solidFill>
                <a:schemeClr val="bg1"/>
              </a:solidFill>
            </a:endParaRPr>
          </a:p>
          <a:p>
            <a:pPr algn="ctr" eaLnBrk="1" hangingPunct="1"/>
            <a:endParaRPr lang="en-US" sz="1200" b="1">
              <a:solidFill>
                <a:schemeClr val="bg1"/>
              </a:solidFill>
            </a:endParaRPr>
          </a:p>
        </p:txBody>
      </p:sp>
      <p:sp>
        <p:nvSpPr>
          <p:cNvPr id="1028" name="Rectangle 5"/>
          <p:cNvSpPr>
            <a:spLocks noGrp="1" noChangeArrowheads="1"/>
          </p:cNvSpPr>
          <p:nvPr>
            <p:ph type="body" idx="1"/>
          </p:nvPr>
        </p:nvSpPr>
        <p:spPr bwMode="auto">
          <a:xfrm>
            <a:off x="1979613" y="1524000"/>
            <a:ext cx="6985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6"/>
          <p:cNvSpPr>
            <a:spLocks noGrp="1" noChangeArrowheads="1"/>
          </p:cNvSpPr>
          <p:nvPr>
            <p:ph type="title"/>
          </p:nvPr>
        </p:nvSpPr>
        <p:spPr bwMode="auto">
          <a:xfrm>
            <a:off x="1979613" y="260350"/>
            <a:ext cx="69135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0" name="Pictur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8288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905000" y="6248400"/>
            <a:ext cx="6084888" cy="609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29" r:id="rId1"/>
    <p:sldLayoutId id="2147485276" r:id="rId2"/>
    <p:sldLayoutId id="2147485430" r:id="rId3"/>
    <p:sldLayoutId id="2147485277" r:id="rId4"/>
    <p:sldLayoutId id="2147485278" r:id="rId5"/>
    <p:sldLayoutId id="2147485279" r:id="rId6"/>
    <p:sldLayoutId id="2147485280" r:id="rId7"/>
    <p:sldLayoutId id="2147485281" r:id="rId8"/>
    <p:sldLayoutId id="2147485282" r:id="rId9"/>
    <p:sldLayoutId id="2147485283" r:id="rId10"/>
    <p:sldLayoutId id="2147485284" r:id="rId11"/>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bg1"/>
          </a:solidFill>
          <a:latin typeface="Arial"/>
          <a:ea typeface="ＭＳ Ｐゴシック" pitchFamily="-106" charset="-128"/>
          <a:cs typeface="Arial"/>
        </a:defRPr>
      </a:lvl1pPr>
      <a:lvl2pPr algn="l" rtl="0" eaLnBrk="0" fontAlgn="base" hangingPunct="0">
        <a:spcBef>
          <a:spcPct val="0"/>
        </a:spcBef>
        <a:spcAft>
          <a:spcPct val="0"/>
        </a:spcAft>
        <a:defRPr sz="3600" b="1">
          <a:solidFill>
            <a:schemeClr val="bg1"/>
          </a:solidFill>
          <a:latin typeface="Arial" pitchFamily="-106" charset="0"/>
          <a:ea typeface="ＭＳ Ｐゴシック" pitchFamily="-106" charset="-128"/>
          <a:cs typeface="Arial" charset="0"/>
        </a:defRPr>
      </a:lvl2pPr>
      <a:lvl3pPr algn="l" rtl="0" eaLnBrk="0" fontAlgn="base" hangingPunct="0">
        <a:spcBef>
          <a:spcPct val="0"/>
        </a:spcBef>
        <a:spcAft>
          <a:spcPct val="0"/>
        </a:spcAft>
        <a:defRPr sz="3600" b="1">
          <a:solidFill>
            <a:schemeClr val="bg1"/>
          </a:solidFill>
          <a:latin typeface="Arial" pitchFamily="-106" charset="0"/>
          <a:ea typeface="ＭＳ Ｐゴシック" pitchFamily="-106" charset="-128"/>
          <a:cs typeface="Arial" charset="0"/>
        </a:defRPr>
      </a:lvl3pPr>
      <a:lvl4pPr algn="l" rtl="0" eaLnBrk="0" fontAlgn="base" hangingPunct="0">
        <a:spcBef>
          <a:spcPct val="0"/>
        </a:spcBef>
        <a:spcAft>
          <a:spcPct val="0"/>
        </a:spcAft>
        <a:defRPr sz="3600" b="1">
          <a:solidFill>
            <a:schemeClr val="bg1"/>
          </a:solidFill>
          <a:latin typeface="Arial" pitchFamily="-106" charset="0"/>
          <a:ea typeface="ＭＳ Ｐゴシック" pitchFamily="-106" charset="-128"/>
          <a:cs typeface="Arial" charset="0"/>
        </a:defRPr>
      </a:lvl4pPr>
      <a:lvl5pPr algn="l" rtl="0" eaLnBrk="0" fontAlgn="base" hangingPunct="0">
        <a:spcBef>
          <a:spcPct val="0"/>
        </a:spcBef>
        <a:spcAft>
          <a:spcPct val="0"/>
        </a:spcAft>
        <a:defRPr sz="3600" b="1">
          <a:solidFill>
            <a:schemeClr val="bg1"/>
          </a:solidFill>
          <a:latin typeface="Arial" pitchFamily="-106" charset="0"/>
          <a:ea typeface="ＭＳ Ｐゴシック" pitchFamily="-106" charset="-128"/>
          <a:cs typeface="Arial" charset="0"/>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CC9933"/>
        </a:buClr>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CC9933"/>
        </a:buClr>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CC9933"/>
        </a:buClr>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CC9933"/>
        </a:buClr>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CC9933"/>
        </a:buClr>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lr>
          <a:srgbClr val="CC9933"/>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CC9933"/>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CC9933"/>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CC9933"/>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AutoShape 4"/>
          <p:cNvSpPr>
            <a:spLocks noChangeArrowheads="1"/>
          </p:cNvSpPr>
          <p:nvPr/>
        </p:nvSpPr>
        <p:spPr bwMode="auto">
          <a:xfrm>
            <a:off x="1866900" y="0"/>
            <a:ext cx="7286625" cy="889000"/>
          </a:xfrm>
          <a:prstGeom prst="flowChartProcess">
            <a:avLst/>
          </a:prstGeom>
          <a:solidFill>
            <a:srgbClr val="2533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pic>
        <p:nvPicPr>
          <p:cNvPr id="10243" name="Picture 6" descr="grass_cutting"/>
          <p:cNvPicPr>
            <a:picLocks noChangeAspect="1" noChangeArrowheads="1"/>
          </p:cNvPicPr>
          <p:nvPr/>
        </p:nvPicPr>
        <p:blipFill>
          <a:blip r:embed="rId13">
            <a:extLst>
              <a:ext uri="{28A0092B-C50C-407E-A947-70E740481C1C}">
                <a14:useLocalDpi xmlns:a14="http://schemas.microsoft.com/office/drawing/2010/main" val="0"/>
              </a:ext>
            </a:extLst>
          </a:blip>
          <a:srcRect l="13347" t="32436" r="20020" b="19821"/>
          <a:stretch>
            <a:fillRect/>
          </a:stretch>
        </p:blipFill>
        <p:spPr bwMode="auto">
          <a:xfrm>
            <a:off x="1588" y="908050"/>
            <a:ext cx="1835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AutoShape 10"/>
          <p:cNvSpPr>
            <a:spLocks noChangeArrowheads="1"/>
          </p:cNvSpPr>
          <p:nvPr/>
        </p:nvSpPr>
        <p:spPr bwMode="auto">
          <a:xfrm>
            <a:off x="0" y="2276475"/>
            <a:ext cx="1835150" cy="4581525"/>
          </a:xfrm>
          <a:prstGeom prst="flowChartProcess">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r>
              <a:rPr lang="en-US" sz="1200" b="1">
                <a:solidFill>
                  <a:schemeClr val="bg1"/>
                </a:solidFill>
                <a:latin typeface="Verdana" panose="020B0604030504040204" pitchFamily="34" charset="0"/>
              </a:rPr>
              <a:t>WIPFLI.COM</a:t>
            </a:r>
          </a:p>
        </p:txBody>
      </p:sp>
      <p:sp>
        <p:nvSpPr>
          <p:cNvPr id="10245" name="Rectangle 13"/>
          <p:cNvSpPr>
            <a:spLocks noGrp="1" noChangeArrowheads="1"/>
          </p:cNvSpPr>
          <p:nvPr>
            <p:ph type="body" idx="1"/>
          </p:nvPr>
        </p:nvSpPr>
        <p:spPr bwMode="auto">
          <a:xfrm>
            <a:off x="1979613" y="981075"/>
            <a:ext cx="6985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14"/>
          <p:cNvSpPr>
            <a:spLocks noGrp="1" noChangeArrowheads="1"/>
          </p:cNvSpPr>
          <p:nvPr>
            <p:ph type="title"/>
          </p:nvPr>
        </p:nvSpPr>
        <p:spPr bwMode="auto">
          <a:xfrm>
            <a:off x="1979613" y="260350"/>
            <a:ext cx="6913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47" name="Picture 15" descr="looooog"/>
          <p:cNvPicPr>
            <a:picLocks noChangeAspect="1" noChangeArrowheads="1"/>
          </p:cNvPicPr>
          <p:nvPr/>
        </p:nvPicPr>
        <p:blipFill>
          <a:blip r:embed="rId14">
            <a:extLst>
              <a:ext uri="{28A0092B-C50C-407E-A947-70E740481C1C}">
                <a14:useLocalDpi xmlns:a14="http://schemas.microsoft.com/office/drawing/2010/main" val="0"/>
              </a:ext>
            </a:extLst>
          </a:blip>
          <a:srcRect t="4660" b="28476"/>
          <a:stretch>
            <a:fillRect/>
          </a:stretch>
        </p:blipFill>
        <p:spPr bwMode="auto">
          <a:xfrm>
            <a:off x="0" y="-1588"/>
            <a:ext cx="1835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4" r:id="rId1"/>
    <p:sldLayoutId id="2147485375" r:id="rId2"/>
    <p:sldLayoutId id="2147485376" r:id="rId3"/>
    <p:sldLayoutId id="2147485377" r:id="rId4"/>
    <p:sldLayoutId id="2147485378" r:id="rId5"/>
    <p:sldLayoutId id="2147485379" r:id="rId6"/>
    <p:sldLayoutId id="2147485380" r:id="rId7"/>
    <p:sldLayoutId id="2147485381" r:id="rId8"/>
    <p:sldLayoutId id="2147485382" r:id="rId9"/>
    <p:sldLayoutId id="2147485383" r:id="rId10"/>
    <p:sldLayoutId id="2147485384"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253355"/>
        </a:buClr>
        <a:buChar char="•"/>
        <a:defRPr sz="32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253355"/>
        </a:buClr>
        <a:buChar char="•"/>
        <a:defRPr sz="2800" b="1">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253355"/>
        </a:buClr>
        <a:buChar char="•"/>
        <a:defRPr sz="2400" b="1">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253355"/>
        </a:buClr>
        <a:buChar char="•"/>
        <a:defRPr sz="2000" b="1">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253355"/>
        </a:buClr>
        <a:buChar char="•"/>
        <a:defRPr sz="2000" b="1">
          <a:solidFill>
            <a:schemeClr val="tx1"/>
          </a:solidFill>
          <a:latin typeface="+mn-lt"/>
          <a:ea typeface="ＭＳ Ｐゴシック" pitchFamily="-106" charset="-128"/>
        </a:defRPr>
      </a:lvl5pPr>
      <a:lvl6pPr marL="2514600" indent="-228600" algn="l" rtl="0" fontAlgn="base">
        <a:spcBef>
          <a:spcPct val="20000"/>
        </a:spcBef>
        <a:spcAft>
          <a:spcPct val="0"/>
        </a:spcAft>
        <a:buClr>
          <a:srgbClr val="253355"/>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253355"/>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253355"/>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253355"/>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1978025" y="981075"/>
            <a:ext cx="6985000"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7" name="AutoShape 6"/>
          <p:cNvSpPr>
            <a:spLocks noChangeArrowheads="1"/>
          </p:cNvSpPr>
          <p:nvPr/>
        </p:nvSpPr>
        <p:spPr bwMode="auto">
          <a:xfrm>
            <a:off x="1866900" y="0"/>
            <a:ext cx="7286625" cy="889000"/>
          </a:xfrm>
          <a:prstGeom prst="flowChartProcess">
            <a:avLst/>
          </a:prstGeom>
          <a:solidFill>
            <a:srgbClr val="EBA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sp>
        <p:nvSpPr>
          <p:cNvPr id="11268" name="Rectangle 2"/>
          <p:cNvSpPr>
            <a:spLocks noGrp="1" noChangeArrowheads="1"/>
          </p:cNvSpPr>
          <p:nvPr>
            <p:ph type="title"/>
          </p:nvPr>
        </p:nvSpPr>
        <p:spPr bwMode="auto">
          <a:xfrm>
            <a:off x="1979613" y="260350"/>
            <a:ext cx="6985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1269" name="Picture 16" descr="looooog"/>
          <p:cNvPicPr>
            <a:picLocks noChangeAspect="1" noChangeArrowheads="1"/>
          </p:cNvPicPr>
          <p:nvPr/>
        </p:nvPicPr>
        <p:blipFill>
          <a:blip r:embed="rId13">
            <a:extLst>
              <a:ext uri="{28A0092B-C50C-407E-A947-70E740481C1C}">
                <a14:useLocalDpi xmlns:a14="http://schemas.microsoft.com/office/drawing/2010/main" val="0"/>
              </a:ext>
            </a:extLst>
          </a:blip>
          <a:srcRect t="4660" b="28476"/>
          <a:stretch>
            <a:fillRect/>
          </a:stretch>
        </p:blipFill>
        <p:spPr bwMode="auto">
          <a:xfrm>
            <a:off x="0" y="-1588"/>
            <a:ext cx="1835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85" r:id="rId1"/>
    <p:sldLayoutId id="2147485386" r:id="rId2"/>
    <p:sldLayoutId id="2147485387" r:id="rId3"/>
    <p:sldLayoutId id="2147485388" r:id="rId4"/>
    <p:sldLayoutId id="2147485389" r:id="rId5"/>
    <p:sldLayoutId id="2147485390" r:id="rId6"/>
    <p:sldLayoutId id="2147485391" r:id="rId7"/>
    <p:sldLayoutId id="2147485392" r:id="rId8"/>
    <p:sldLayoutId id="2147485393" r:id="rId9"/>
    <p:sldLayoutId id="2147485394" r:id="rId10"/>
    <p:sldLayoutId id="2147485395"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CC9933"/>
        </a:buClr>
        <a:buChar char="•"/>
        <a:defRPr sz="32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CC9933"/>
        </a:buClr>
        <a:buChar char="•"/>
        <a:defRPr sz="2800" b="1">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CC9933"/>
        </a:buClr>
        <a:buChar char="•"/>
        <a:defRPr sz="2400" b="1">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CC9933"/>
        </a:buClr>
        <a:buChar char="•"/>
        <a:defRPr sz="2000" b="1">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CC9933"/>
        </a:buClr>
        <a:buChar char="•"/>
        <a:defRPr sz="2000" b="1">
          <a:solidFill>
            <a:schemeClr val="tx1"/>
          </a:solidFill>
          <a:latin typeface="+mn-lt"/>
          <a:ea typeface="ＭＳ Ｐゴシック" pitchFamily="-106" charset="-128"/>
        </a:defRPr>
      </a:lvl5pPr>
      <a:lvl6pPr marL="2514600" indent="-228600" algn="l" rtl="0" fontAlgn="base">
        <a:spcBef>
          <a:spcPct val="20000"/>
        </a:spcBef>
        <a:spcAft>
          <a:spcPct val="0"/>
        </a:spcAft>
        <a:buClr>
          <a:srgbClr val="CC9933"/>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CC9933"/>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CC9933"/>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CC9933"/>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bwMode="auto">
          <a:xfrm>
            <a:off x="1978025" y="981075"/>
            <a:ext cx="6985000"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1" name="AutoShape 3"/>
          <p:cNvSpPr>
            <a:spLocks noChangeArrowheads="1"/>
          </p:cNvSpPr>
          <p:nvPr/>
        </p:nvSpPr>
        <p:spPr bwMode="auto">
          <a:xfrm>
            <a:off x="1866900" y="0"/>
            <a:ext cx="7286625" cy="889000"/>
          </a:xfrm>
          <a:prstGeom prst="flowChartProcess">
            <a:avLst/>
          </a:prstGeom>
          <a:solidFill>
            <a:srgbClr val="4B2A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sp>
        <p:nvSpPr>
          <p:cNvPr id="12292" name="Rectangle 4"/>
          <p:cNvSpPr>
            <a:spLocks noGrp="1" noChangeArrowheads="1"/>
          </p:cNvSpPr>
          <p:nvPr>
            <p:ph type="title"/>
          </p:nvPr>
        </p:nvSpPr>
        <p:spPr bwMode="auto">
          <a:xfrm>
            <a:off x="1979613" y="260350"/>
            <a:ext cx="6985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2293" name="Picture 8" descr="looooog"/>
          <p:cNvPicPr>
            <a:picLocks noChangeAspect="1" noChangeArrowheads="1"/>
          </p:cNvPicPr>
          <p:nvPr/>
        </p:nvPicPr>
        <p:blipFill>
          <a:blip r:embed="rId13">
            <a:extLst>
              <a:ext uri="{28A0092B-C50C-407E-A947-70E740481C1C}">
                <a14:useLocalDpi xmlns:a14="http://schemas.microsoft.com/office/drawing/2010/main" val="0"/>
              </a:ext>
            </a:extLst>
          </a:blip>
          <a:srcRect t="4660" b="28476"/>
          <a:stretch>
            <a:fillRect/>
          </a:stretch>
        </p:blipFill>
        <p:spPr bwMode="auto">
          <a:xfrm>
            <a:off x="0" y="-1588"/>
            <a:ext cx="1835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96" r:id="rId1"/>
    <p:sldLayoutId id="2147485397" r:id="rId2"/>
    <p:sldLayoutId id="2147485398" r:id="rId3"/>
    <p:sldLayoutId id="2147485399" r:id="rId4"/>
    <p:sldLayoutId id="2147485400" r:id="rId5"/>
    <p:sldLayoutId id="2147485401" r:id="rId6"/>
    <p:sldLayoutId id="2147485402" r:id="rId7"/>
    <p:sldLayoutId id="2147485403" r:id="rId8"/>
    <p:sldLayoutId id="2147485404" r:id="rId9"/>
    <p:sldLayoutId id="2147485405" r:id="rId10"/>
    <p:sldLayoutId id="2147485406"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4B2A46"/>
        </a:buClr>
        <a:buChar char="•"/>
        <a:defRPr sz="32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4B2A46"/>
        </a:buClr>
        <a:buChar char="•"/>
        <a:defRPr sz="2800" b="1">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4B2A46"/>
        </a:buClr>
        <a:buChar char="•"/>
        <a:defRPr sz="2400" b="1">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4B2A46"/>
        </a:buClr>
        <a:buChar char="•"/>
        <a:defRPr sz="2000" b="1">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4B2A46"/>
        </a:buClr>
        <a:buChar char="•"/>
        <a:defRPr sz="2000" b="1">
          <a:solidFill>
            <a:schemeClr val="tx1"/>
          </a:solidFill>
          <a:latin typeface="+mn-lt"/>
          <a:ea typeface="ＭＳ Ｐゴシック" pitchFamily="-106" charset="-128"/>
        </a:defRPr>
      </a:lvl5pPr>
      <a:lvl6pPr marL="2514600" indent="-228600" algn="l" rtl="0" fontAlgn="base">
        <a:spcBef>
          <a:spcPct val="20000"/>
        </a:spcBef>
        <a:spcAft>
          <a:spcPct val="0"/>
        </a:spcAft>
        <a:buClr>
          <a:srgbClr val="4B2A46"/>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4B2A46"/>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4B2A46"/>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4B2A46"/>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1978025" y="981075"/>
            <a:ext cx="6985000"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AutoShape 3"/>
          <p:cNvSpPr>
            <a:spLocks noChangeArrowheads="1"/>
          </p:cNvSpPr>
          <p:nvPr/>
        </p:nvSpPr>
        <p:spPr bwMode="auto">
          <a:xfrm>
            <a:off x="1866900" y="0"/>
            <a:ext cx="7286625" cy="889000"/>
          </a:xfrm>
          <a:prstGeom prst="flowChartProcess">
            <a:avLst/>
          </a:prstGeom>
          <a:solidFill>
            <a:srgbClr val="6A5B0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sp>
        <p:nvSpPr>
          <p:cNvPr id="13316" name="Rectangle 4"/>
          <p:cNvSpPr>
            <a:spLocks noGrp="1" noChangeArrowheads="1"/>
          </p:cNvSpPr>
          <p:nvPr>
            <p:ph type="title"/>
          </p:nvPr>
        </p:nvSpPr>
        <p:spPr bwMode="auto">
          <a:xfrm>
            <a:off x="1979613" y="260350"/>
            <a:ext cx="6985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3317" name="Picture 8" descr="looooog"/>
          <p:cNvPicPr>
            <a:picLocks noChangeAspect="1" noChangeArrowheads="1"/>
          </p:cNvPicPr>
          <p:nvPr/>
        </p:nvPicPr>
        <p:blipFill>
          <a:blip r:embed="rId13">
            <a:extLst>
              <a:ext uri="{28A0092B-C50C-407E-A947-70E740481C1C}">
                <a14:useLocalDpi xmlns:a14="http://schemas.microsoft.com/office/drawing/2010/main" val="0"/>
              </a:ext>
            </a:extLst>
          </a:blip>
          <a:srcRect t="4660" b="28476"/>
          <a:stretch>
            <a:fillRect/>
          </a:stretch>
        </p:blipFill>
        <p:spPr bwMode="auto">
          <a:xfrm>
            <a:off x="0" y="-1588"/>
            <a:ext cx="1835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07" r:id="rId1"/>
    <p:sldLayoutId id="2147485408" r:id="rId2"/>
    <p:sldLayoutId id="2147485409" r:id="rId3"/>
    <p:sldLayoutId id="2147485410" r:id="rId4"/>
    <p:sldLayoutId id="2147485411" r:id="rId5"/>
    <p:sldLayoutId id="2147485412" r:id="rId6"/>
    <p:sldLayoutId id="2147485413" r:id="rId7"/>
    <p:sldLayoutId id="2147485414" r:id="rId8"/>
    <p:sldLayoutId id="2147485415" r:id="rId9"/>
    <p:sldLayoutId id="2147485416" r:id="rId10"/>
    <p:sldLayoutId id="2147485417"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6A5B07"/>
        </a:buClr>
        <a:buChar char="•"/>
        <a:defRPr sz="32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6A5B07"/>
        </a:buClr>
        <a:buChar char="•"/>
        <a:defRPr sz="2800" b="1">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6A5B07"/>
        </a:buClr>
        <a:buChar char="•"/>
        <a:defRPr sz="2400" b="1">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5pPr>
      <a:lvl6pPr marL="25146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1978025" y="981075"/>
            <a:ext cx="6985000"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39" name="AutoShape 3"/>
          <p:cNvSpPr>
            <a:spLocks noChangeArrowheads="1"/>
          </p:cNvSpPr>
          <p:nvPr/>
        </p:nvSpPr>
        <p:spPr bwMode="auto">
          <a:xfrm>
            <a:off x="1866900" y="0"/>
            <a:ext cx="7286625" cy="889000"/>
          </a:xfrm>
          <a:prstGeom prst="flowChartProcess">
            <a:avLst/>
          </a:prstGeom>
          <a:solidFill>
            <a:srgbClr val="2533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sp>
        <p:nvSpPr>
          <p:cNvPr id="14340" name="Rectangle 4"/>
          <p:cNvSpPr>
            <a:spLocks noGrp="1" noChangeArrowheads="1"/>
          </p:cNvSpPr>
          <p:nvPr>
            <p:ph type="title"/>
          </p:nvPr>
        </p:nvSpPr>
        <p:spPr bwMode="auto">
          <a:xfrm>
            <a:off x="1979613" y="260350"/>
            <a:ext cx="6985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4341" name="Picture 8" descr="looooog"/>
          <p:cNvPicPr>
            <a:picLocks noChangeAspect="1" noChangeArrowheads="1"/>
          </p:cNvPicPr>
          <p:nvPr/>
        </p:nvPicPr>
        <p:blipFill>
          <a:blip r:embed="rId13">
            <a:extLst>
              <a:ext uri="{28A0092B-C50C-407E-A947-70E740481C1C}">
                <a14:useLocalDpi xmlns:a14="http://schemas.microsoft.com/office/drawing/2010/main" val="0"/>
              </a:ext>
            </a:extLst>
          </a:blip>
          <a:srcRect t="4660" b="28476"/>
          <a:stretch>
            <a:fillRect/>
          </a:stretch>
        </p:blipFill>
        <p:spPr bwMode="auto">
          <a:xfrm>
            <a:off x="0" y="-1588"/>
            <a:ext cx="1835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 id="2147485427" r:id="rId10"/>
    <p:sldLayoutId id="2147485428"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253355"/>
        </a:buClr>
        <a:buChar char="•"/>
        <a:defRPr sz="32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253355"/>
        </a:buClr>
        <a:buChar char="•"/>
        <a:defRPr sz="2800" b="1">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253355"/>
        </a:buClr>
        <a:buChar char="•"/>
        <a:defRPr sz="2400" b="1">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253355"/>
        </a:buClr>
        <a:buChar char="•"/>
        <a:defRPr sz="2000" b="1">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253355"/>
        </a:buClr>
        <a:buChar char="•"/>
        <a:defRPr sz="2000" b="1">
          <a:solidFill>
            <a:schemeClr val="tx1"/>
          </a:solidFill>
          <a:latin typeface="+mn-lt"/>
          <a:ea typeface="ＭＳ Ｐゴシック" pitchFamily="-106" charset="-128"/>
        </a:defRPr>
      </a:lvl5pPr>
      <a:lvl6pPr marL="2514600" indent="-228600" algn="l" rtl="0" fontAlgn="base">
        <a:spcBef>
          <a:spcPct val="20000"/>
        </a:spcBef>
        <a:spcAft>
          <a:spcPct val="0"/>
        </a:spcAft>
        <a:buClr>
          <a:srgbClr val="253355"/>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253355"/>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253355"/>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253355"/>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2"/>
          <p:cNvSpPr>
            <a:spLocks noChangeArrowheads="1"/>
          </p:cNvSpPr>
          <p:nvPr/>
        </p:nvSpPr>
        <p:spPr bwMode="auto">
          <a:xfrm>
            <a:off x="1866900" y="0"/>
            <a:ext cx="7286625" cy="889000"/>
          </a:xfrm>
          <a:prstGeom prst="flowChartProcess">
            <a:avLst/>
          </a:prstGeom>
          <a:solidFill>
            <a:srgbClr val="4B2A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sp>
        <p:nvSpPr>
          <p:cNvPr id="2051" name="Rectangle 5"/>
          <p:cNvSpPr>
            <a:spLocks noGrp="1" noChangeArrowheads="1"/>
          </p:cNvSpPr>
          <p:nvPr>
            <p:ph type="body" idx="1"/>
          </p:nvPr>
        </p:nvSpPr>
        <p:spPr bwMode="auto">
          <a:xfrm>
            <a:off x="1979613" y="981075"/>
            <a:ext cx="6985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6"/>
          <p:cNvSpPr>
            <a:spLocks noGrp="1" noChangeArrowheads="1"/>
          </p:cNvSpPr>
          <p:nvPr>
            <p:ph type="title"/>
          </p:nvPr>
        </p:nvSpPr>
        <p:spPr bwMode="auto">
          <a:xfrm>
            <a:off x="1979613" y="260350"/>
            <a:ext cx="6913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2053" name="Picture 7" descr="looooog"/>
          <p:cNvPicPr>
            <a:picLocks noChangeAspect="1" noChangeArrowheads="1"/>
          </p:cNvPicPr>
          <p:nvPr/>
        </p:nvPicPr>
        <p:blipFill>
          <a:blip r:embed="rId14">
            <a:extLst>
              <a:ext uri="{28A0092B-C50C-407E-A947-70E740481C1C}">
                <a14:useLocalDpi xmlns:a14="http://schemas.microsoft.com/office/drawing/2010/main" val="0"/>
              </a:ext>
            </a:extLst>
          </a:blip>
          <a:srcRect t="4660" b="28476"/>
          <a:stretch>
            <a:fillRect/>
          </a:stretch>
        </p:blipFill>
        <p:spPr bwMode="auto">
          <a:xfrm>
            <a:off x="0" y="-1588"/>
            <a:ext cx="1835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289" name="Rectangle 9"/>
          <p:cNvSpPr>
            <a:spLocks noGrp="1" noChangeArrowheads="1"/>
          </p:cNvSpPr>
          <p:nvPr>
            <p:ph type="sldNum" sz="quarter" idx="4"/>
          </p:nvPr>
        </p:nvSpPr>
        <p:spPr bwMode="auto">
          <a:xfrm>
            <a:off x="6838950" y="64547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E423ED0-335C-49E6-969D-B0DFDE710C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85" r:id="rId1"/>
    <p:sldLayoutId id="2147485286" r:id="rId2"/>
    <p:sldLayoutId id="2147485287" r:id="rId3"/>
    <p:sldLayoutId id="2147485288" r:id="rId4"/>
    <p:sldLayoutId id="2147485289" r:id="rId5"/>
    <p:sldLayoutId id="2147485290" r:id="rId6"/>
    <p:sldLayoutId id="2147485291" r:id="rId7"/>
    <p:sldLayoutId id="2147485292" r:id="rId8"/>
    <p:sldLayoutId id="2147485293" r:id="rId9"/>
    <p:sldLayoutId id="2147485294" r:id="rId10"/>
    <p:sldLayoutId id="2147485295" r:id="rId11"/>
    <p:sldLayoutId id="214748529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bg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6A5B07"/>
        </a:buClr>
        <a:buChar char="•"/>
        <a:defRPr sz="32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6A5B07"/>
        </a:buClr>
        <a:buFont typeface="Arial" panose="020B0604020202020204" pitchFamily="34" charset="0"/>
        <a:buChar char="–"/>
        <a:defRPr sz="2800" b="1">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6A5B07"/>
        </a:buClr>
        <a:buChar char="o"/>
        <a:defRPr sz="2400" b="1">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6A5B07"/>
        </a:buClr>
        <a:buFont typeface="Wingdings" panose="05000000000000000000" pitchFamily="2" charset="2"/>
        <a:buChar char="§"/>
        <a:defRPr sz="2000" b="1">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5pPr>
      <a:lvl6pPr marL="25146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p:cNvSpPr>
            <a:spLocks noChangeArrowheads="1"/>
          </p:cNvSpPr>
          <p:nvPr/>
        </p:nvSpPr>
        <p:spPr bwMode="auto">
          <a:xfrm>
            <a:off x="1866900" y="0"/>
            <a:ext cx="7286625" cy="889000"/>
          </a:xfrm>
          <a:prstGeom prst="flowChartProcess">
            <a:avLst/>
          </a:prstGeom>
          <a:solidFill>
            <a:srgbClr val="4B2A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sp>
        <p:nvSpPr>
          <p:cNvPr id="3075" name="AutoShape 3"/>
          <p:cNvSpPr>
            <a:spLocks noChangeArrowheads="1"/>
          </p:cNvSpPr>
          <p:nvPr/>
        </p:nvSpPr>
        <p:spPr bwMode="auto">
          <a:xfrm>
            <a:off x="0" y="2276475"/>
            <a:ext cx="1835150" cy="4581525"/>
          </a:xfrm>
          <a:prstGeom prst="flowChartProcess">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r>
              <a:rPr lang="en-US" sz="1200" b="1">
                <a:solidFill>
                  <a:schemeClr val="bg1"/>
                </a:solidFill>
                <a:latin typeface="Verdana" panose="020B0604030504040204" pitchFamily="34" charset="0"/>
              </a:rPr>
              <a:t>WIPFLI.COM</a:t>
            </a:r>
          </a:p>
        </p:txBody>
      </p:sp>
      <p:sp>
        <p:nvSpPr>
          <p:cNvPr id="3076" name="Rectangle 4"/>
          <p:cNvSpPr>
            <a:spLocks noGrp="1" noChangeArrowheads="1"/>
          </p:cNvSpPr>
          <p:nvPr>
            <p:ph type="body" idx="1"/>
          </p:nvPr>
        </p:nvSpPr>
        <p:spPr bwMode="auto">
          <a:xfrm>
            <a:off x="1979613" y="981075"/>
            <a:ext cx="6985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1979613" y="260350"/>
            <a:ext cx="6913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3078" name="Picture 6" descr="looooog"/>
          <p:cNvPicPr>
            <a:picLocks noChangeAspect="1" noChangeArrowheads="1"/>
          </p:cNvPicPr>
          <p:nvPr/>
        </p:nvPicPr>
        <p:blipFill>
          <a:blip r:embed="rId13">
            <a:extLst>
              <a:ext uri="{28A0092B-C50C-407E-A947-70E740481C1C}">
                <a14:useLocalDpi xmlns:a14="http://schemas.microsoft.com/office/drawing/2010/main" val="0"/>
              </a:ext>
            </a:extLst>
          </a:blip>
          <a:srcRect t="4660" b="28476"/>
          <a:stretch>
            <a:fillRect/>
          </a:stretch>
        </p:blipFill>
        <p:spPr bwMode="auto">
          <a:xfrm>
            <a:off x="0" y="-1588"/>
            <a:ext cx="1835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brick_wall"/>
          <p:cNvPicPr>
            <a:picLocks noChangeAspect="1" noChangeArrowheads="1"/>
          </p:cNvPicPr>
          <p:nvPr/>
        </p:nvPicPr>
        <p:blipFill>
          <a:blip r:embed="rId14">
            <a:extLst>
              <a:ext uri="{28A0092B-C50C-407E-A947-70E740481C1C}">
                <a14:useLocalDpi xmlns:a14="http://schemas.microsoft.com/office/drawing/2010/main" val="0"/>
              </a:ext>
            </a:extLst>
          </a:blip>
          <a:srcRect r="10016"/>
          <a:stretch>
            <a:fillRect/>
          </a:stretch>
        </p:blipFill>
        <p:spPr bwMode="auto">
          <a:xfrm>
            <a:off x="0" y="908050"/>
            <a:ext cx="183515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97" r:id="rId1"/>
    <p:sldLayoutId id="2147485298" r:id="rId2"/>
    <p:sldLayoutId id="2147485299" r:id="rId3"/>
    <p:sldLayoutId id="2147485300" r:id="rId4"/>
    <p:sldLayoutId id="2147485301" r:id="rId5"/>
    <p:sldLayoutId id="2147485302" r:id="rId6"/>
    <p:sldLayoutId id="2147485303" r:id="rId7"/>
    <p:sldLayoutId id="2147485304" r:id="rId8"/>
    <p:sldLayoutId id="2147485305" r:id="rId9"/>
    <p:sldLayoutId id="2147485306" r:id="rId10"/>
    <p:sldLayoutId id="2147485307"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6A5B07"/>
        </a:buClr>
        <a:buChar char="•"/>
        <a:defRPr sz="32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6A5B07"/>
        </a:buClr>
        <a:buChar char="•"/>
        <a:defRPr sz="2800" b="1">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6A5B07"/>
        </a:buClr>
        <a:buChar char="•"/>
        <a:defRPr sz="2400" b="1">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5pPr>
      <a:lvl6pPr marL="25146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p:cNvSpPr>
            <a:spLocks noChangeArrowheads="1"/>
          </p:cNvSpPr>
          <p:nvPr/>
        </p:nvSpPr>
        <p:spPr bwMode="auto">
          <a:xfrm>
            <a:off x="1866900" y="0"/>
            <a:ext cx="7286625" cy="889000"/>
          </a:xfrm>
          <a:prstGeom prst="flowChartProcess">
            <a:avLst/>
          </a:prstGeom>
          <a:solidFill>
            <a:srgbClr val="4B2A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sp>
        <p:nvSpPr>
          <p:cNvPr id="4099" name="AutoShape 3"/>
          <p:cNvSpPr>
            <a:spLocks noChangeArrowheads="1"/>
          </p:cNvSpPr>
          <p:nvPr/>
        </p:nvSpPr>
        <p:spPr bwMode="auto">
          <a:xfrm>
            <a:off x="0" y="2276475"/>
            <a:ext cx="1835150" cy="4581525"/>
          </a:xfrm>
          <a:prstGeom prst="flowChartProcess">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r>
              <a:rPr lang="en-US" sz="1200" b="1">
                <a:solidFill>
                  <a:schemeClr val="bg1"/>
                </a:solidFill>
                <a:latin typeface="Verdana" panose="020B0604030504040204" pitchFamily="34" charset="0"/>
              </a:rPr>
              <a:t>WIPFLI.COM</a:t>
            </a:r>
          </a:p>
        </p:txBody>
      </p:sp>
      <p:sp>
        <p:nvSpPr>
          <p:cNvPr id="4100" name="Rectangle 4"/>
          <p:cNvSpPr>
            <a:spLocks noGrp="1" noChangeArrowheads="1"/>
          </p:cNvSpPr>
          <p:nvPr>
            <p:ph type="body" idx="1"/>
          </p:nvPr>
        </p:nvSpPr>
        <p:spPr bwMode="auto">
          <a:xfrm>
            <a:off x="1979613" y="981075"/>
            <a:ext cx="6985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p:cNvSpPr>
            <a:spLocks noGrp="1" noChangeArrowheads="1"/>
          </p:cNvSpPr>
          <p:nvPr>
            <p:ph type="title"/>
          </p:nvPr>
        </p:nvSpPr>
        <p:spPr bwMode="auto">
          <a:xfrm>
            <a:off x="1979613" y="260350"/>
            <a:ext cx="6913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4102" name="Picture 6" descr="looooog"/>
          <p:cNvPicPr>
            <a:picLocks noChangeAspect="1" noChangeArrowheads="1"/>
          </p:cNvPicPr>
          <p:nvPr/>
        </p:nvPicPr>
        <p:blipFill>
          <a:blip r:embed="rId13">
            <a:extLst>
              <a:ext uri="{28A0092B-C50C-407E-A947-70E740481C1C}">
                <a14:useLocalDpi xmlns:a14="http://schemas.microsoft.com/office/drawing/2010/main" val="0"/>
              </a:ext>
            </a:extLst>
          </a:blip>
          <a:srcRect t="4660" b="28476"/>
          <a:stretch>
            <a:fillRect/>
          </a:stretch>
        </p:blipFill>
        <p:spPr bwMode="auto">
          <a:xfrm>
            <a:off x="0" y="-1588"/>
            <a:ext cx="1835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man_"/>
          <p:cNvPicPr>
            <a:picLocks noChangeAspect="1" noChangeArrowheads="1"/>
          </p:cNvPicPr>
          <p:nvPr/>
        </p:nvPicPr>
        <p:blipFill>
          <a:blip r:embed="rId14">
            <a:extLst>
              <a:ext uri="{28A0092B-C50C-407E-A947-70E740481C1C}">
                <a14:useLocalDpi xmlns:a14="http://schemas.microsoft.com/office/drawing/2010/main" val="0"/>
              </a:ext>
            </a:extLst>
          </a:blip>
          <a:srcRect t="10152" b="17403"/>
          <a:stretch>
            <a:fillRect/>
          </a:stretch>
        </p:blipFill>
        <p:spPr bwMode="auto">
          <a:xfrm>
            <a:off x="0" y="908050"/>
            <a:ext cx="18351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08" r:id="rId1"/>
    <p:sldLayoutId id="2147485309" r:id="rId2"/>
    <p:sldLayoutId id="2147485310" r:id="rId3"/>
    <p:sldLayoutId id="2147485311" r:id="rId4"/>
    <p:sldLayoutId id="2147485312" r:id="rId5"/>
    <p:sldLayoutId id="2147485313" r:id="rId6"/>
    <p:sldLayoutId id="2147485314" r:id="rId7"/>
    <p:sldLayoutId id="2147485315" r:id="rId8"/>
    <p:sldLayoutId id="2147485316" r:id="rId9"/>
    <p:sldLayoutId id="2147485317" r:id="rId10"/>
    <p:sldLayoutId id="2147485318"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6A5B07"/>
        </a:buClr>
        <a:buChar char="•"/>
        <a:defRPr sz="32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6A5B07"/>
        </a:buClr>
        <a:buChar char="•"/>
        <a:defRPr sz="2800" b="1">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6A5B07"/>
        </a:buClr>
        <a:buChar char="•"/>
        <a:defRPr sz="2400" b="1">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5pPr>
      <a:lvl6pPr marL="25146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AutoShape 2"/>
          <p:cNvSpPr>
            <a:spLocks noChangeArrowheads="1"/>
          </p:cNvSpPr>
          <p:nvPr/>
        </p:nvSpPr>
        <p:spPr bwMode="auto">
          <a:xfrm>
            <a:off x="1866900" y="0"/>
            <a:ext cx="7286625" cy="889000"/>
          </a:xfrm>
          <a:prstGeom prst="flowChartProcess">
            <a:avLst/>
          </a:prstGeom>
          <a:solidFill>
            <a:srgbClr val="4B2A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sp>
        <p:nvSpPr>
          <p:cNvPr id="5123" name="AutoShape 3"/>
          <p:cNvSpPr>
            <a:spLocks noChangeArrowheads="1"/>
          </p:cNvSpPr>
          <p:nvPr/>
        </p:nvSpPr>
        <p:spPr bwMode="auto">
          <a:xfrm>
            <a:off x="0" y="2276475"/>
            <a:ext cx="1835150" cy="4581525"/>
          </a:xfrm>
          <a:prstGeom prst="flowChartProcess">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r>
              <a:rPr lang="en-US" sz="1200" b="1">
                <a:solidFill>
                  <a:schemeClr val="bg1"/>
                </a:solidFill>
                <a:latin typeface="Verdana" panose="020B0604030504040204" pitchFamily="34" charset="0"/>
              </a:rPr>
              <a:t>WIPFLI.COM</a:t>
            </a:r>
          </a:p>
        </p:txBody>
      </p:sp>
      <p:sp>
        <p:nvSpPr>
          <p:cNvPr id="5124" name="Rectangle 4"/>
          <p:cNvSpPr>
            <a:spLocks noGrp="1" noChangeArrowheads="1"/>
          </p:cNvSpPr>
          <p:nvPr>
            <p:ph type="body" idx="1"/>
          </p:nvPr>
        </p:nvSpPr>
        <p:spPr bwMode="auto">
          <a:xfrm>
            <a:off x="1979613" y="981075"/>
            <a:ext cx="6985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title"/>
          </p:nvPr>
        </p:nvSpPr>
        <p:spPr bwMode="auto">
          <a:xfrm>
            <a:off x="1979613" y="260350"/>
            <a:ext cx="6913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5126" name="Picture 6" descr="looooog"/>
          <p:cNvPicPr>
            <a:picLocks noChangeAspect="1" noChangeArrowheads="1"/>
          </p:cNvPicPr>
          <p:nvPr/>
        </p:nvPicPr>
        <p:blipFill>
          <a:blip r:embed="rId13">
            <a:extLst>
              <a:ext uri="{28A0092B-C50C-407E-A947-70E740481C1C}">
                <a14:useLocalDpi xmlns:a14="http://schemas.microsoft.com/office/drawing/2010/main" val="0"/>
              </a:ext>
            </a:extLst>
          </a:blip>
          <a:srcRect t="4660" b="28476"/>
          <a:stretch>
            <a:fillRect/>
          </a:stretch>
        </p:blipFill>
        <p:spPr bwMode="auto">
          <a:xfrm>
            <a:off x="0" y="-1588"/>
            <a:ext cx="1835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man_walking_up_hill"/>
          <p:cNvPicPr>
            <a:picLocks noChangeArrowheads="1"/>
          </p:cNvPicPr>
          <p:nvPr/>
        </p:nvPicPr>
        <p:blipFill>
          <a:blip r:embed="rId14">
            <a:extLst>
              <a:ext uri="{28A0092B-C50C-407E-A947-70E740481C1C}">
                <a14:useLocalDpi xmlns:a14="http://schemas.microsoft.com/office/drawing/2010/main" val="0"/>
              </a:ext>
            </a:extLst>
          </a:blip>
          <a:srcRect t="19862" b="31616"/>
          <a:stretch>
            <a:fillRect/>
          </a:stretch>
        </p:blipFill>
        <p:spPr bwMode="auto">
          <a:xfrm>
            <a:off x="0" y="914400"/>
            <a:ext cx="18351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19" r:id="rId1"/>
    <p:sldLayoutId id="2147485320" r:id="rId2"/>
    <p:sldLayoutId id="2147485321" r:id="rId3"/>
    <p:sldLayoutId id="2147485322" r:id="rId4"/>
    <p:sldLayoutId id="2147485323" r:id="rId5"/>
    <p:sldLayoutId id="2147485324" r:id="rId6"/>
    <p:sldLayoutId id="2147485325" r:id="rId7"/>
    <p:sldLayoutId id="2147485326" r:id="rId8"/>
    <p:sldLayoutId id="2147485327" r:id="rId9"/>
    <p:sldLayoutId id="2147485328" r:id="rId10"/>
    <p:sldLayoutId id="2147485329"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6A5B07"/>
        </a:buClr>
        <a:buChar char="•"/>
        <a:defRPr sz="32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6A5B07"/>
        </a:buClr>
        <a:buChar char="•"/>
        <a:defRPr sz="2800" b="1">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6A5B07"/>
        </a:buClr>
        <a:buChar char="•"/>
        <a:defRPr sz="2400" b="1">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5pPr>
      <a:lvl6pPr marL="25146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AutoShape 2"/>
          <p:cNvSpPr>
            <a:spLocks noChangeArrowheads="1"/>
          </p:cNvSpPr>
          <p:nvPr/>
        </p:nvSpPr>
        <p:spPr bwMode="auto">
          <a:xfrm>
            <a:off x="1866900" y="0"/>
            <a:ext cx="7286625" cy="889000"/>
          </a:xfrm>
          <a:prstGeom prst="flowChartProcess">
            <a:avLst/>
          </a:prstGeom>
          <a:solidFill>
            <a:srgbClr val="4B2A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sp>
        <p:nvSpPr>
          <p:cNvPr id="6147" name="AutoShape 3"/>
          <p:cNvSpPr>
            <a:spLocks noChangeArrowheads="1"/>
          </p:cNvSpPr>
          <p:nvPr/>
        </p:nvSpPr>
        <p:spPr bwMode="auto">
          <a:xfrm>
            <a:off x="0" y="2276475"/>
            <a:ext cx="1835150" cy="4581525"/>
          </a:xfrm>
          <a:prstGeom prst="flowChartProcess">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r>
              <a:rPr lang="en-US" sz="1200" b="1">
                <a:solidFill>
                  <a:schemeClr val="bg1"/>
                </a:solidFill>
                <a:latin typeface="Verdana" panose="020B0604030504040204" pitchFamily="34" charset="0"/>
              </a:rPr>
              <a:t>WIPFLI.COM</a:t>
            </a:r>
          </a:p>
        </p:txBody>
      </p:sp>
      <p:sp>
        <p:nvSpPr>
          <p:cNvPr id="6148" name="Rectangle 4"/>
          <p:cNvSpPr>
            <a:spLocks noGrp="1" noChangeArrowheads="1"/>
          </p:cNvSpPr>
          <p:nvPr>
            <p:ph type="body" idx="1"/>
          </p:nvPr>
        </p:nvSpPr>
        <p:spPr bwMode="auto">
          <a:xfrm>
            <a:off x="1979613" y="981075"/>
            <a:ext cx="6985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9" name="Rectangle 5"/>
          <p:cNvSpPr>
            <a:spLocks noGrp="1" noChangeArrowheads="1"/>
          </p:cNvSpPr>
          <p:nvPr>
            <p:ph type="title"/>
          </p:nvPr>
        </p:nvSpPr>
        <p:spPr bwMode="auto">
          <a:xfrm>
            <a:off x="1979613" y="260350"/>
            <a:ext cx="6913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6150" name="Picture 6" descr="looooog"/>
          <p:cNvPicPr>
            <a:picLocks noChangeAspect="1" noChangeArrowheads="1"/>
          </p:cNvPicPr>
          <p:nvPr/>
        </p:nvPicPr>
        <p:blipFill>
          <a:blip r:embed="rId13">
            <a:extLst>
              <a:ext uri="{28A0092B-C50C-407E-A947-70E740481C1C}">
                <a14:useLocalDpi xmlns:a14="http://schemas.microsoft.com/office/drawing/2010/main" val="0"/>
              </a:ext>
            </a:extLst>
          </a:blip>
          <a:srcRect t="4660" b="28476"/>
          <a:stretch>
            <a:fillRect/>
          </a:stretch>
        </p:blipFill>
        <p:spPr bwMode="auto">
          <a:xfrm>
            <a:off x="0" y="-1588"/>
            <a:ext cx="1835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man_looking_through_glass"/>
          <p:cNvPicPr>
            <a:picLocks noChangeAspect="1" noChangeArrowheads="1"/>
          </p:cNvPicPr>
          <p:nvPr/>
        </p:nvPicPr>
        <p:blipFill>
          <a:blip r:embed="rId14">
            <a:extLst>
              <a:ext uri="{28A0092B-C50C-407E-A947-70E740481C1C}">
                <a14:useLocalDpi xmlns:a14="http://schemas.microsoft.com/office/drawing/2010/main" val="0"/>
              </a:ext>
            </a:extLst>
          </a:blip>
          <a:srcRect t="5154" r="2252"/>
          <a:stretch>
            <a:fillRect/>
          </a:stretch>
        </p:blipFill>
        <p:spPr bwMode="auto">
          <a:xfrm>
            <a:off x="0" y="914400"/>
            <a:ext cx="18288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 id="2147485340"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6A5B07"/>
        </a:buClr>
        <a:buChar char="•"/>
        <a:defRPr sz="32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6A5B07"/>
        </a:buClr>
        <a:buChar char="•"/>
        <a:defRPr sz="2800" b="1">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6A5B07"/>
        </a:buClr>
        <a:buChar char="•"/>
        <a:defRPr sz="2400" b="1">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5pPr>
      <a:lvl6pPr marL="25146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AutoShape 2"/>
          <p:cNvSpPr>
            <a:spLocks noChangeArrowheads="1"/>
          </p:cNvSpPr>
          <p:nvPr/>
        </p:nvSpPr>
        <p:spPr bwMode="auto">
          <a:xfrm>
            <a:off x="1866900" y="0"/>
            <a:ext cx="7286625" cy="889000"/>
          </a:xfrm>
          <a:prstGeom prst="flowChartProcess">
            <a:avLst/>
          </a:prstGeom>
          <a:solidFill>
            <a:srgbClr val="4B2A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sp>
        <p:nvSpPr>
          <p:cNvPr id="7171" name="AutoShape 3"/>
          <p:cNvSpPr>
            <a:spLocks noChangeArrowheads="1"/>
          </p:cNvSpPr>
          <p:nvPr/>
        </p:nvSpPr>
        <p:spPr bwMode="auto">
          <a:xfrm>
            <a:off x="0" y="2276475"/>
            <a:ext cx="1835150" cy="4581525"/>
          </a:xfrm>
          <a:prstGeom prst="flowChartProcess">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r>
              <a:rPr lang="en-US" sz="1200" b="1">
                <a:solidFill>
                  <a:schemeClr val="bg1"/>
                </a:solidFill>
                <a:latin typeface="Verdana" panose="020B0604030504040204" pitchFamily="34" charset="0"/>
              </a:rPr>
              <a:t>WIPFLI.COM</a:t>
            </a:r>
          </a:p>
        </p:txBody>
      </p:sp>
      <p:sp>
        <p:nvSpPr>
          <p:cNvPr id="7172" name="Rectangle 4"/>
          <p:cNvSpPr>
            <a:spLocks noGrp="1" noChangeArrowheads="1"/>
          </p:cNvSpPr>
          <p:nvPr>
            <p:ph type="body" idx="1"/>
          </p:nvPr>
        </p:nvSpPr>
        <p:spPr bwMode="auto">
          <a:xfrm>
            <a:off x="1979613" y="981075"/>
            <a:ext cx="6985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title"/>
          </p:nvPr>
        </p:nvSpPr>
        <p:spPr bwMode="auto">
          <a:xfrm>
            <a:off x="1979613" y="260350"/>
            <a:ext cx="6913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7174" name="Picture 6" descr="looooog"/>
          <p:cNvPicPr>
            <a:picLocks noChangeAspect="1" noChangeArrowheads="1"/>
          </p:cNvPicPr>
          <p:nvPr/>
        </p:nvPicPr>
        <p:blipFill>
          <a:blip r:embed="rId13">
            <a:extLst>
              <a:ext uri="{28A0092B-C50C-407E-A947-70E740481C1C}">
                <a14:useLocalDpi xmlns:a14="http://schemas.microsoft.com/office/drawing/2010/main" val="0"/>
              </a:ext>
            </a:extLst>
          </a:blip>
          <a:srcRect t="4660" b="28476"/>
          <a:stretch>
            <a:fillRect/>
          </a:stretch>
        </p:blipFill>
        <p:spPr bwMode="auto">
          <a:xfrm>
            <a:off x="0" y="-1588"/>
            <a:ext cx="1835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women_looking_over_ledge"/>
          <p:cNvPicPr>
            <a:picLocks noChangeAspect="1" noChangeArrowheads="1"/>
          </p:cNvPicPr>
          <p:nvPr/>
        </p:nvPicPr>
        <p:blipFill>
          <a:blip r:embed="rId14">
            <a:extLst>
              <a:ext uri="{28A0092B-C50C-407E-A947-70E740481C1C}">
                <a14:useLocalDpi xmlns:a14="http://schemas.microsoft.com/office/drawing/2010/main" val="0"/>
              </a:ext>
            </a:extLst>
          </a:blip>
          <a:srcRect l="14899" t="4808" r="5794" b="9639"/>
          <a:stretch>
            <a:fillRect/>
          </a:stretch>
        </p:blipFill>
        <p:spPr bwMode="auto">
          <a:xfrm>
            <a:off x="0" y="914400"/>
            <a:ext cx="18288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44" r:id="rId4"/>
    <p:sldLayoutId id="2147485345" r:id="rId5"/>
    <p:sldLayoutId id="2147485346" r:id="rId6"/>
    <p:sldLayoutId id="2147485347" r:id="rId7"/>
    <p:sldLayoutId id="2147485348" r:id="rId8"/>
    <p:sldLayoutId id="2147485349" r:id="rId9"/>
    <p:sldLayoutId id="2147485350" r:id="rId10"/>
    <p:sldLayoutId id="2147485351"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6A5B07"/>
        </a:buClr>
        <a:buChar char="•"/>
        <a:defRPr sz="32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6A5B07"/>
        </a:buClr>
        <a:buChar char="•"/>
        <a:defRPr sz="2800" b="1">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6A5B07"/>
        </a:buClr>
        <a:buChar char="•"/>
        <a:defRPr sz="2400" b="1">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5pPr>
      <a:lvl6pPr marL="25146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AutoShape 2"/>
          <p:cNvSpPr>
            <a:spLocks noChangeArrowheads="1"/>
          </p:cNvSpPr>
          <p:nvPr/>
        </p:nvSpPr>
        <p:spPr bwMode="auto">
          <a:xfrm>
            <a:off x="1866900" y="0"/>
            <a:ext cx="7286625" cy="889000"/>
          </a:xfrm>
          <a:prstGeom prst="flowChartProcess">
            <a:avLst/>
          </a:prstGeom>
          <a:solidFill>
            <a:srgbClr val="4B2A4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sp>
        <p:nvSpPr>
          <p:cNvPr id="8195" name="AutoShape 3"/>
          <p:cNvSpPr>
            <a:spLocks noChangeArrowheads="1"/>
          </p:cNvSpPr>
          <p:nvPr/>
        </p:nvSpPr>
        <p:spPr bwMode="auto">
          <a:xfrm>
            <a:off x="0" y="2276475"/>
            <a:ext cx="1835150" cy="4581525"/>
          </a:xfrm>
          <a:prstGeom prst="flowChartProcess">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r>
              <a:rPr lang="en-US" sz="1200" b="1">
                <a:solidFill>
                  <a:schemeClr val="bg1"/>
                </a:solidFill>
                <a:latin typeface="Verdana" panose="020B0604030504040204" pitchFamily="34" charset="0"/>
              </a:rPr>
              <a:t>WIPFLI.COM</a:t>
            </a:r>
          </a:p>
        </p:txBody>
      </p:sp>
      <p:sp>
        <p:nvSpPr>
          <p:cNvPr id="8196" name="Rectangle 4"/>
          <p:cNvSpPr>
            <a:spLocks noGrp="1" noChangeArrowheads="1"/>
          </p:cNvSpPr>
          <p:nvPr>
            <p:ph type="body" idx="1"/>
          </p:nvPr>
        </p:nvSpPr>
        <p:spPr bwMode="auto">
          <a:xfrm>
            <a:off x="1979613" y="981075"/>
            <a:ext cx="6985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7" name="Rectangle 5"/>
          <p:cNvSpPr>
            <a:spLocks noGrp="1" noChangeArrowheads="1"/>
          </p:cNvSpPr>
          <p:nvPr>
            <p:ph type="title"/>
          </p:nvPr>
        </p:nvSpPr>
        <p:spPr bwMode="auto">
          <a:xfrm>
            <a:off x="1979613" y="260350"/>
            <a:ext cx="6913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198" name="Picture 6" descr="looooog"/>
          <p:cNvPicPr>
            <a:picLocks noChangeAspect="1" noChangeArrowheads="1"/>
          </p:cNvPicPr>
          <p:nvPr/>
        </p:nvPicPr>
        <p:blipFill>
          <a:blip r:embed="rId13">
            <a:extLst>
              <a:ext uri="{28A0092B-C50C-407E-A947-70E740481C1C}">
                <a14:useLocalDpi xmlns:a14="http://schemas.microsoft.com/office/drawing/2010/main" val="0"/>
              </a:ext>
            </a:extLst>
          </a:blip>
          <a:srcRect t="4660" b="28476"/>
          <a:stretch>
            <a:fillRect/>
          </a:stretch>
        </p:blipFill>
        <p:spPr bwMode="auto">
          <a:xfrm>
            <a:off x="0" y="-1588"/>
            <a:ext cx="1835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dessert"/>
          <p:cNvPicPr>
            <a:picLocks noChangeAspect="1" noChangeArrowheads="1"/>
          </p:cNvPicPr>
          <p:nvPr/>
        </p:nvPicPr>
        <p:blipFill>
          <a:blip r:embed="rId14">
            <a:extLst>
              <a:ext uri="{28A0092B-C50C-407E-A947-70E740481C1C}">
                <a14:useLocalDpi xmlns:a14="http://schemas.microsoft.com/office/drawing/2010/main" val="0"/>
              </a:ext>
            </a:extLst>
          </a:blip>
          <a:srcRect t="20718" b="7553"/>
          <a:stretch>
            <a:fillRect/>
          </a:stretch>
        </p:blipFill>
        <p:spPr bwMode="auto">
          <a:xfrm>
            <a:off x="0" y="914400"/>
            <a:ext cx="18288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2" r:id="rId1"/>
    <p:sldLayoutId id="2147485353" r:id="rId2"/>
    <p:sldLayoutId id="2147485354" r:id="rId3"/>
    <p:sldLayoutId id="2147485355" r:id="rId4"/>
    <p:sldLayoutId id="2147485356" r:id="rId5"/>
    <p:sldLayoutId id="2147485357" r:id="rId6"/>
    <p:sldLayoutId id="2147485358" r:id="rId7"/>
    <p:sldLayoutId id="2147485359" r:id="rId8"/>
    <p:sldLayoutId id="2147485360" r:id="rId9"/>
    <p:sldLayoutId id="2147485361" r:id="rId10"/>
    <p:sldLayoutId id="2147485362"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6A5B07"/>
        </a:buClr>
        <a:buChar char="•"/>
        <a:defRPr sz="32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6A5B07"/>
        </a:buClr>
        <a:buChar char="•"/>
        <a:defRPr sz="2800" b="1">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6A5B07"/>
        </a:buClr>
        <a:buChar char="•"/>
        <a:defRPr sz="2400" b="1">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5pPr>
      <a:lvl6pPr marL="25146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AutoShape 6"/>
          <p:cNvSpPr>
            <a:spLocks noChangeArrowheads="1"/>
          </p:cNvSpPr>
          <p:nvPr/>
        </p:nvSpPr>
        <p:spPr bwMode="auto">
          <a:xfrm>
            <a:off x="1866900" y="0"/>
            <a:ext cx="7286625" cy="889000"/>
          </a:xfrm>
          <a:prstGeom prst="flowChartProcess">
            <a:avLst/>
          </a:prstGeom>
          <a:solidFill>
            <a:srgbClr val="6A5B0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d-ID"/>
          </a:p>
        </p:txBody>
      </p:sp>
      <p:pic>
        <p:nvPicPr>
          <p:cNvPr id="9219" name="Picture 12" descr="man_"/>
          <p:cNvPicPr>
            <a:picLocks noChangeAspect="1" noChangeArrowheads="1"/>
          </p:cNvPicPr>
          <p:nvPr/>
        </p:nvPicPr>
        <p:blipFill>
          <a:blip r:embed="rId13">
            <a:extLst>
              <a:ext uri="{28A0092B-C50C-407E-A947-70E740481C1C}">
                <a14:useLocalDpi xmlns:a14="http://schemas.microsoft.com/office/drawing/2010/main" val="0"/>
              </a:ext>
            </a:extLst>
          </a:blip>
          <a:srcRect t="10152" b="17403"/>
          <a:stretch>
            <a:fillRect/>
          </a:stretch>
        </p:blipFill>
        <p:spPr bwMode="auto">
          <a:xfrm>
            <a:off x="0" y="908050"/>
            <a:ext cx="18351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AutoShape 13"/>
          <p:cNvSpPr>
            <a:spLocks noChangeArrowheads="1"/>
          </p:cNvSpPr>
          <p:nvPr/>
        </p:nvSpPr>
        <p:spPr bwMode="auto">
          <a:xfrm>
            <a:off x="0" y="2276475"/>
            <a:ext cx="1835150" cy="4581525"/>
          </a:xfrm>
          <a:prstGeom prst="flowChartProcess">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r>
              <a:rPr lang="en-US" sz="1400" b="1">
                <a:solidFill>
                  <a:schemeClr val="bg1"/>
                </a:solidFill>
                <a:latin typeface="Verdana" panose="020B0604030504040204" pitchFamily="34" charset="0"/>
              </a:rPr>
              <a:t/>
            </a:r>
            <a:br>
              <a:rPr lang="en-US" sz="1400" b="1">
                <a:solidFill>
                  <a:schemeClr val="bg1"/>
                </a:solidFill>
                <a:latin typeface="Verdana" panose="020B0604030504040204" pitchFamily="34" charset="0"/>
              </a:rPr>
            </a:br>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endParaRPr lang="en-US" sz="1400" b="1">
              <a:solidFill>
                <a:schemeClr val="bg1"/>
              </a:solidFill>
              <a:latin typeface="Verdana" panose="020B0604030504040204" pitchFamily="34" charset="0"/>
            </a:endParaRPr>
          </a:p>
          <a:p>
            <a:pPr algn="ctr" eaLnBrk="1" hangingPunct="1"/>
            <a:r>
              <a:rPr lang="en-US" sz="1200" b="1">
                <a:solidFill>
                  <a:schemeClr val="bg1"/>
                </a:solidFill>
                <a:latin typeface="Verdana" panose="020B0604030504040204" pitchFamily="34" charset="0"/>
              </a:rPr>
              <a:t>WIPFLI.COM</a:t>
            </a:r>
          </a:p>
        </p:txBody>
      </p:sp>
      <p:sp>
        <p:nvSpPr>
          <p:cNvPr id="9221" name="Rectangle 15"/>
          <p:cNvSpPr>
            <a:spLocks noGrp="1" noChangeArrowheads="1"/>
          </p:cNvSpPr>
          <p:nvPr>
            <p:ph type="body" idx="1"/>
          </p:nvPr>
        </p:nvSpPr>
        <p:spPr bwMode="auto">
          <a:xfrm>
            <a:off x="1979613" y="981075"/>
            <a:ext cx="69850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16"/>
          <p:cNvSpPr>
            <a:spLocks noGrp="1" noChangeArrowheads="1"/>
          </p:cNvSpPr>
          <p:nvPr>
            <p:ph type="title"/>
          </p:nvPr>
        </p:nvSpPr>
        <p:spPr bwMode="auto">
          <a:xfrm>
            <a:off x="1979613" y="260350"/>
            <a:ext cx="6913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9223" name="Picture 17" descr="looooog"/>
          <p:cNvPicPr>
            <a:picLocks noChangeAspect="1" noChangeArrowheads="1"/>
          </p:cNvPicPr>
          <p:nvPr/>
        </p:nvPicPr>
        <p:blipFill>
          <a:blip r:embed="rId14">
            <a:extLst>
              <a:ext uri="{28A0092B-C50C-407E-A947-70E740481C1C}">
                <a14:useLocalDpi xmlns:a14="http://schemas.microsoft.com/office/drawing/2010/main" val="0"/>
              </a:ext>
            </a:extLst>
          </a:blip>
          <a:srcRect t="4660" b="28476"/>
          <a:stretch>
            <a:fillRect/>
          </a:stretch>
        </p:blipFill>
        <p:spPr bwMode="auto">
          <a:xfrm>
            <a:off x="0" y="-1588"/>
            <a:ext cx="1835150" cy="88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63" r:id="rId1"/>
    <p:sldLayoutId id="2147485364" r:id="rId2"/>
    <p:sldLayoutId id="2147485365" r:id="rId3"/>
    <p:sldLayoutId id="2147485366" r:id="rId4"/>
    <p:sldLayoutId id="2147485367" r:id="rId5"/>
    <p:sldLayoutId id="2147485368" r:id="rId6"/>
    <p:sldLayoutId id="2147485369" r:id="rId7"/>
    <p:sldLayoutId id="2147485370" r:id="rId8"/>
    <p:sldLayoutId id="2147485371" r:id="rId9"/>
    <p:sldLayoutId id="2147485372" r:id="rId10"/>
    <p:sldLayoutId id="2147485373"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400" b="1">
          <a:solidFill>
            <a:schemeClr val="bg1"/>
          </a:solidFill>
          <a:latin typeface="Arial" pitchFamily="-106" charset="0"/>
          <a:ea typeface="ＭＳ Ｐゴシック" pitchFamily="-106" charset="-128"/>
          <a:cs typeface="ＭＳ Ｐゴシック" pitchFamily="-106" charset="-128"/>
        </a:defRPr>
      </a:lvl5pPr>
      <a:lvl6pPr marL="457200" algn="l" rtl="0" fontAlgn="base">
        <a:spcBef>
          <a:spcPct val="0"/>
        </a:spcBef>
        <a:spcAft>
          <a:spcPct val="0"/>
        </a:spcAft>
        <a:defRPr sz="2400" b="1">
          <a:solidFill>
            <a:schemeClr val="bg1"/>
          </a:solidFill>
          <a:latin typeface="Arial" pitchFamily="-106" charset="0"/>
        </a:defRPr>
      </a:lvl6pPr>
      <a:lvl7pPr marL="914400" algn="l" rtl="0" fontAlgn="base">
        <a:spcBef>
          <a:spcPct val="0"/>
        </a:spcBef>
        <a:spcAft>
          <a:spcPct val="0"/>
        </a:spcAft>
        <a:defRPr sz="2400" b="1">
          <a:solidFill>
            <a:schemeClr val="bg1"/>
          </a:solidFill>
          <a:latin typeface="Arial" pitchFamily="-106" charset="0"/>
        </a:defRPr>
      </a:lvl7pPr>
      <a:lvl8pPr marL="1371600" algn="l" rtl="0" fontAlgn="base">
        <a:spcBef>
          <a:spcPct val="0"/>
        </a:spcBef>
        <a:spcAft>
          <a:spcPct val="0"/>
        </a:spcAft>
        <a:defRPr sz="2400" b="1">
          <a:solidFill>
            <a:schemeClr val="bg1"/>
          </a:solidFill>
          <a:latin typeface="Arial" pitchFamily="-106" charset="0"/>
        </a:defRPr>
      </a:lvl8pPr>
      <a:lvl9pPr marL="1828800" algn="l" rtl="0" fontAlgn="base">
        <a:spcBef>
          <a:spcPct val="0"/>
        </a:spcBef>
        <a:spcAft>
          <a:spcPct val="0"/>
        </a:spcAft>
        <a:defRPr sz="2400" b="1">
          <a:solidFill>
            <a:schemeClr val="bg1"/>
          </a:solidFill>
          <a:latin typeface="Arial" pitchFamily="-106" charset="0"/>
        </a:defRPr>
      </a:lvl9pPr>
    </p:titleStyle>
    <p:bodyStyle>
      <a:lvl1pPr marL="342900" indent="-342900" algn="l" rtl="0" eaLnBrk="0" fontAlgn="base" hangingPunct="0">
        <a:spcBef>
          <a:spcPct val="20000"/>
        </a:spcBef>
        <a:spcAft>
          <a:spcPct val="0"/>
        </a:spcAft>
        <a:buClr>
          <a:srgbClr val="6A5B07"/>
        </a:buClr>
        <a:buChar char="•"/>
        <a:defRPr sz="3200" b="1">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6A5B07"/>
        </a:buClr>
        <a:buChar char="•"/>
        <a:defRPr sz="2800" b="1">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6A5B07"/>
        </a:buClr>
        <a:buChar char="•"/>
        <a:defRPr sz="2400" b="1">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6A5B07"/>
        </a:buClr>
        <a:buChar char="•"/>
        <a:defRPr sz="2000" b="1">
          <a:solidFill>
            <a:schemeClr val="tx1"/>
          </a:solidFill>
          <a:latin typeface="+mn-lt"/>
          <a:ea typeface="ＭＳ Ｐゴシック" pitchFamily="-106" charset="-128"/>
        </a:defRPr>
      </a:lvl5pPr>
      <a:lvl6pPr marL="25146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6pPr>
      <a:lvl7pPr marL="29718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7pPr>
      <a:lvl8pPr marL="34290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8pPr>
      <a:lvl9pPr marL="3886200" indent="-228600" algn="l" rtl="0" fontAlgn="base">
        <a:spcBef>
          <a:spcPct val="20000"/>
        </a:spcBef>
        <a:spcAft>
          <a:spcPct val="0"/>
        </a:spcAft>
        <a:buClr>
          <a:srgbClr val="6A5B07"/>
        </a:buClr>
        <a:buChar char="•"/>
        <a:defRPr b="1">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a:xfrm>
            <a:off x="1981200" y="1918493"/>
            <a:ext cx="6858000" cy="1470025"/>
          </a:xfrm>
        </p:spPr>
        <p:txBody>
          <a:bodyPr/>
          <a:lstStyle/>
          <a:p>
            <a:pPr eaLnBrk="1" hangingPunct="1"/>
            <a:r>
              <a:rPr lang="en-US" sz="3200" dirty="0" smtClean="0">
                <a:solidFill>
                  <a:srgbClr val="800040"/>
                </a:solidFill>
                <a:latin typeface="Arial" panose="020B0604020202020204" pitchFamily="34" charset="0"/>
                <a:ea typeface="ＭＳ Ｐゴシック" panose="020B0600070205080204" pitchFamily="34" charset="-128"/>
                <a:cs typeface="Arial" panose="020B0604020202020204" pitchFamily="34" charset="0"/>
              </a:rPr>
              <a:t>INFORMATION TECHNOLOGY PROJECT AND CHANGE MANAGEMENT</a:t>
            </a:r>
          </a:p>
        </p:txBody>
      </p:sp>
      <p:sp>
        <p:nvSpPr>
          <p:cNvPr id="19459" name="Subtitle 4"/>
          <p:cNvSpPr>
            <a:spLocks noGrp="1"/>
          </p:cNvSpPr>
          <p:nvPr>
            <p:ph type="subTitle" idx="1"/>
          </p:nvPr>
        </p:nvSpPr>
        <p:spPr>
          <a:xfrm>
            <a:off x="2209800" y="3429000"/>
            <a:ext cx="6629400" cy="1981200"/>
          </a:xfrm>
        </p:spPr>
        <p:txBody>
          <a:bodyPr/>
          <a:lstStyle/>
          <a:p>
            <a:pPr eaLnBrk="1" hangingPunct="1">
              <a:spcBef>
                <a:spcPts val="75"/>
              </a:spcBef>
            </a:pPr>
            <a:endParaRPr lang="id-ID" sz="3200" b="1" dirty="0">
              <a:solidFill>
                <a:srgbClr val="800040"/>
              </a:solidFill>
              <a:ea typeface="ＭＳ Ｐゴシック" panose="020B0600070205080204" pitchFamily="34" charset="-128"/>
            </a:endParaRPr>
          </a:p>
          <a:p>
            <a:pPr eaLnBrk="1" hangingPunct="1">
              <a:spcBef>
                <a:spcPts val="75"/>
              </a:spcBef>
            </a:pPr>
            <a:r>
              <a:rPr lang="id-ID" sz="2400" dirty="0" smtClean="0">
                <a:solidFill>
                  <a:schemeClr val="accent2"/>
                </a:solidFill>
                <a:ea typeface="ＭＳ Ｐゴシック" panose="020B0600070205080204" pitchFamily="34" charset="-128"/>
              </a:rPr>
              <a:t>Information System Department</a:t>
            </a:r>
          </a:p>
          <a:p>
            <a:pPr eaLnBrk="1" hangingPunct="1">
              <a:spcBef>
                <a:spcPts val="75"/>
              </a:spcBef>
            </a:pPr>
            <a:r>
              <a:rPr lang="id-ID" sz="2400" dirty="0" smtClean="0">
                <a:solidFill>
                  <a:schemeClr val="accent2"/>
                </a:solidFill>
                <a:ea typeface="ＭＳ Ｐゴシック" panose="020B0600070205080204" pitchFamily="34" charset="-128"/>
              </a:rPr>
              <a:t>Universitas Pembangunan Jaya</a:t>
            </a:r>
            <a:endParaRPr lang="id-ID" sz="2400" dirty="0">
              <a:solidFill>
                <a:schemeClr val="accent2"/>
              </a:solidFill>
              <a:ea typeface="ＭＳ Ｐゴシック" panose="020B0600070205080204" pitchFamily="34" charset="-128"/>
            </a:endParaRPr>
          </a:p>
          <a:p>
            <a:pPr eaLnBrk="1" hangingPunct="1">
              <a:spcBef>
                <a:spcPts val="75"/>
              </a:spcBef>
            </a:pPr>
            <a:endParaRPr lang="en-US" sz="2400" dirty="0" smtClean="0">
              <a:solidFill>
                <a:schemeClr val="accent2"/>
              </a:solidFill>
              <a:ea typeface="ＭＳ Ｐゴシック" panose="020B0600070205080204" pitchFamily="34" charset="-128"/>
            </a:endParaRPr>
          </a:p>
          <a:p>
            <a:pPr eaLnBrk="1" hangingPunct="1">
              <a:spcBef>
                <a:spcPts val="75"/>
              </a:spcBef>
            </a:pPr>
            <a:endParaRPr lang="en-US" sz="2000" dirty="0" smtClean="0">
              <a:solidFill>
                <a:srgbClr val="800040"/>
              </a:solidFill>
              <a:ea typeface="ＭＳ Ｐゴシック" panose="020B0600070205080204" pitchFamily="34" charset="-128"/>
            </a:endParaRPr>
          </a:p>
        </p:txBody>
      </p:sp>
      <p:pic>
        <p:nvPicPr>
          <p:cNvPr id="1946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3509963"/>
            <a:ext cx="25146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000"/>
            <a:ext cx="16335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1905000" y="0"/>
            <a:ext cx="9144000" cy="1143000"/>
          </a:xfrm>
        </p:spPr>
        <p:txBody>
          <a:bodyPr/>
          <a:lstStyle/>
          <a:p>
            <a:pPr eaLnBrk="1" hangingPunct="1"/>
            <a:r>
              <a:rPr lang="en-US" sz="3200" dirty="0" smtClean="0">
                <a:latin typeface="Arial" panose="020B0604020202020204" pitchFamily="34" charset="0"/>
                <a:ea typeface="ＭＳ Ｐゴシック" panose="020B0600070205080204" pitchFamily="34" charset="-128"/>
                <a:cs typeface="Arial" panose="020B0604020202020204" pitchFamily="34" charset="0"/>
              </a:rPr>
              <a:t>Improving the likelihood of success </a:t>
            </a:r>
          </a:p>
        </p:txBody>
      </p:sp>
      <p:sp>
        <p:nvSpPr>
          <p:cNvPr id="24581" name="Rectangle 5"/>
          <p:cNvSpPr>
            <a:spLocks noGrp="1" noChangeArrowheads="1"/>
          </p:cNvSpPr>
          <p:nvPr>
            <p:ph type="body" idx="1"/>
          </p:nvPr>
        </p:nvSpPr>
        <p:spPr>
          <a:xfrm>
            <a:off x="2209800" y="1447800"/>
            <a:ext cx="6934200" cy="4724400"/>
          </a:xfrm>
        </p:spPr>
        <p:txBody>
          <a:bodyPr/>
          <a:lstStyle/>
          <a:p>
            <a:pPr eaLnBrk="1" hangingPunct="1"/>
            <a:r>
              <a:rPr lang="en-US" sz="2400" dirty="0" smtClean="0">
                <a:ea typeface="ＭＳ Ｐゴシック" panose="020B0600070205080204" pitchFamily="34" charset="-128"/>
              </a:rPr>
              <a:t>Socio-technical Approach </a:t>
            </a:r>
          </a:p>
          <a:p>
            <a:pPr eaLnBrk="1" hangingPunct="1"/>
            <a:r>
              <a:rPr lang="en-US" sz="2400" dirty="0" smtClean="0">
                <a:ea typeface="ＭＳ Ｐゴシック" panose="020B0600070205080204" pitchFamily="34" charset="-128"/>
              </a:rPr>
              <a:t>Project Management Approach</a:t>
            </a:r>
          </a:p>
          <a:p>
            <a:pPr lvl="1" eaLnBrk="1" hangingPunct="1"/>
            <a:r>
              <a:rPr lang="en-US" sz="2000" dirty="0" smtClean="0">
                <a:ea typeface="ＭＳ Ｐゴシック" panose="020B0600070205080204" pitchFamily="34" charset="-128"/>
                <a:cs typeface="Times New Roman" panose="02020603050405020304" pitchFamily="18" charset="0"/>
              </a:rPr>
              <a:t>processes and infrastructure</a:t>
            </a:r>
            <a:r>
              <a:rPr lang="en-US" sz="2000" dirty="0" smtClean="0">
                <a:ea typeface="ＭＳ Ｐゴシック" panose="020B0600070205080204" pitchFamily="34" charset="-128"/>
              </a:rPr>
              <a:t> </a:t>
            </a:r>
          </a:p>
          <a:p>
            <a:pPr lvl="1" eaLnBrk="1" hangingPunct="1"/>
            <a:r>
              <a:rPr lang="en-US" sz="2000" dirty="0" smtClean="0">
                <a:ea typeface="ＭＳ Ｐゴシック" panose="020B0600070205080204" pitchFamily="34" charset="-128"/>
                <a:cs typeface="Times New Roman" panose="02020603050405020304" pitchFamily="18" charset="0"/>
              </a:rPr>
              <a:t>resources</a:t>
            </a:r>
            <a:r>
              <a:rPr lang="en-US" sz="2000" dirty="0" smtClean="0">
                <a:ea typeface="ＭＳ Ｐゴシック" panose="020B0600070205080204" pitchFamily="34" charset="-128"/>
              </a:rPr>
              <a:t> </a:t>
            </a:r>
          </a:p>
          <a:p>
            <a:pPr lvl="1" eaLnBrk="1" hangingPunct="1"/>
            <a:r>
              <a:rPr lang="en-US" sz="2000" dirty="0" smtClean="0">
                <a:ea typeface="ＭＳ Ｐゴシック" panose="020B0600070205080204" pitchFamily="34" charset="-128"/>
                <a:cs typeface="Times New Roman" panose="02020603050405020304" pitchFamily="18" charset="0"/>
              </a:rPr>
              <a:t>expectations</a:t>
            </a:r>
            <a:r>
              <a:rPr lang="en-US" sz="2000" dirty="0" smtClean="0">
                <a:ea typeface="ＭＳ Ｐゴシック" panose="020B0600070205080204" pitchFamily="34" charset="-128"/>
              </a:rPr>
              <a:t> </a:t>
            </a:r>
          </a:p>
          <a:p>
            <a:pPr lvl="1" eaLnBrk="1" hangingPunct="1"/>
            <a:r>
              <a:rPr lang="en-US" sz="2000" dirty="0" smtClean="0">
                <a:ea typeface="ＭＳ Ｐゴシック" panose="020B0600070205080204" pitchFamily="34" charset="-128"/>
                <a:cs typeface="Times New Roman" panose="02020603050405020304" pitchFamily="18" charset="0"/>
              </a:rPr>
              <a:t>competition</a:t>
            </a:r>
            <a:r>
              <a:rPr lang="en-US" sz="2000" dirty="0" smtClean="0">
                <a:ea typeface="ＭＳ Ｐゴシック" panose="020B0600070205080204" pitchFamily="34" charset="-128"/>
              </a:rPr>
              <a:t> </a:t>
            </a:r>
          </a:p>
          <a:p>
            <a:pPr lvl="1" eaLnBrk="1" hangingPunct="1"/>
            <a:r>
              <a:rPr lang="en-US" sz="2000" dirty="0" smtClean="0">
                <a:ea typeface="ＭＳ Ｐゴシック" panose="020B0600070205080204" pitchFamily="34" charset="-128"/>
                <a:cs typeface="Times New Roman" panose="02020603050405020304" pitchFamily="18" charset="0"/>
              </a:rPr>
              <a:t>efficiency and effectiveness</a:t>
            </a:r>
            <a:r>
              <a:rPr lang="en-US" sz="2000" dirty="0" smtClean="0">
                <a:ea typeface="ＭＳ Ｐゴシック" panose="020B0600070205080204" pitchFamily="34" charset="-128"/>
              </a:rPr>
              <a:t> </a:t>
            </a:r>
          </a:p>
          <a:p>
            <a:pPr eaLnBrk="1" hangingPunct="1"/>
            <a:r>
              <a:rPr lang="en-US" sz="2400" dirty="0" smtClean="0">
                <a:ea typeface="ＭＳ Ｐゴシック" panose="020B0600070205080204" pitchFamily="34" charset="-128"/>
              </a:rPr>
              <a:t>Knowledge Management Approach</a:t>
            </a:r>
          </a:p>
          <a:p>
            <a:pPr lvl="1" eaLnBrk="1" hangingPunct="1"/>
            <a:r>
              <a:rPr lang="en-US" sz="2000" dirty="0" smtClean="0">
                <a:ea typeface="ＭＳ Ｐゴシック" panose="020B0600070205080204" pitchFamily="34" charset="-128"/>
                <a:cs typeface="Times New Roman" panose="02020603050405020304" pitchFamily="18" charset="0"/>
              </a:rPr>
              <a:t>lessons learned</a:t>
            </a:r>
            <a:r>
              <a:rPr lang="en-US" sz="2000" dirty="0" smtClean="0">
                <a:ea typeface="ＭＳ Ｐゴシック" panose="020B0600070205080204" pitchFamily="34" charset="-128"/>
              </a:rPr>
              <a:t> </a:t>
            </a:r>
          </a:p>
          <a:p>
            <a:pPr lvl="1" eaLnBrk="1" hangingPunct="1"/>
            <a:r>
              <a:rPr lang="en-US" sz="2000" dirty="0" smtClean="0">
                <a:ea typeface="ＭＳ Ｐゴシック" panose="020B0600070205080204" pitchFamily="34" charset="-128"/>
                <a:cs typeface="Times New Roman" panose="02020603050405020304" pitchFamily="18" charset="0"/>
              </a:rPr>
              <a:t>best practices</a:t>
            </a:r>
            <a:r>
              <a:rPr lang="en-US" sz="2000" dirty="0" smtClean="0">
                <a:ea typeface="ＭＳ Ｐゴシック" panose="020B0600070205080204" pitchFamily="34" charset="-128"/>
              </a:rPr>
              <a:t> 	</a:t>
            </a:r>
          </a:p>
          <a:p>
            <a:pPr eaLnBrk="1" hangingPunct="1"/>
            <a:endParaRPr lang="en-US" sz="2000" dirty="0" smtClean="0">
              <a:ea typeface="ＭＳ Ｐゴシック" panose="020B0600070205080204" pitchFamily="34"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 calcmode="lin" valueType="num">
                                      <p:cBhvr additive="base">
                                        <p:cTn id="7" dur="500" fill="hold"/>
                                        <p:tgtEl>
                                          <p:spTgt spid="245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1">
                                            <p:txEl>
                                              <p:pRg st="1" end="1"/>
                                            </p:txEl>
                                          </p:spTgt>
                                        </p:tgtEl>
                                        <p:attrNameLst>
                                          <p:attrName>style.visibility</p:attrName>
                                        </p:attrNameLst>
                                      </p:cBhvr>
                                      <p:to>
                                        <p:strVal val="visible"/>
                                      </p:to>
                                    </p:set>
                                    <p:anim calcmode="lin" valueType="num">
                                      <p:cBhvr additive="base">
                                        <p:cTn id="13" dur="500" fill="hold"/>
                                        <p:tgtEl>
                                          <p:spTgt spid="2458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8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4581">
                                            <p:txEl>
                                              <p:pRg st="2" end="2"/>
                                            </p:txEl>
                                          </p:spTgt>
                                        </p:tgtEl>
                                        <p:attrNameLst>
                                          <p:attrName>style.visibility</p:attrName>
                                        </p:attrNameLst>
                                      </p:cBhvr>
                                      <p:to>
                                        <p:strVal val="visible"/>
                                      </p:to>
                                    </p:set>
                                    <p:anim calcmode="lin" valueType="num">
                                      <p:cBhvr additive="base">
                                        <p:cTn id="17" dur="500" fill="hold"/>
                                        <p:tgtEl>
                                          <p:spTgt spid="2458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458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4581">
                                            <p:txEl>
                                              <p:pRg st="3" end="3"/>
                                            </p:txEl>
                                          </p:spTgt>
                                        </p:tgtEl>
                                        <p:attrNameLst>
                                          <p:attrName>style.visibility</p:attrName>
                                        </p:attrNameLst>
                                      </p:cBhvr>
                                      <p:to>
                                        <p:strVal val="visible"/>
                                      </p:to>
                                    </p:set>
                                    <p:anim calcmode="lin" valueType="num">
                                      <p:cBhvr additive="base">
                                        <p:cTn id="21" dur="500" fill="hold"/>
                                        <p:tgtEl>
                                          <p:spTgt spid="2458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458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4581">
                                            <p:txEl>
                                              <p:pRg st="4" end="4"/>
                                            </p:txEl>
                                          </p:spTgt>
                                        </p:tgtEl>
                                        <p:attrNameLst>
                                          <p:attrName>style.visibility</p:attrName>
                                        </p:attrNameLst>
                                      </p:cBhvr>
                                      <p:to>
                                        <p:strVal val="visible"/>
                                      </p:to>
                                    </p:set>
                                    <p:anim calcmode="lin" valueType="num">
                                      <p:cBhvr additive="base">
                                        <p:cTn id="25" dur="500" fill="hold"/>
                                        <p:tgtEl>
                                          <p:spTgt spid="2458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8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4581">
                                            <p:txEl>
                                              <p:pRg st="5" end="5"/>
                                            </p:txEl>
                                          </p:spTgt>
                                        </p:tgtEl>
                                        <p:attrNameLst>
                                          <p:attrName>style.visibility</p:attrName>
                                        </p:attrNameLst>
                                      </p:cBhvr>
                                      <p:to>
                                        <p:strVal val="visible"/>
                                      </p:to>
                                    </p:set>
                                    <p:anim calcmode="lin" valueType="num">
                                      <p:cBhvr additive="base">
                                        <p:cTn id="29" dur="500" fill="hold"/>
                                        <p:tgtEl>
                                          <p:spTgt spid="2458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4581">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4581">
                                            <p:txEl>
                                              <p:pRg st="6" end="6"/>
                                            </p:txEl>
                                          </p:spTgt>
                                        </p:tgtEl>
                                        <p:attrNameLst>
                                          <p:attrName>style.visibility</p:attrName>
                                        </p:attrNameLst>
                                      </p:cBhvr>
                                      <p:to>
                                        <p:strVal val="visible"/>
                                      </p:to>
                                    </p:set>
                                    <p:anim calcmode="lin" valueType="num">
                                      <p:cBhvr additive="base">
                                        <p:cTn id="33" dur="500" fill="hold"/>
                                        <p:tgtEl>
                                          <p:spTgt spid="24581">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58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4581">
                                            <p:txEl>
                                              <p:pRg st="7" end="7"/>
                                            </p:txEl>
                                          </p:spTgt>
                                        </p:tgtEl>
                                        <p:attrNameLst>
                                          <p:attrName>style.visibility</p:attrName>
                                        </p:attrNameLst>
                                      </p:cBhvr>
                                      <p:to>
                                        <p:strVal val="visible"/>
                                      </p:to>
                                    </p:set>
                                    <p:anim calcmode="lin" valueType="num">
                                      <p:cBhvr additive="base">
                                        <p:cTn id="39" dur="500" fill="hold"/>
                                        <p:tgtEl>
                                          <p:spTgt spid="24581">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4581">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4581">
                                            <p:txEl>
                                              <p:pRg st="8" end="8"/>
                                            </p:txEl>
                                          </p:spTgt>
                                        </p:tgtEl>
                                        <p:attrNameLst>
                                          <p:attrName>style.visibility</p:attrName>
                                        </p:attrNameLst>
                                      </p:cBhvr>
                                      <p:to>
                                        <p:strVal val="visible"/>
                                      </p:to>
                                    </p:set>
                                    <p:anim calcmode="lin" valueType="num">
                                      <p:cBhvr additive="base">
                                        <p:cTn id="43" dur="500" fill="hold"/>
                                        <p:tgtEl>
                                          <p:spTgt spid="24581">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4581">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4581">
                                            <p:txEl>
                                              <p:pRg st="9" end="9"/>
                                            </p:txEl>
                                          </p:spTgt>
                                        </p:tgtEl>
                                        <p:attrNameLst>
                                          <p:attrName>style.visibility</p:attrName>
                                        </p:attrNameLst>
                                      </p:cBhvr>
                                      <p:to>
                                        <p:strVal val="visible"/>
                                      </p:to>
                                    </p:set>
                                    <p:anim calcmode="lin" valueType="num">
                                      <p:cBhvr additive="base">
                                        <p:cTn id="47" dur="500" fill="hold"/>
                                        <p:tgtEl>
                                          <p:spTgt spid="24581">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458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lide Number Placeholder 6"/>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sz="1800"/>
              <a:t>1-</a:t>
            </a:r>
            <a:fld id="{06CAFB5A-858D-43C5-880F-82627EE33D66}" type="slidenum">
              <a:rPr lang="en-US" sz="1800"/>
              <a:pPr eaLnBrk="1" hangingPunct="1">
                <a:spcBef>
                  <a:spcPct val="0"/>
                </a:spcBef>
                <a:buClrTx/>
                <a:buFontTx/>
                <a:buNone/>
              </a:pPr>
              <a:t>10</a:t>
            </a:fld>
            <a:endParaRPr lang="en-US" sz="1800"/>
          </a:p>
        </p:txBody>
      </p:sp>
      <p:sp>
        <p:nvSpPr>
          <p:cNvPr id="40963" name="Rectangle 2"/>
          <p:cNvSpPr>
            <a:spLocks noGrp="1" noChangeArrowheads="1"/>
          </p:cNvSpPr>
          <p:nvPr>
            <p:ph type="title"/>
          </p:nvPr>
        </p:nvSpPr>
        <p:spPr>
          <a:xfrm>
            <a:off x="1979613" y="0"/>
            <a:ext cx="7164387" cy="1295400"/>
          </a:xfrm>
        </p:spPr>
        <p:txBody>
          <a:bodyPr/>
          <a:lstStyle/>
          <a:p>
            <a:pPr eaLnBrk="1" hangingPunct="1"/>
            <a:r>
              <a:rPr lang="en-US" sz="3200" dirty="0" smtClean="0">
                <a:latin typeface="Arial" panose="020B0604020202020204" pitchFamily="34" charset="0"/>
                <a:ea typeface="ＭＳ Ｐゴシック" panose="020B0600070205080204" pitchFamily="34" charset="-128"/>
                <a:cs typeface="Arial" panose="020B0604020202020204" pitchFamily="34" charset="0"/>
              </a:rPr>
              <a:t>The context of project management</a:t>
            </a:r>
          </a:p>
        </p:txBody>
      </p:sp>
      <p:sp>
        <p:nvSpPr>
          <p:cNvPr id="40964" name="Rectangle 3"/>
          <p:cNvSpPr>
            <a:spLocks noGrp="1" noChangeArrowheads="1"/>
          </p:cNvSpPr>
          <p:nvPr>
            <p:ph type="body" sz="half" idx="1"/>
          </p:nvPr>
        </p:nvSpPr>
        <p:spPr>
          <a:xfrm>
            <a:off x="1828800" y="1295400"/>
            <a:ext cx="7315200" cy="3733800"/>
          </a:xfrm>
        </p:spPr>
        <p:txBody>
          <a:bodyPr/>
          <a:lstStyle/>
          <a:p>
            <a:pPr eaLnBrk="1" hangingPunct="1">
              <a:lnSpc>
                <a:spcPct val="90000"/>
              </a:lnSpc>
              <a:buFontTx/>
              <a:buNone/>
            </a:pPr>
            <a:r>
              <a:rPr lang="en-US" sz="2400" dirty="0" smtClean="0">
                <a:ea typeface="ＭＳ Ｐゴシック" panose="020B0600070205080204" pitchFamily="34" charset="-128"/>
              </a:rPr>
              <a:t>Project Definitions:</a:t>
            </a:r>
          </a:p>
          <a:p>
            <a:pPr lvl="1" eaLnBrk="1" hangingPunct="1">
              <a:lnSpc>
                <a:spcPct val="90000"/>
              </a:lnSpc>
            </a:pPr>
            <a:r>
              <a:rPr lang="en-US" dirty="0" smtClean="0">
                <a:ea typeface="ＭＳ Ｐゴシック" panose="020B0600070205080204" pitchFamily="34" charset="-128"/>
              </a:rPr>
              <a:t>A </a:t>
            </a:r>
            <a:r>
              <a:rPr lang="en-US" b="1" i="1" u="sng" dirty="0" smtClean="0">
                <a:solidFill>
                  <a:srgbClr val="C00000"/>
                </a:solidFill>
                <a:ea typeface="ＭＳ Ｐゴシック" panose="020B0600070205080204" pitchFamily="34" charset="-128"/>
              </a:rPr>
              <a:t>project</a:t>
            </a:r>
            <a:r>
              <a:rPr lang="en-US" i="1" dirty="0" smtClean="0">
                <a:ea typeface="ＭＳ Ｐゴシック" panose="020B0600070205080204" pitchFamily="34" charset="-128"/>
              </a:rPr>
              <a:t> </a:t>
            </a:r>
            <a:r>
              <a:rPr lang="en-US" dirty="0" smtClean="0">
                <a:ea typeface="ＭＳ Ｐゴシック" panose="020B0600070205080204" pitchFamily="34" charset="-128"/>
              </a:rPr>
              <a:t>is a temporary endeavor undertaken to accomplish a unique purpose (product, service or result ).</a:t>
            </a:r>
          </a:p>
          <a:p>
            <a:pPr lvl="1" eaLnBrk="1" hangingPunct="1">
              <a:lnSpc>
                <a:spcPct val="90000"/>
              </a:lnSpc>
            </a:pPr>
            <a:endParaRPr lang="en-US" dirty="0" smtClean="0">
              <a:ea typeface="ＭＳ Ｐゴシック" panose="020B0600070205080204" pitchFamily="34" charset="-128"/>
            </a:endParaRPr>
          </a:p>
          <a:p>
            <a:pPr lvl="1" eaLnBrk="1" hangingPunct="1">
              <a:lnSpc>
                <a:spcPct val="90000"/>
              </a:lnSpc>
            </a:pPr>
            <a:endParaRPr lang="en-US" dirty="0" smtClean="0">
              <a:ea typeface="ＭＳ Ｐゴシック" panose="020B0600070205080204" pitchFamily="34" charset="-128"/>
            </a:endParaRPr>
          </a:p>
          <a:p>
            <a:pPr lvl="1" eaLnBrk="1" hangingPunct="1">
              <a:lnSpc>
                <a:spcPct val="90000"/>
              </a:lnSpc>
            </a:pPr>
            <a:endParaRPr lang="en-US" dirty="0" smtClean="0">
              <a:ea typeface="ＭＳ Ｐゴシック" panose="020B0600070205080204" pitchFamily="34" charset="-128"/>
            </a:endParaRPr>
          </a:p>
          <a:p>
            <a:pPr lvl="1" eaLnBrk="1" hangingPunct="1">
              <a:lnSpc>
                <a:spcPct val="90000"/>
              </a:lnSpc>
              <a:buFontTx/>
              <a:buNone/>
            </a:pPr>
            <a:endParaRPr lang="en-US" dirty="0" smtClean="0">
              <a:ea typeface="ＭＳ Ｐゴシック" panose="020B0600070205080204" pitchFamily="34" charset="-128"/>
            </a:endParaRPr>
          </a:p>
          <a:p>
            <a:pPr lvl="1" eaLnBrk="1" hangingPunct="1">
              <a:lnSpc>
                <a:spcPct val="90000"/>
              </a:lnSpc>
            </a:pPr>
            <a:r>
              <a:rPr lang="en-US" b="1" i="1" u="sng" dirty="0" smtClean="0">
                <a:solidFill>
                  <a:srgbClr val="C00000"/>
                </a:solidFill>
                <a:ea typeface="ＭＳ Ｐゴシック" panose="020B0600070205080204" pitchFamily="34" charset="-128"/>
              </a:rPr>
              <a:t>Project management</a:t>
            </a:r>
            <a:r>
              <a:rPr lang="en-US" b="1" i="1" dirty="0" smtClean="0">
                <a:solidFill>
                  <a:srgbClr val="C00000"/>
                </a:solidFill>
                <a:ea typeface="ＭＳ Ｐゴシック" panose="020B0600070205080204" pitchFamily="34" charset="-128"/>
              </a:rPr>
              <a:t> </a:t>
            </a:r>
            <a:r>
              <a:rPr lang="en-US" dirty="0" smtClean="0">
                <a:ea typeface="ＭＳ Ｐゴシック" panose="020B0600070205080204" pitchFamily="34" charset="-128"/>
              </a:rPr>
              <a:t>is the application of knowledge, skills, tools, and techniques to project activities in order to meet or exceed stakeholder needs and expectations from a project</a:t>
            </a:r>
            <a:endParaRPr lang="en-US" i="1" dirty="0" smtClean="0">
              <a:ea typeface="ＭＳ Ｐゴシック" panose="020B0600070205080204" pitchFamily="34" charset="-128"/>
            </a:endParaRPr>
          </a:p>
        </p:txBody>
      </p:sp>
      <p:sp>
        <p:nvSpPr>
          <p:cNvPr id="6" name="Text Box 7"/>
          <p:cNvSpPr txBox="1">
            <a:spLocks noChangeArrowheads="1"/>
          </p:cNvSpPr>
          <p:nvPr/>
        </p:nvSpPr>
        <p:spPr bwMode="auto">
          <a:xfrm>
            <a:off x="2590800" y="2667000"/>
            <a:ext cx="6553200" cy="1477963"/>
          </a:xfrm>
          <a:prstGeom prst="rect">
            <a:avLst/>
          </a:prstGeom>
          <a:noFill/>
          <a:ln w="9525">
            <a:noFill/>
            <a:miter lim="800000"/>
            <a:headEnd/>
            <a:tailEnd/>
          </a:ln>
          <a:effectLst/>
        </p:spPr>
        <p:txBody>
          <a:bodyPr>
            <a:spAutoFit/>
          </a:bodyPr>
          <a:lstStyle/>
          <a:p>
            <a:pPr marL="457200" indent="-457200" eaLnBrk="1" hangingPunct="1">
              <a:spcBef>
                <a:spcPts val="0"/>
              </a:spcBef>
              <a:buFontTx/>
              <a:buAutoNum type="arabicParenR"/>
              <a:defRPr/>
            </a:pPr>
            <a:r>
              <a:rPr lang="en-US" dirty="0">
                <a:latin typeface="+mn-lt"/>
                <a:ea typeface="ＭＳ Ｐゴシック" charset="-128"/>
              </a:rPr>
              <a:t>That a product be quantifiable and either and end item in itself or part of something bigger</a:t>
            </a:r>
          </a:p>
          <a:p>
            <a:pPr marL="457200" indent="-457200" eaLnBrk="1" hangingPunct="1">
              <a:spcBef>
                <a:spcPts val="0"/>
              </a:spcBef>
              <a:buFontTx/>
              <a:buAutoNum type="arabicParenR"/>
              <a:defRPr/>
            </a:pPr>
            <a:r>
              <a:rPr lang="en-US" dirty="0">
                <a:latin typeface="+mn-lt"/>
                <a:ea typeface="ＭＳ Ｐゴシック" charset="-128"/>
              </a:rPr>
              <a:t>That the project result in the capability of performing a service</a:t>
            </a:r>
          </a:p>
          <a:p>
            <a:pPr marL="457200" indent="-457200" eaLnBrk="1" hangingPunct="1">
              <a:spcBef>
                <a:spcPts val="0"/>
              </a:spcBef>
              <a:buFontTx/>
              <a:buAutoNum type="arabicParenR"/>
              <a:defRPr/>
            </a:pPr>
            <a:r>
              <a:rPr lang="en-US" dirty="0">
                <a:latin typeface="+mn-lt"/>
                <a:ea typeface="ＭＳ Ｐゴシック" charset="-128"/>
              </a:rPr>
              <a:t>There is a 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latin typeface="Nevis"/>
                <a:ea typeface="ＭＳ Ｐゴシック" panose="020B0600070205080204" pitchFamily="34" charset="-128"/>
                <a:cs typeface="Arial" panose="020B0604020202020204" pitchFamily="34" charset="0"/>
              </a:rPr>
              <a:t>Definition of a Project </a:t>
            </a:r>
          </a:p>
        </p:txBody>
      </p:sp>
      <p:sp>
        <p:nvSpPr>
          <p:cNvPr id="43011" name="Text Box 4"/>
          <p:cNvSpPr txBox="1">
            <a:spLocks noChangeArrowheads="1"/>
          </p:cNvSpPr>
          <p:nvPr/>
        </p:nvSpPr>
        <p:spPr bwMode="auto">
          <a:xfrm>
            <a:off x="1828800" y="1828800"/>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2400" dirty="0">
                <a:solidFill>
                  <a:schemeClr val="accent2"/>
                </a:solidFill>
              </a:rPr>
              <a:t>Example 1: Manufacturing Cell Phone Cases</a:t>
            </a:r>
          </a:p>
        </p:txBody>
      </p:sp>
      <p:sp>
        <p:nvSpPr>
          <p:cNvPr id="43012" name="Text Box 13"/>
          <p:cNvSpPr txBox="1">
            <a:spLocks noChangeArrowheads="1"/>
          </p:cNvSpPr>
          <p:nvPr/>
        </p:nvSpPr>
        <p:spPr bwMode="auto">
          <a:xfrm>
            <a:off x="1828800" y="2514600"/>
            <a:ext cx="7315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2400" dirty="0"/>
              <a:t>Scenario: a cell phone company is interested in manufacturing a special cell phone case for their newest model. This cell phone case is part of promotion to sell the phone that begin 4 months from today. Only 1200 of these special cases will manufactured for distribution during the promotion. After the promotion, no further cases will be manufactured or distributed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latin typeface="Nevis"/>
                <a:ea typeface="ＭＳ Ｐゴシック" panose="020B0600070205080204" pitchFamily="34" charset="-128"/>
                <a:cs typeface="Arial" panose="020B0604020202020204" pitchFamily="34" charset="0"/>
              </a:rPr>
              <a:t>Definition of a Project </a:t>
            </a:r>
          </a:p>
        </p:txBody>
      </p:sp>
      <p:sp>
        <p:nvSpPr>
          <p:cNvPr id="44035" name="Text Box 3"/>
          <p:cNvSpPr txBox="1">
            <a:spLocks noChangeArrowheads="1"/>
          </p:cNvSpPr>
          <p:nvPr/>
        </p:nvSpPr>
        <p:spPr bwMode="auto">
          <a:xfrm>
            <a:off x="1828800" y="18288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1800">
                <a:solidFill>
                  <a:schemeClr val="accent2"/>
                </a:solidFill>
              </a:rPr>
              <a:t>Example 1: Manufacturing Cell Phone Cases</a:t>
            </a:r>
          </a:p>
        </p:txBody>
      </p:sp>
      <p:sp>
        <p:nvSpPr>
          <p:cNvPr id="44036" name="Text Box 4"/>
          <p:cNvSpPr txBox="1">
            <a:spLocks noChangeArrowheads="1"/>
          </p:cNvSpPr>
          <p:nvPr/>
        </p:nvSpPr>
        <p:spPr bwMode="auto">
          <a:xfrm>
            <a:off x="1828800" y="2514600"/>
            <a:ext cx="7315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1600"/>
              <a:t>Scenario: a cell phone company is interested in manufacturing a special cell phone case for their newest model. This cell phone case is part of promotion to sell the phone that begin 4 months from today. Only 1200 of these special cases will manufactured for distribution during the promotion. After the promotion, no further cases will be manufactured or distributed</a:t>
            </a:r>
          </a:p>
        </p:txBody>
      </p:sp>
      <p:sp>
        <p:nvSpPr>
          <p:cNvPr id="44037" name="Text Box 5"/>
          <p:cNvSpPr txBox="1">
            <a:spLocks noChangeArrowheads="1"/>
          </p:cNvSpPr>
          <p:nvPr/>
        </p:nvSpPr>
        <p:spPr bwMode="auto">
          <a:xfrm>
            <a:off x="2057400" y="4495800"/>
            <a:ext cx="5181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AutoNum type="arabicParenR"/>
            </a:pPr>
            <a:r>
              <a:rPr lang="en-US" sz="1600"/>
              <a:t>Is it temporary?</a:t>
            </a:r>
          </a:p>
          <a:p>
            <a:pPr eaLnBrk="1" hangingPunct="1">
              <a:spcBef>
                <a:spcPct val="50000"/>
              </a:spcBef>
              <a:buClrTx/>
              <a:buFontTx/>
              <a:buAutoNum type="arabicParenR"/>
            </a:pPr>
            <a:r>
              <a:rPr lang="en-US" sz="1600"/>
              <a:t>Is it unique?</a:t>
            </a:r>
          </a:p>
          <a:p>
            <a:pPr eaLnBrk="1" hangingPunct="1">
              <a:spcBef>
                <a:spcPct val="50000"/>
              </a:spcBef>
              <a:buClrTx/>
              <a:buFontTx/>
              <a:buAutoNum type="arabicParenR"/>
            </a:pPr>
            <a:r>
              <a:rPr lang="en-US" sz="1600"/>
              <a:t>Will the end reach project objectives?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latin typeface="Nevis"/>
                <a:ea typeface="ＭＳ Ｐゴシック" panose="020B0600070205080204" pitchFamily="34" charset="-128"/>
                <a:cs typeface="Arial" panose="020B0604020202020204" pitchFamily="34" charset="0"/>
              </a:rPr>
              <a:t>Definition of a Project </a:t>
            </a:r>
          </a:p>
        </p:txBody>
      </p:sp>
      <p:sp>
        <p:nvSpPr>
          <p:cNvPr id="45059" name="Text Box 3"/>
          <p:cNvSpPr txBox="1">
            <a:spLocks noChangeArrowheads="1"/>
          </p:cNvSpPr>
          <p:nvPr/>
        </p:nvSpPr>
        <p:spPr bwMode="auto">
          <a:xfrm>
            <a:off x="1828800" y="18288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1800">
                <a:solidFill>
                  <a:schemeClr val="accent2"/>
                </a:solidFill>
              </a:rPr>
              <a:t>Example 1: Manufacturing Cell Phone Cases</a:t>
            </a:r>
          </a:p>
        </p:txBody>
      </p:sp>
      <p:sp>
        <p:nvSpPr>
          <p:cNvPr id="45060" name="Text Box 4"/>
          <p:cNvSpPr txBox="1">
            <a:spLocks noChangeArrowheads="1"/>
          </p:cNvSpPr>
          <p:nvPr/>
        </p:nvSpPr>
        <p:spPr bwMode="auto">
          <a:xfrm>
            <a:off x="1828800" y="2514600"/>
            <a:ext cx="7315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1600"/>
              <a:t>Scenario: a cell phone company is interested in manufacturing a special cell phone case for their newest model. This cell phone case is part of promotion to sell the phone that begin 4 months from today. Only 1200 of these special cases will manufactured for distribution during the promotion. After the promotion, no further cases will be manufactured or distributed</a:t>
            </a:r>
          </a:p>
        </p:txBody>
      </p:sp>
      <p:sp>
        <p:nvSpPr>
          <p:cNvPr id="45061" name="Text Box 5"/>
          <p:cNvSpPr txBox="1">
            <a:spLocks noChangeArrowheads="1"/>
          </p:cNvSpPr>
          <p:nvPr/>
        </p:nvSpPr>
        <p:spPr bwMode="auto">
          <a:xfrm>
            <a:off x="2057400" y="4495800"/>
            <a:ext cx="5181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AutoNum type="arabicParenR"/>
            </a:pPr>
            <a:r>
              <a:rPr lang="en-US" sz="1600"/>
              <a:t>Is it temporary? </a:t>
            </a:r>
          </a:p>
          <a:p>
            <a:pPr eaLnBrk="1" hangingPunct="1">
              <a:spcBef>
                <a:spcPct val="50000"/>
              </a:spcBef>
              <a:buClrTx/>
              <a:buFontTx/>
              <a:buAutoNum type="arabicParenR"/>
            </a:pPr>
            <a:r>
              <a:rPr lang="en-US" sz="1600"/>
              <a:t>Is it unique?</a:t>
            </a:r>
          </a:p>
          <a:p>
            <a:pPr eaLnBrk="1" hangingPunct="1">
              <a:spcBef>
                <a:spcPct val="50000"/>
              </a:spcBef>
              <a:buClrTx/>
              <a:buFontTx/>
              <a:buAutoNum type="arabicParenR"/>
            </a:pPr>
            <a:r>
              <a:rPr lang="en-US" sz="1600"/>
              <a:t>Will the end reach project objectives?</a:t>
            </a:r>
          </a:p>
        </p:txBody>
      </p:sp>
      <p:pic>
        <p:nvPicPr>
          <p:cNvPr id="45062" name="Picture 6" descr="MMj018558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41838"/>
            <a:ext cx="381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latin typeface="Nevis"/>
                <a:ea typeface="ＭＳ Ｐゴシック" panose="020B0600070205080204" pitchFamily="34" charset="-128"/>
                <a:cs typeface="Arial" panose="020B0604020202020204" pitchFamily="34" charset="0"/>
              </a:rPr>
              <a:t>Definition of a Project </a:t>
            </a:r>
          </a:p>
        </p:txBody>
      </p:sp>
      <p:sp>
        <p:nvSpPr>
          <p:cNvPr id="46083" name="Text Box 3"/>
          <p:cNvSpPr txBox="1">
            <a:spLocks noChangeArrowheads="1"/>
          </p:cNvSpPr>
          <p:nvPr/>
        </p:nvSpPr>
        <p:spPr bwMode="auto">
          <a:xfrm>
            <a:off x="1828800" y="18288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1800">
                <a:solidFill>
                  <a:schemeClr val="accent2"/>
                </a:solidFill>
              </a:rPr>
              <a:t>Example 1: Manufacturing Cell Phone Cases</a:t>
            </a:r>
          </a:p>
        </p:txBody>
      </p:sp>
      <p:sp>
        <p:nvSpPr>
          <p:cNvPr id="46084" name="Text Box 4"/>
          <p:cNvSpPr txBox="1">
            <a:spLocks noChangeArrowheads="1"/>
          </p:cNvSpPr>
          <p:nvPr/>
        </p:nvSpPr>
        <p:spPr bwMode="auto">
          <a:xfrm>
            <a:off x="1828800" y="2514600"/>
            <a:ext cx="7315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1600"/>
              <a:t>Scenario: a cell phone company is interested in manufacturing a special cell phone case for their newest model. This cell phone case is part of promotion to sell the phone that begin 4 months from today. Only 1200 of these special cases will manufactured for distribution during the promotion. After the promotion, no further cases will be manufactured or distributed</a:t>
            </a:r>
          </a:p>
        </p:txBody>
      </p:sp>
      <p:sp>
        <p:nvSpPr>
          <p:cNvPr id="46085" name="Text Box 5"/>
          <p:cNvSpPr txBox="1">
            <a:spLocks noChangeArrowheads="1"/>
          </p:cNvSpPr>
          <p:nvPr/>
        </p:nvSpPr>
        <p:spPr bwMode="auto">
          <a:xfrm>
            <a:off x="2057400" y="4495800"/>
            <a:ext cx="5181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AutoNum type="arabicParenR"/>
            </a:pPr>
            <a:r>
              <a:rPr lang="en-US" sz="1600"/>
              <a:t>Is it temporary? </a:t>
            </a:r>
          </a:p>
          <a:p>
            <a:pPr eaLnBrk="1" hangingPunct="1">
              <a:spcBef>
                <a:spcPct val="50000"/>
              </a:spcBef>
              <a:buClrTx/>
              <a:buFontTx/>
              <a:buAutoNum type="arabicParenR"/>
            </a:pPr>
            <a:r>
              <a:rPr lang="en-US" sz="1600"/>
              <a:t>Is it unique?</a:t>
            </a:r>
          </a:p>
          <a:p>
            <a:pPr eaLnBrk="1" hangingPunct="1">
              <a:spcBef>
                <a:spcPct val="50000"/>
              </a:spcBef>
              <a:buClrTx/>
              <a:buFontTx/>
              <a:buAutoNum type="arabicParenR"/>
            </a:pPr>
            <a:r>
              <a:rPr lang="en-US" sz="1600"/>
              <a:t>Will the end reach project objectives?</a:t>
            </a:r>
          </a:p>
        </p:txBody>
      </p:sp>
      <p:pic>
        <p:nvPicPr>
          <p:cNvPr id="46086" name="Picture 6" descr="MMj018558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41838"/>
            <a:ext cx="381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descr="MMj018558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949825"/>
            <a:ext cx="381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latin typeface="Nevis"/>
                <a:ea typeface="ＭＳ Ｐゴシック" panose="020B0600070205080204" pitchFamily="34" charset="-128"/>
                <a:cs typeface="Arial" panose="020B0604020202020204" pitchFamily="34" charset="0"/>
              </a:rPr>
              <a:t>Definition of a Project </a:t>
            </a:r>
          </a:p>
        </p:txBody>
      </p:sp>
      <p:sp>
        <p:nvSpPr>
          <p:cNvPr id="47107" name="Text Box 3"/>
          <p:cNvSpPr txBox="1">
            <a:spLocks noChangeArrowheads="1"/>
          </p:cNvSpPr>
          <p:nvPr/>
        </p:nvSpPr>
        <p:spPr bwMode="auto">
          <a:xfrm>
            <a:off x="1828800" y="18288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1800">
                <a:solidFill>
                  <a:schemeClr val="accent2"/>
                </a:solidFill>
              </a:rPr>
              <a:t>Example 1: Manufacturing Cell Phone Cases</a:t>
            </a:r>
          </a:p>
        </p:txBody>
      </p:sp>
      <p:sp>
        <p:nvSpPr>
          <p:cNvPr id="47108" name="Text Box 4"/>
          <p:cNvSpPr txBox="1">
            <a:spLocks noChangeArrowheads="1"/>
          </p:cNvSpPr>
          <p:nvPr/>
        </p:nvSpPr>
        <p:spPr bwMode="auto">
          <a:xfrm>
            <a:off x="1828800" y="2514600"/>
            <a:ext cx="7315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1600"/>
              <a:t>Scenario: a cell phone company is interested in manufacturing a special cell phone case for their newest model. This cell phone case is part of promotion to sell the phone that begin 4 months from today. Only 1200 of these special cases will manufactured for distribution during the promotion. After the promotion, no further cases will be manufactured or distributed</a:t>
            </a:r>
          </a:p>
        </p:txBody>
      </p:sp>
      <p:sp>
        <p:nvSpPr>
          <p:cNvPr id="47109" name="Text Box 5"/>
          <p:cNvSpPr txBox="1">
            <a:spLocks noChangeArrowheads="1"/>
          </p:cNvSpPr>
          <p:nvPr/>
        </p:nvSpPr>
        <p:spPr bwMode="auto">
          <a:xfrm>
            <a:off x="2057400" y="4495800"/>
            <a:ext cx="5181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AutoNum type="arabicParenR"/>
            </a:pPr>
            <a:r>
              <a:rPr lang="en-US" sz="1600" dirty="0"/>
              <a:t>Is it temporary? </a:t>
            </a:r>
          </a:p>
          <a:p>
            <a:pPr eaLnBrk="1" hangingPunct="1">
              <a:spcBef>
                <a:spcPct val="50000"/>
              </a:spcBef>
              <a:buClrTx/>
              <a:buFontTx/>
              <a:buAutoNum type="arabicParenR"/>
            </a:pPr>
            <a:r>
              <a:rPr lang="en-US" sz="1600" dirty="0"/>
              <a:t>Is it unique?</a:t>
            </a:r>
          </a:p>
          <a:p>
            <a:pPr eaLnBrk="1" hangingPunct="1">
              <a:spcBef>
                <a:spcPct val="50000"/>
              </a:spcBef>
              <a:buClrTx/>
              <a:buFontTx/>
              <a:buAutoNum type="arabicParenR"/>
            </a:pPr>
            <a:r>
              <a:rPr lang="en-US" sz="1600" dirty="0"/>
              <a:t>Will the end reach project objectives?</a:t>
            </a:r>
          </a:p>
        </p:txBody>
      </p:sp>
      <p:pic>
        <p:nvPicPr>
          <p:cNvPr id="47110" name="Picture 6" descr="MMj018558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41838"/>
            <a:ext cx="381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descr="MMj018558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949825"/>
            <a:ext cx="381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8" descr="MMj018558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254625"/>
            <a:ext cx="381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latin typeface="Nevis"/>
                <a:ea typeface="ＭＳ Ｐゴシック" panose="020B0600070205080204" pitchFamily="34" charset="-128"/>
                <a:cs typeface="Arial" panose="020B0604020202020204" pitchFamily="34" charset="0"/>
              </a:rPr>
              <a:t>Definition of a Project </a:t>
            </a:r>
          </a:p>
        </p:txBody>
      </p:sp>
      <p:sp>
        <p:nvSpPr>
          <p:cNvPr id="48131" name="Text Box 3"/>
          <p:cNvSpPr txBox="1">
            <a:spLocks noChangeArrowheads="1"/>
          </p:cNvSpPr>
          <p:nvPr/>
        </p:nvSpPr>
        <p:spPr bwMode="auto">
          <a:xfrm>
            <a:off x="1828800" y="18288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1800">
                <a:solidFill>
                  <a:schemeClr val="accent2"/>
                </a:solidFill>
              </a:rPr>
              <a:t>Example 1: Manufacturing Cell Phone Cases</a:t>
            </a:r>
          </a:p>
        </p:txBody>
      </p:sp>
      <p:sp>
        <p:nvSpPr>
          <p:cNvPr id="48132" name="Text Box 4"/>
          <p:cNvSpPr txBox="1">
            <a:spLocks noChangeArrowheads="1"/>
          </p:cNvSpPr>
          <p:nvPr/>
        </p:nvSpPr>
        <p:spPr bwMode="auto">
          <a:xfrm>
            <a:off x="1828800" y="2514600"/>
            <a:ext cx="7315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1600"/>
              <a:t>Scenario: a cell phone company is interested in manufacturing a special cell phone case for their newest model. This cell phone case is part of promotion to sell the phone that begin 4 months from today. Only 1200 of these special cases will manufactured for distribution during the promotion. After the promotion, no further cases will be manufactured or distributed</a:t>
            </a:r>
          </a:p>
        </p:txBody>
      </p:sp>
      <p:sp>
        <p:nvSpPr>
          <p:cNvPr id="48133" name="Text Box 5"/>
          <p:cNvSpPr txBox="1">
            <a:spLocks noChangeArrowheads="1"/>
          </p:cNvSpPr>
          <p:nvPr/>
        </p:nvSpPr>
        <p:spPr bwMode="auto">
          <a:xfrm>
            <a:off x="2057400" y="4495800"/>
            <a:ext cx="5181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AutoNum type="arabicParenR"/>
            </a:pPr>
            <a:r>
              <a:rPr lang="en-US" sz="1600"/>
              <a:t>Is it temporary? </a:t>
            </a:r>
          </a:p>
          <a:p>
            <a:pPr eaLnBrk="1" hangingPunct="1">
              <a:spcBef>
                <a:spcPct val="50000"/>
              </a:spcBef>
              <a:buClrTx/>
              <a:buFontTx/>
              <a:buAutoNum type="arabicParenR"/>
            </a:pPr>
            <a:r>
              <a:rPr lang="en-US" sz="1600"/>
              <a:t>Is it unique?</a:t>
            </a:r>
          </a:p>
          <a:p>
            <a:pPr eaLnBrk="1" hangingPunct="1">
              <a:spcBef>
                <a:spcPct val="50000"/>
              </a:spcBef>
              <a:buClrTx/>
              <a:buFontTx/>
              <a:buAutoNum type="arabicParenR"/>
            </a:pPr>
            <a:r>
              <a:rPr lang="en-US" sz="1600"/>
              <a:t>Will the end reach project objectives?</a:t>
            </a:r>
          </a:p>
        </p:txBody>
      </p:sp>
      <p:pic>
        <p:nvPicPr>
          <p:cNvPr id="48134" name="Picture 6" descr="MMj018558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41838"/>
            <a:ext cx="381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MMj018558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949825"/>
            <a:ext cx="381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8" descr="MMj018558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254625"/>
            <a:ext cx="381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WordArt 11"/>
          <p:cNvSpPr>
            <a:spLocks noChangeArrowheads="1" noChangeShapeType="1" noTextEdit="1"/>
          </p:cNvSpPr>
          <p:nvPr/>
        </p:nvSpPr>
        <p:spPr bwMode="auto">
          <a:xfrm rot="-1329736">
            <a:off x="2781300" y="2892425"/>
            <a:ext cx="4657725" cy="1076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d-ID" sz="6000" kern="10" spc="1201">
                <a:gradFill rotWithShape="1">
                  <a:gsLst>
                    <a:gs pos="0">
                      <a:srgbClr val="AAAAAA"/>
                    </a:gs>
                    <a:gs pos="100000">
                      <a:srgbClr val="FFFFFF"/>
                    </a:gs>
                  </a:gsLst>
                  <a:lin ang="6720000" scaled="1"/>
                </a:gradFill>
                <a:effectLst>
                  <a:outerShdw dist="45791" dir="3378596" algn="ctr" rotWithShape="0">
                    <a:srgbClr val="4D4D4D">
                      <a:alpha val="79999"/>
                    </a:srgbClr>
                  </a:outerShdw>
                </a:effectLst>
                <a:latin typeface="Arial Black" panose="020B0A04020102020204" pitchFamily="34" charset="0"/>
              </a:rPr>
              <a:t>APPROVED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latin typeface="Nevis"/>
                <a:ea typeface="ＭＳ Ｐゴシック" panose="020B0600070205080204" pitchFamily="34" charset="-128"/>
                <a:cs typeface="Arial" panose="020B0604020202020204" pitchFamily="34" charset="0"/>
              </a:rPr>
              <a:t>Definition of a Project </a:t>
            </a:r>
          </a:p>
        </p:txBody>
      </p:sp>
      <p:sp>
        <p:nvSpPr>
          <p:cNvPr id="49155" name="Text Box 3"/>
          <p:cNvSpPr txBox="1">
            <a:spLocks noChangeArrowheads="1"/>
          </p:cNvSpPr>
          <p:nvPr/>
        </p:nvSpPr>
        <p:spPr bwMode="auto">
          <a:xfrm>
            <a:off x="1828800" y="1828800"/>
            <a:ext cx="701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2000" dirty="0">
                <a:solidFill>
                  <a:schemeClr val="accent2"/>
                </a:solidFill>
              </a:rPr>
              <a:t>Example 2: Adding Cell Phone Cases to Assembly Line</a:t>
            </a:r>
          </a:p>
        </p:txBody>
      </p:sp>
      <p:sp>
        <p:nvSpPr>
          <p:cNvPr id="49156" name="Text Box 4"/>
          <p:cNvSpPr txBox="1">
            <a:spLocks noChangeArrowheads="1"/>
          </p:cNvSpPr>
          <p:nvPr/>
        </p:nvSpPr>
        <p:spPr bwMode="auto">
          <a:xfrm>
            <a:off x="1828800" y="2514600"/>
            <a:ext cx="7315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1600" dirty="0"/>
              <a:t>Scenario: the cell phone company has so much success with their promotional cell phone cases, that customer demand has convinced them to integrated this case as part of their regular product offering. It will now be manufactured along with the other 5 cases that are offered. The cases will be manufactured until customer demand for the phone drops</a:t>
            </a:r>
          </a:p>
        </p:txBody>
      </p:sp>
      <p:sp>
        <p:nvSpPr>
          <p:cNvPr id="49157" name="Text Box 5"/>
          <p:cNvSpPr txBox="1">
            <a:spLocks noChangeArrowheads="1"/>
          </p:cNvSpPr>
          <p:nvPr/>
        </p:nvSpPr>
        <p:spPr bwMode="auto">
          <a:xfrm>
            <a:off x="2057400" y="4495800"/>
            <a:ext cx="51816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AutoNum type="arabicParenR"/>
            </a:pPr>
            <a:r>
              <a:rPr lang="en-US" sz="1600"/>
              <a:t>Is it temporary?  </a:t>
            </a:r>
            <a:r>
              <a:rPr lang="en-US" sz="2000">
                <a:solidFill>
                  <a:srgbClr val="FF0000"/>
                </a:solidFill>
              </a:rPr>
              <a:t>X</a:t>
            </a:r>
          </a:p>
          <a:p>
            <a:pPr eaLnBrk="1" hangingPunct="1">
              <a:spcBef>
                <a:spcPct val="50000"/>
              </a:spcBef>
              <a:buClrTx/>
              <a:buFontTx/>
              <a:buAutoNum type="arabicParenR"/>
            </a:pPr>
            <a:r>
              <a:rPr lang="en-US" sz="1600"/>
              <a:t>Is it unique?</a:t>
            </a:r>
          </a:p>
          <a:p>
            <a:pPr eaLnBrk="1" hangingPunct="1">
              <a:spcBef>
                <a:spcPct val="50000"/>
              </a:spcBef>
              <a:buClrTx/>
              <a:buFontTx/>
              <a:buAutoNum type="arabicParenR"/>
            </a:pPr>
            <a:r>
              <a:rPr lang="en-US" sz="1600"/>
              <a:t>Will the end reach project objectives?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latin typeface="Nevis"/>
                <a:ea typeface="ＭＳ Ｐゴシック" panose="020B0600070205080204" pitchFamily="34" charset="-128"/>
                <a:cs typeface="Arial" panose="020B0604020202020204" pitchFamily="34" charset="0"/>
              </a:rPr>
              <a:t>Definition of a Project </a:t>
            </a:r>
          </a:p>
        </p:txBody>
      </p:sp>
      <p:sp>
        <p:nvSpPr>
          <p:cNvPr id="50179" name="Text Box 3"/>
          <p:cNvSpPr txBox="1">
            <a:spLocks noChangeArrowheads="1"/>
          </p:cNvSpPr>
          <p:nvPr/>
        </p:nvSpPr>
        <p:spPr bwMode="auto">
          <a:xfrm>
            <a:off x="1828800" y="1828800"/>
            <a:ext cx="701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2000">
                <a:solidFill>
                  <a:schemeClr val="accent2"/>
                </a:solidFill>
              </a:rPr>
              <a:t>Example 2: Adding Cell Phone Cases to Assembly Line</a:t>
            </a:r>
          </a:p>
        </p:txBody>
      </p:sp>
      <p:sp>
        <p:nvSpPr>
          <p:cNvPr id="50180" name="Text Box 4"/>
          <p:cNvSpPr txBox="1">
            <a:spLocks noChangeArrowheads="1"/>
          </p:cNvSpPr>
          <p:nvPr/>
        </p:nvSpPr>
        <p:spPr bwMode="auto">
          <a:xfrm>
            <a:off x="1828800" y="2514600"/>
            <a:ext cx="7315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1600"/>
              <a:t>Scenario: the cell phone company has so much success with their promotional cell phone cases, that customer demand has convinced them to integrated this case as part of their regular product offering. It will now be manufactured along with the other 5 cases that are offered. The cases will be manufactured until customer demand for the phone drops</a:t>
            </a:r>
          </a:p>
        </p:txBody>
      </p:sp>
      <p:sp>
        <p:nvSpPr>
          <p:cNvPr id="50181" name="Text Box 5"/>
          <p:cNvSpPr txBox="1">
            <a:spLocks noChangeArrowheads="1"/>
          </p:cNvSpPr>
          <p:nvPr/>
        </p:nvSpPr>
        <p:spPr bwMode="auto">
          <a:xfrm>
            <a:off x="2057400" y="4495800"/>
            <a:ext cx="5181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AutoNum type="arabicParenR"/>
            </a:pPr>
            <a:r>
              <a:rPr lang="en-US" sz="1600"/>
              <a:t>Is it temporary?  </a:t>
            </a:r>
            <a:r>
              <a:rPr lang="en-US" sz="2000">
                <a:solidFill>
                  <a:srgbClr val="FF0000"/>
                </a:solidFill>
              </a:rPr>
              <a:t>X</a:t>
            </a:r>
          </a:p>
          <a:p>
            <a:pPr eaLnBrk="1" hangingPunct="1">
              <a:spcBef>
                <a:spcPct val="50000"/>
              </a:spcBef>
              <a:buClrTx/>
              <a:buFontTx/>
              <a:buAutoNum type="arabicParenR"/>
            </a:pPr>
            <a:r>
              <a:rPr lang="en-US" sz="1600"/>
              <a:t>Is it unique? </a:t>
            </a:r>
            <a:r>
              <a:rPr lang="en-US" sz="1800">
                <a:solidFill>
                  <a:srgbClr val="FF0000"/>
                </a:solidFill>
              </a:rPr>
              <a:t>X</a:t>
            </a:r>
            <a:endParaRPr lang="en-US" sz="1600"/>
          </a:p>
          <a:p>
            <a:pPr eaLnBrk="1" hangingPunct="1">
              <a:spcBef>
                <a:spcPct val="50000"/>
              </a:spcBef>
              <a:buClrTx/>
              <a:buFontTx/>
              <a:buAutoNum type="arabicParenR"/>
            </a:pPr>
            <a:r>
              <a:rPr lang="en-US" sz="1600"/>
              <a:t>Will the end reach project objectives?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latin typeface="Arial" panose="020B0604020202020204" pitchFamily="34" charset="0"/>
                <a:ea typeface="ＭＳ Ｐゴシック" panose="020B0600070205080204" pitchFamily="34" charset="-128"/>
                <a:cs typeface="Arial" panose="020B0604020202020204" pitchFamily="34" charset="0"/>
              </a:rPr>
              <a:t>General Information</a:t>
            </a:r>
          </a:p>
        </p:txBody>
      </p:sp>
      <p:sp>
        <p:nvSpPr>
          <p:cNvPr id="26627" name="Content Placeholder 2"/>
          <p:cNvSpPr>
            <a:spLocks noGrp="1"/>
          </p:cNvSpPr>
          <p:nvPr>
            <p:ph idx="1"/>
          </p:nvPr>
        </p:nvSpPr>
        <p:spPr>
          <a:xfrm>
            <a:off x="1979613" y="1600200"/>
            <a:ext cx="6985000" cy="4648200"/>
          </a:xfrm>
        </p:spPr>
        <p:txBody>
          <a:bodyPr/>
          <a:lstStyle/>
          <a:p>
            <a:r>
              <a:rPr lang="en-US" sz="1800" b="1" u="sng" dirty="0" smtClean="0">
                <a:ea typeface="ＭＳ Ｐゴシック" panose="020B0600070205080204" pitchFamily="34" charset="-128"/>
              </a:rPr>
              <a:t>Course </a:t>
            </a:r>
            <a:r>
              <a:rPr lang="en-US" sz="1800" dirty="0" smtClean="0">
                <a:ea typeface="ＭＳ Ｐゴシック" panose="020B0600070205080204" pitchFamily="34" charset="-128"/>
              </a:rPr>
              <a:t>:</a:t>
            </a:r>
          </a:p>
          <a:p>
            <a:pPr lvl="1"/>
            <a:r>
              <a:rPr lang="en-US" sz="1800" dirty="0" smtClean="0">
                <a:ea typeface="ＭＳ Ｐゴシック" panose="020B0600070205080204" pitchFamily="34" charset="-128"/>
              </a:rPr>
              <a:t> Information Technology Project and Change Management </a:t>
            </a:r>
          </a:p>
          <a:p>
            <a:pPr lvl="1"/>
            <a:endParaRPr lang="en-US" sz="1800" dirty="0" smtClean="0">
              <a:ea typeface="ＭＳ Ｐゴシック" panose="020B0600070205080204" pitchFamily="34" charset="-128"/>
            </a:endParaRPr>
          </a:p>
          <a:p>
            <a:r>
              <a:rPr lang="en-US" sz="1800" b="1" u="sng" dirty="0" smtClean="0">
                <a:ea typeface="Malgun Gothic" panose="020B0503020000020004" pitchFamily="34" charset="-127"/>
              </a:rPr>
              <a:t>Main References</a:t>
            </a:r>
            <a:r>
              <a:rPr lang="en-US" sz="1800" b="1" dirty="0" smtClean="0">
                <a:ea typeface="Malgun Gothic" panose="020B0503020000020004" pitchFamily="34" charset="-127"/>
              </a:rPr>
              <a:t>:</a:t>
            </a:r>
          </a:p>
          <a:p>
            <a:pPr lvl="1"/>
            <a:r>
              <a:rPr lang="en-US" sz="1800" dirty="0" err="1" smtClean="0">
                <a:ea typeface="Malgun Gothic" panose="020B0503020000020004" pitchFamily="34" charset="-127"/>
                <a:cs typeface="Times New Roman" panose="02020603050405020304" pitchFamily="18" charset="0"/>
              </a:rPr>
              <a:t>Marchewka</a:t>
            </a:r>
            <a:r>
              <a:rPr lang="en-US" sz="1800" dirty="0" smtClean="0">
                <a:ea typeface="Malgun Gothic" panose="020B0503020000020004" pitchFamily="34" charset="-127"/>
                <a:cs typeface="Times New Roman" panose="02020603050405020304" pitchFamily="18" charset="0"/>
              </a:rPr>
              <a:t>, J., (2006)</a:t>
            </a:r>
            <a:r>
              <a:rPr lang="en-US" sz="1800" b="1" i="1" dirty="0" smtClean="0">
                <a:ea typeface="Malgun Gothic" panose="020B0503020000020004" pitchFamily="34" charset="-127"/>
                <a:cs typeface="Times New Roman" panose="02020603050405020304" pitchFamily="18" charset="0"/>
              </a:rPr>
              <a:t>, Information Technology Project Management : Providing Measurable Organizational Value, 3</a:t>
            </a:r>
            <a:r>
              <a:rPr lang="en-US" sz="1800" b="1" i="1" baseline="30000" dirty="0" smtClean="0">
                <a:ea typeface="Malgun Gothic" panose="020B0503020000020004" pitchFamily="34" charset="-127"/>
                <a:cs typeface="Times New Roman" panose="02020603050405020304" pitchFamily="18" charset="0"/>
              </a:rPr>
              <a:t>rd</a:t>
            </a:r>
            <a:r>
              <a:rPr lang="en-US" sz="1800" b="1" i="1" dirty="0" smtClean="0">
                <a:ea typeface="Malgun Gothic" panose="020B0503020000020004" pitchFamily="34" charset="-127"/>
                <a:cs typeface="Times New Roman" panose="02020603050405020304" pitchFamily="18" charset="0"/>
              </a:rPr>
              <a:t> Edition,</a:t>
            </a:r>
            <a:r>
              <a:rPr lang="en-US" sz="1800" dirty="0" smtClean="0">
                <a:ea typeface="Malgun Gothic" panose="020B0503020000020004" pitchFamily="34" charset="-127"/>
                <a:cs typeface="Times New Roman" panose="02020603050405020304" pitchFamily="18" charset="0"/>
              </a:rPr>
              <a:t> Wiley, New Jersey.</a:t>
            </a:r>
          </a:p>
          <a:p>
            <a:pPr lvl="1"/>
            <a:endParaRPr lang="en-US" sz="1800" dirty="0" smtClean="0">
              <a:ea typeface="ＭＳ Ｐゴシック" panose="020B0600070205080204" pitchFamily="34" charset="-128"/>
            </a:endParaRPr>
          </a:p>
          <a:p>
            <a:r>
              <a:rPr lang="en-US" sz="1800" b="1" u="sng" dirty="0" smtClean="0">
                <a:ea typeface="ＭＳ Ｐゴシック" panose="020B0600070205080204" pitchFamily="34" charset="-128"/>
              </a:rPr>
              <a:t>Schedule </a:t>
            </a:r>
            <a:r>
              <a:rPr lang="en-US" sz="1800" dirty="0" smtClean="0">
                <a:ea typeface="ＭＳ Ｐゴシック" panose="020B0600070205080204" pitchFamily="34" charset="-128"/>
              </a:rPr>
              <a:t>:</a:t>
            </a:r>
          </a:p>
          <a:p>
            <a:pPr lvl="1"/>
            <a:r>
              <a:rPr lang="en-US" sz="1800" dirty="0" smtClean="0">
                <a:ea typeface="ＭＳ Ｐゴシック" panose="020B0600070205080204" pitchFamily="34" charset="-128"/>
              </a:rPr>
              <a:t>Thursday</a:t>
            </a:r>
            <a:endParaRPr lang="id-ID" sz="1800">
              <a:ea typeface="ＭＳ Ｐゴシック" panose="020B0600070205080204" pitchFamily="34" charset="-128"/>
            </a:endParaRPr>
          </a:p>
          <a:p>
            <a:pPr marL="457200" lvl="1" indent="0">
              <a:buNone/>
            </a:pPr>
            <a:endParaRPr lang="en-US" sz="1800" dirty="0" smtClean="0">
              <a:ea typeface="ＭＳ Ｐゴシック" panose="020B0600070205080204" pitchFamily="34" charset="-128"/>
            </a:endParaRPr>
          </a:p>
          <a:p>
            <a:r>
              <a:rPr lang="en-US" sz="1800" b="1" u="sng" dirty="0" smtClean="0">
                <a:ea typeface="ＭＳ Ｐゴシック" panose="020B0600070205080204" pitchFamily="34" charset="-128"/>
              </a:rPr>
              <a:t>Lecturer </a:t>
            </a:r>
            <a:r>
              <a:rPr lang="en-US" sz="1800" dirty="0" smtClean="0">
                <a:ea typeface="ＭＳ Ｐゴシック" panose="020B0600070205080204" pitchFamily="34" charset="-128"/>
              </a:rPr>
              <a:t>:</a:t>
            </a:r>
          </a:p>
          <a:p>
            <a:pPr lvl="1"/>
            <a:r>
              <a:rPr lang="id-ID" sz="1800" dirty="0" smtClean="0">
                <a:ea typeface="ＭＳ Ｐゴシック" panose="020B0600070205080204" pitchFamily="34" charset="-128"/>
              </a:rPr>
              <a:t>Suhendro</a:t>
            </a:r>
            <a:endParaRPr lang="id-ID" sz="1800" dirty="0" smtClean="0">
              <a:ea typeface="ＭＳ Ｐゴシック" panose="020B0600070205080204" pitchFamily="34" charset="-128"/>
            </a:endParaRPr>
          </a:p>
        </p:txBody>
      </p:sp>
      <p:pic>
        <p:nvPicPr>
          <p:cNvPr id="2662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181451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latin typeface="Nevis"/>
                <a:ea typeface="ＭＳ Ｐゴシック" panose="020B0600070205080204" pitchFamily="34" charset="-128"/>
                <a:cs typeface="Arial" panose="020B0604020202020204" pitchFamily="34" charset="0"/>
              </a:rPr>
              <a:t>Definition of a Project </a:t>
            </a:r>
          </a:p>
        </p:txBody>
      </p:sp>
      <p:sp>
        <p:nvSpPr>
          <p:cNvPr id="51203" name="Text Box 3"/>
          <p:cNvSpPr txBox="1">
            <a:spLocks noChangeArrowheads="1"/>
          </p:cNvSpPr>
          <p:nvPr/>
        </p:nvSpPr>
        <p:spPr bwMode="auto">
          <a:xfrm>
            <a:off x="1828800" y="1828800"/>
            <a:ext cx="701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2000">
                <a:solidFill>
                  <a:schemeClr val="accent2"/>
                </a:solidFill>
              </a:rPr>
              <a:t>Example 2: Adding Cell Phone Cases to Assembly Line</a:t>
            </a:r>
          </a:p>
        </p:txBody>
      </p:sp>
      <p:sp>
        <p:nvSpPr>
          <p:cNvPr id="51204" name="Text Box 4"/>
          <p:cNvSpPr txBox="1">
            <a:spLocks noChangeArrowheads="1"/>
          </p:cNvSpPr>
          <p:nvPr/>
        </p:nvSpPr>
        <p:spPr bwMode="auto">
          <a:xfrm>
            <a:off x="1828800" y="2514600"/>
            <a:ext cx="7315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sz="1600"/>
              <a:t>Scenario: the cell phone company has so much success with their promotional cell phone cases, that customer demand has convinced them to integrated this case as part of their regular product offering. It will now be manufactured along with the other 5 cases that are offered. The cases will be manufactured until customer demand for the phone drops</a:t>
            </a:r>
          </a:p>
        </p:txBody>
      </p:sp>
      <p:sp>
        <p:nvSpPr>
          <p:cNvPr id="51205" name="Text Box 5"/>
          <p:cNvSpPr txBox="1">
            <a:spLocks noChangeArrowheads="1"/>
          </p:cNvSpPr>
          <p:nvPr/>
        </p:nvSpPr>
        <p:spPr bwMode="auto">
          <a:xfrm>
            <a:off x="2057400" y="4495800"/>
            <a:ext cx="51816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AutoNum type="arabicParenR"/>
            </a:pPr>
            <a:r>
              <a:rPr lang="en-US" sz="1600"/>
              <a:t>Is it temporary?  </a:t>
            </a:r>
            <a:r>
              <a:rPr lang="en-US" sz="2000">
                <a:solidFill>
                  <a:srgbClr val="FF0000"/>
                </a:solidFill>
              </a:rPr>
              <a:t>X</a:t>
            </a:r>
          </a:p>
          <a:p>
            <a:pPr eaLnBrk="1" hangingPunct="1">
              <a:spcBef>
                <a:spcPct val="50000"/>
              </a:spcBef>
              <a:buClrTx/>
              <a:buFontTx/>
              <a:buAutoNum type="arabicParenR"/>
            </a:pPr>
            <a:r>
              <a:rPr lang="en-US" sz="1600"/>
              <a:t>Is it unique? </a:t>
            </a:r>
            <a:r>
              <a:rPr lang="en-US" sz="1800">
                <a:solidFill>
                  <a:srgbClr val="FF0000"/>
                </a:solidFill>
              </a:rPr>
              <a:t>X</a:t>
            </a:r>
            <a:endParaRPr lang="en-US" sz="1600"/>
          </a:p>
          <a:p>
            <a:pPr eaLnBrk="1" hangingPunct="1">
              <a:spcBef>
                <a:spcPct val="50000"/>
              </a:spcBef>
              <a:buClrTx/>
              <a:buFontTx/>
              <a:buAutoNum type="arabicParenR"/>
            </a:pPr>
            <a:r>
              <a:rPr lang="en-US" sz="1600"/>
              <a:t>Will the end reach project objectives? </a:t>
            </a:r>
            <a:r>
              <a:rPr lang="en-US" sz="1800">
                <a:solidFill>
                  <a:srgbClr val="FF0000"/>
                </a:solidFill>
              </a:rPr>
              <a:t>X</a:t>
            </a:r>
          </a:p>
        </p:txBody>
      </p:sp>
      <p:sp>
        <p:nvSpPr>
          <p:cNvPr id="51206" name="WordArt 6"/>
          <p:cNvSpPr>
            <a:spLocks noChangeArrowheads="1" noChangeShapeType="1" noTextEdit="1"/>
          </p:cNvSpPr>
          <p:nvPr/>
        </p:nvSpPr>
        <p:spPr bwMode="auto">
          <a:xfrm rot="-1329736">
            <a:off x="2781300" y="2892425"/>
            <a:ext cx="4657725" cy="10763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d-ID" sz="6000" kern="10" spc="1201">
                <a:gradFill rotWithShape="1">
                  <a:gsLst>
                    <a:gs pos="0">
                      <a:srgbClr val="AAAAAA"/>
                    </a:gs>
                    <a:gs pos="100000">
                      <a:srgbClr val="FFFFFF"/>
                    </a:gs>
                  </a:gsLst>
                  <a:lin ang="6720000" scaled="1"/>
                </a:gradFill>
                <a:effectLst>
                  <a:outerShdw dist="45791" dir="3378596" algn="ctr" rotWithShape="0">
                    <a:srgbClr val="4D4D4D">
                      <a:alpha val="79999"/>
                    </a:srgbClr>
                  </a:outerShdw>
                </a:effectLst>
                <a:latin typeface="Arial Black" panose="020B0A04020102020204" pitchFamily="34" charset="0"/>
              </a:rPr>
              <a:t>DENIED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828800" y="260350"/>
            <a:ext cx="7620000" cy="806450"/>
          </a:xfrm>
        </p:spPr>
        <p:txBody>
          <a:bodyPr/>
          <a:lstStyle/>
          <a:p>
            <a:r>
              <a:rPr lang="en-US" sz="3200" smtClean="0">
                <a:latin typeface="Arial" panose="020B0604020202020204" pitchFamily="34" charset="0"/>
                <a:ea typeface="ＭＳ Ｐゴシック" panose="020B0600070205080204" pitchFamily="34" charset="-128"/>
                <a:cs typeface="Arial" panose="020B0604020202020204" pitchFamily="34" charset="0"/>
              </a:rPr>
              <a:t>Simple Answers to Simple Questions</a:t>
            </a:r>
          </a:p>
        </p:txBody>
      </p:sp>
      <p:sp>
        <p:nvSpPr>
          <p:cNvPr id="52227" name="Content Placeholder 2"/>
          <p:cNvSpPr>
            <a:spLocks noGrp="1"/>
          </p:cNvSpPr>
          <p:nvPr>
            <p:ph idx="1"/>
          </p:nvPr>
        </p:nvSpPr>
        <p:spPr>
          <a:xfrm>
            <a:off x="1979613" y="1524000"/>
            <a:ext cx="6985000" cy="5000625"/>
          </a:xfrm>
        </p:spPr>
        <p:txBody>
          <a:bodyPr/>
          <a:lstStyle/>
          <a:p>
            <a:r>
              <a:rPr lang="en-US" sz="2400" b="1" dirty="0" smtClean="0">
                <a:ea typeface="ＭＳ Ｐゴシック" panose="020B0600070205080204" pitchFamily="34" charset="-128"/>
              </a:rPr>
              <a:t>Why do I need project management?</a:t>
            </a:r>
          </a:p>
          <a:p>
            <a:r>
              <a:rPr lang="en-US" sz="2400" b="1" dirty="0" smtClean="0">
                <a:ea typeface="ＭＳ Ｐゴシック" panose="020B0600070205080204" pitchFamily="34" charset="-128"/>
              </a:rPr>
              <a:t>Why do projects need planning?</a:t>
            </a:r>
          </a:p>
          <a:p>
            <a:r>
              <a:rPr lang="en-US" sz="2400" b="1" dirty="0" smtClean="0">
                <a:ea typeface="ＭＳ Ｐゴシック" panose="020B0600070205080204" pitchFamily="34" charset="-128"/>
              </a:rPr>
              <a:t>If I only have a small project, do I really need to bother with all of that?</a:t>
            </a:r>
          </a:p>
          <a:p>
            <a:r>
              <a:rPr lang="en-US" sz="2400" b="1" dirty="0" smtClean="0">
                <a:ea typeface="ＭＳ Ｐゴシック" panose="020B0600070205080204" pitchFamily="34" charset="-128"/>
              </a:rPr>
              <a:t>What is a successful project?</a:t>
            </a:r>
            <a:endParaRPr lang="en-US" sz="2400"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pPr eaLnBrk="1" hangingPunct="1"/>
            <a:r>
              <a:rPr lang="en-US" sz="3200" smtClean="0">
                <a:latin typeface="Arial" panose="020B0604020202020204" pitchFamily="34" charset="0"/>
                <a:ea typeface="ＭＳ Ｐゴシック" panose="020B0600070205080204" pitchFamily="34" charset="-128"/>
                <a:cs typeface="Arial" panose="020B0604020202020204" pitchFamily="34" charset="0"/>
              </a:rPr>
              <a:t>The context of project management </a:t>
            </a:r>
          </a:p>
        </p:txBody>
      </p:sp>
      <p:sp>
        <p:nvSpPr>
          <p:cNvPr id="53251" name="Rectangle 1027"/>
          <p:cNvSpPr>
            <a:spLocks noGrp="1" noChangeArrowheads="1"/>
          </p:cNvSpPr>
          <p:nvPr>
            <p:ph type="body" sz="half" idx="1"/>
          </p:nvPr>
        </p:nvSpPr>
        <p:spPr>
          <a:xfrm>
            <a:off x="5562600" y="2514600"/>
            <a:ext cx="3581400" cy="2667000"/>
          </a:xfrm>
        </p:spPr>
        <p:txBody>
          <a:bodyPr/>
          <a:lstStyle/>
          <a:p>
            <a:pPr eaLnBrk="1" hangingPunct="1"/>
            <a:r>
              <a:rPr lang="en-US" sz="2400" dirty="0" smtClean="0">
                <a:ea typeface="ＭＳ Ｐゴシック" panose="020B0600070205080204" pitchFamily="34" charset="-128"/>
              </a:rPr>
              <a:t>Risks &amp; Assumptions</a:t>
            </a:r>
          </a:p>
          <a:p>
            <a:pPr eaLnBrk="1" hangingPunct="1"/>
            <a:r>
              <a:rPr lang="en-US" sz="2400" dirty="0" smtClean="0">
                <a:ea typeface="ＭＳ Ｐゴシック" panose="020B0600070205080204" pitchFamily="34" charset="-128"/>
              </a:rPr>
              <a:t>Interdependent tasks</a:t>
            </a:r>
          </a:p>
          <a:p>
            <a:pPr eaLnBrk="1" hangingPunct="1"/>
            <a:r>
              <a:rPr lang="en-US" sz="2400" dirty="0" smtClean="0">
                <a:ea typeface="ＭＳ Ｐゴシック" panose="020B0600070205080204" pitchFamily="34" charset="-128"/>
              </a:rPr>
              <a:t>Organizational change</a:t>
            </a:r>
          </a:p>
          <a:p>
            <a:pPr eaLnBrk="1" hangingPunct="1"/>
            <a:r>
              <a:rPr lang="en-US" sz="2400" dirty="0" smtClean="0">
                <a:ea typeface="ＭＳ Ｐゴシック" panose="020B0600070205080204" pitchFamily="34" charset="-128"/>
              </a:rPr>
              <a:t>Operating Environment</a:t>
            </a:r>
          </a:p>
          <a:p>
            <a:pPr eaLnBrk="1" hangingPunct="1"/>
            <a:endParaRPr lang="en-US" sz="2400" dirty="0" smtClean="0">
              <a:ea typeface="ＭＳ Ｐゴシック" panose="020B0600070205080204" pitchFamily="34" charset="-128"/>
            </a:endParaRPr>
          </a:p>
        </p:txBody>
      </p:sp>
      <p:sp>
        <p:nvSpPr>
          <p:cNvPr id="53252" name="Rectangle 1028"/>
          <p:cNvSpPr>
            <a:spLocks noGrp="1" noChangeArrowheads="1"/>
          </p:cNvSpPr>
          <p:nvPr>
            <p:ph type="body" sz="half" idx="2"/>
          </p:nvPr>
        </p:nvSpPr>
        <p:spPr>
          <a:xfrm>
            <a:off x="1828800" y="2514600"/>
            <a:ext cx="3733800" cy="2971800"/>
          </a:xfrm>
        </p:spPr>
        <p:txBody>
          <a:bodyPr/>
          <a:lstStyle/>
          <a:p>
            <a:pPr eaLnBrk="1" hangingPunct="1"/>
            <a:r>
              <a:rPr lang="en-US" sz="2400" dirty="0" smtClean="0">
                <a:ea typeface="ＭＳ Ｐゴシック" panose="020B0600070205080204" pitchFamily="34" charset="-128"/>
              </a:rPr>
              <a:t>Time Frame</a:t>
            </a:r>
          </a:p>
          <a:p>
            <a:pPr eaLnBrk="1" hangingPunct="1"/>
            <a:r>
              <a:rPr lang="en-US" sz="2400" dirty="0" smtClean="0">
                <a:ea typeface="ＭＳ Ｐゴシック" panose="020B0600070205080204" pitchFamily="34" charset="-128"/>
              </a:rPr>
              <a:t>Purpose </a:t>
            </a:r>
          </a:p>
          <a:p>
            <a:pPr eaLnBrk="1" hangingPunct="1"/>
            <a:r>
              <a:rPr lang="en-US" sz="2400" dirty="0" smtClean="0">
                <a:ea typeface="ＭＳ Ｐゴシック" panose="020B0600070205080204" pitchFamily="34" charset="-128"/>
              </a:rPr>
              <a:t>Ownership</a:t>
            </a:r>
          </a:p>
          <a:p>
            <a:pPr eaLnBrk="1" hangingPunct="1"/>
            <a:r>
              <a:rPr lang="en-US" sz="2400" dirty="0" smtClean="0">
                <a:ea typeface="ＭＳ Ｐゴシック" panose="020B0600070205080204" pitchFamily="34" charset="-128"/>
              </a:rPr>
              <a:t>Resources (Time, money, people, resources)</a:t>
            </a:r>
          </a:p>
          <a:p>
            <a:pPr eaLnBrk="1" hangingPunct="1"/>
            <a:r>
              <a:rPr lang="en-US" sz="2400" dirty="0" smtClean="0">
                <a:ea typeface="ＭＳ Ｐゴシック" panose="020B0600070205080204" pitchFamily="34" charset="-128"/>
              </a:rPr>
              <a:t>Roles</a:t>
            </a:r>
          </a:p>
          <a:p>
            <a:pPr eaLnBrk="1" hangingPunct="1"/>
            <a:endParaRPr lang="en-US" sz="2400" dirty="0" smtClean="0">
              <a:ea typeface="ＭＳ Ｐゴシック" panose="020B0600070205080204" pitchFamily="34" charset="-128"/>
            </a:endParaRPr>
          </a:p>
          <a:p>
            <a:pPr eaLnBrk="1" hangingPunct="1"/>
            <a:endParaRPr lang="en-US" sz="2400" dirty="0" smtClean="0">
              <a:ea typeface="ＭＳ Ｐゴシック" panose="020B0600070205080204" pitchFamily="34" charset="-128"/>
            </a:endParaRPr>
          </a:p>
        </p:txBody>
      </p:sp>
      <p:sp>
        <p:nvSpPr>
          <p:cNvPr id="19461" name="Text Box 1029"/>
          <p:cNvSpPr txBox="1">
            <a:spLocks noChangeArrowheads="1"/>
          </p:cNvSpPr>
          <p:nvPr/>
        </p:nvSpPr>
        <p:spPr bwMode="auto">
          <a:xfrm>
            <a:off x="1904999" y="1600200"/>
            <a:ext cx="6858000" cy="641350"/>
          </a:xfrm>
          <a:prstGeom prst="rect">
            <a:avLst/>
          </a:prstGeom>
          <a:noFill/>
          <a:ln w="9525">
            <a:noFill/>
            <a:miter lim="800000"/>
            <a:headEnd/>
            <a:tailEnd/>
          </a:ln>
          <a:effectLst/>
        </p:spPr>
        <p:txBody>
          <a:bodyPr>
            <a:spAutoFit/>
          </a:bodyPr>
          <a:lstStyle/>
          <a:p>
            <a:pPr algn="ctr" eaLnBrk="1" hangingPunct="1">
              <a:spcBef>
                <a:spcPct val="50000"/>
              </a:spcBef>
              <a:defRPr/>
            </a:pPr>
            <a:r>
              <a:rPr lang="en-US" sz="3600" dirty="0">
                <a:effectLst>
                  <a:outerShdw blurRad="38100" dist="38100" dir="2700000" algn="tl">
                    <a:srgbClr val="FFFFFF"/>
                  </a:outerShdw>
                </a:effectLst>
                <a:latin typeface="Verdana" pitchFamily="34" charset="0"/>
                <a:ea typeface="ＭＳ Ｐゴシック" charset="-128"/>
              </a:rPr>
              <a:t>Project Attributes: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9"/>
          <p:cNvSpPr>
            <a:spLocks noGrp="1" noChangeArrowheads="1"/>
          </p:cNvSpPr>
          <p:nvPr>
            <p:ph type="title"/>
          </p:nvPr>
        </p:nvSpPr>
        <p:spPr>
          <a:xfrm>
            <a:off x="1905000" y="0"/>
            <a:ext cx="7772400" cy="1143000"/>
          </a:xfrm>
        </p:spPr>
        <p:txBody>
          <a:bodyPr/>
          <a:lstStyle/>
          <a:p>
            <a:pPr eaLnBrk="1" hangingPunct="1"/>
            <a:r>
              <a:rPr lang="en-US" sz="4400" smtClean="0">
                <a:latin typeface="Arial" panose="020B0604020202020204" pitchFamily="34" charset="0"/>
                <a:ea typeface="ＭＳ Ｐゴシック" panose="020B0600070205080204" pitchFamily="34" charset="-128"/>
                <a:cs typeface="Arial" panose="020B0604020202020204" pitchFamily="34" charset="0"/>
              </a:rPr>
              <a:t>The Triple Constraint</a:t>
            </a:r>
          </a:p>
        </p:txBody>
      </p:sp>
      <p:pic>
        <p:nvPicPr>
          <p:cNvPr id="55299" name="Picture 10" descr="G:\new gifs\c01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5246687"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latin typeface="Arial" panose="020B0604020202020204" pitchFamily="34" charset="0"/>
                <a:ea typeface="ＭＳ Ｐゴシック" panose="020B0600070205080204" pitchFamily="34" charset="-128"/>
                <a:cs typeface="Arial" panose="020B0604020202020204" pitchFamily="34" charset="0"/>
              </a:rPr>
              <a:t>Project Management</a:t>
            </a:r>
            <a:r>
              <a:rPr lang="id-ID" dirty="0" smtClean="0">
                <a:latin typeface="Arial" panose="020B0604020202020204" pitchFamily="34" charset="0"/>
                <a:ea typeface="ＭＳ Ｐゴシック" panose="020B0600070205080204" pitchFamily="34" charset="-128"/>
                <a:cs typeface="Arial" panose="020B0604020202020204" pitchFamily="34" charset="0"/>
              </a:rPr>
              <a:t> (PMBOK)</a:t>
            </a:r>
            <a:r>
              <a:rPr lang="en-US" dirty="0" smtClean="0">
                <a:latin typeface="Arial" panose="020B0604020202020204" pitchFamily="34" charset="0"/>
                <a:ea typeface="ＭＳ Ｐゴシック" panose="020B0600070205080204" pitchFamily="34" charset="-128"/>
                <a:cs typeface="Arial" panose="020B0604020202020204" pitchFamily="34" charset="0"/>
              </a:rPr>
              <a:t> Knowledge Areas</a:t>
            </a:r>
          </a:p>
        </p:txBody>
      </p:sp>
      <p:sp>
        <p:nvSpPr>
          <p:cNvPr id="37891" name="Rectangle 3"/>
          <p:cNvSpPr>
            <a:spLocks noGrp="1" noChangeArrowheads="1"/>
          </p:cNvSpPr>
          <p:nvPr>
            <p:ph type="body" idx="1"/>
          </p:nvPr>
        </p:nvSpPr>
        <p:spPr>
          <a:xfrm>
            <a:off x="1828800" y="1905000"/>
            <a:ext cx="8153400" cy="3657600"/>
          </a:xfrm>
        </p:spPr>
        <p:txBody>
          <a:bodyPr/>
          <a:lstStyle/>
          <a:p>
            <a:pPr marL="533400" indent="-533400" eaLnBrk="1" hangingPunct="1">
              <a:buFontTx/>
              <a:buAutoNum type="arabicPeriod"/>
            </a:pPr>
            <a:r>
              <a:rPr lang="en-US" sz="3600" smtClean="0">
                <a:ea typeface="ＭＳ Ｐゴシック" panose="020B0600070205080204" pitchFamily="34" charset="-128"/>
                <a:cs typeface="Times New Roman" panose="02020603050405020304" pitchFamily="18" charset="0"/>
              </a:rPr>
              <a:t>Project integration management</a:t>
            </a:r>
            <a:r>
              <a:rPr lang="en-US" sz="3600" smtClean="0">
                <a:ea typeface="ＭＳ Ｐゴシック" panose="020B0600070205080204" pitchFamily="34" charset="-128"/>
              </a:rPr>
              <a:t> </a:t>
            </a:r>
          </a:p>
          <a:p>
            <a:pPr marL="533400" indent="-533400" eaLnBrk="1" hangingPunct="1">
              <a:buFontTx/>
              <a:buAutoNum type="arabicPeriod"/>
            </a:pPr>
            <a:r>
              <a:rPr lang="en-US" sz="3600" smtClean="0">
                <a:ea typeface="ＭＳ Ｐゴシック" panose="020B0600070205080204" pitchFamily="34" charset="-128"/>
                <a:cs typeface="Times New Roman" panose="02020603050405020304" pitchFamily="18" charset="0"/>
              </a:rPr>
              <a:t>Project scope management</a:t>
            </a:r>
            <a:r>
              <a:rPr lang="en-US" sz="3600" smtClean="0">
                <a:ea typeface="ＭＳ Ｐゴシック" panose="020B0600070205080204" pitchFamily="34" charset="-128"/>
              </a:rPr>
              <a:t> </a:t>
            </a:r>
          </a:p>
          <a:p>
            <a:pPr marL="533400" indent="-533400" eaLnBrk="1" hangingPunct="1">
              <a:buFontTx/>
              <a:buAutoNum type="arabicPeriod"/>
            </a:pPr>
            <a:r>
              <a:rPr lang="en-US" sz="3600" smtClean="0">
                <a:ea typeface="ＭＳ Ｐゴシック" panose="020B0600070205080204" pitchFamily="34" charset="-128"/>
                <a:cs typeface="Times New Roman" panose="02020603050405020304" pitchFamily="18" charset="0"/>
              </a:rPr>
              <a:t>Project time management</a:t>
            </a:r>
            <a:r>
              <a:rPr lang="en-US" sz="3600" smtClean="0">
                <a:ea typeface="ＭＳ Ｐゴシック" panose="020B0600070205080204" pitchFamily="34" charset="-128"/>
              </a:rPr>
              <a:t> </a:t>
            </a:r>
          </a:p>
          <a:p>
            <a:pPr marL="533400" indent="-533400" eaLnBrk="1" hangingPunct="1">
              <a:buFontTx/>
              <a:buAutoNum type="arabicPeriod"/>
            </a:pPr>
            <a:r>
              <a:rPr lang="en-US" sz="3600" smtClean="0">
                <a:ea typeface="ＭＳ Ｐゴシック" panose="020B0600070205080204" pitchFamily="34" charset="-128"/>
                <a:cs typeface="Times New Roman" panose="02020603050405020304" pitchFamily="18" charset="0"/>
              </a:rPr>
              <a:t>Project cost management</a:t>
            </a:r>
            <a:r>
              <a:rPr lang="en-US" sz="3600" smtClean="0">
                <a:ea typeface="ＭＳ Ｐゴシック" panose="020B0600070205080204" pitchFamily="34" charset="-128"/>
              </a:rPr>
              <a:t> </a:t>
            </a:r>
          </a:p>
          <a:p>
            <a:pPr marL="533400" indent="-533400" eaLnBrk="1" hangingPunct="1">
              <a:buFontTx/>
              <a:buAutoNum type="arabicPeriod"/>
            </a:pPr>
            <a:r>
              <a:rPr lang="en-US" sz="3600" smtClean="0">
                <a:ea typeface="ＭＳ Ｐゴシック" panose="020B0600070205080204" pitchFamily="34" charset="-128"/>
                <a:cs typeface="Times New Roman" panose="02020603050405020304" pitchFamily="18" charset="0"/>
              </a:rPr>
              <a:t>Project quality management</a:t>
            </a:r>
            <a:r>
              <a:rPr lang="en-US" sz="3600" smtClean="0">
                <a:ea typeface="ＭＳ Ｐゴシック" panose="020B0600070205080204" pitchFamily="34"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4000" smtClean="0">
                <a:latin typeface="Arial" panose="020B0604020202020204" pitchFamily="34" charset="0"/>
                <a:ea typeface="ＭＳ Ｐゴシック" panose="020B0600070205080204" pitchFamily="34" charset="-128"/>
                <a:cs typeface="Arial" panose="020B0604020202020204" pitchFamily="34" charset="0"/>
              </a:rPr>
              <a:t>Project Management Knowledge Areas</a:t>
            </a:r>
          </a:p>
        </p:txBody>
      </p:sp>
      <p:sp>
        <p:nvSpPr>
          <p:cNvPr id="40963" name="Rectangle 3"/>
          <p:cNvSpPr>
            <a:spLocks noGrp="1" noChangeArrowheads="1"/>
          </p:cNvSpPr>
          <p:nvPr>
            <p:ph type="body" idx="1"/>
          </p:nvPr>
        </p:nvSpPr>
        <p:spPr>
          <a:xfrm>
            <a:off x="1806575" y="1828800"/>
            <a:ext cx="7086600" cy="3429000"/>
          </a:xfrm>
        </p:spPr>
        <p:txBody>
          <a:bodyPr/>
          <a:lstStyle/>
          <a:p>
            <a:pPr marL="533400" indent="-533400" eaLnBrk="1" hangingPunct="1">
              <a:lnSpc>
                <a:spcPct val="90000"/>
              </a:lnSpc>
              <a:buFontTx/>
              <a:buAutoNum type="arabicPeriod" startAt="6"/>
            </a:pPr>
            <a:r>
              <a:rPr lang="en-US" sz="3600" dirty="0" smtClean="0">
                <a:ea typeface="ＭＳ Ｐゴシック" panose="020B0600070205080204" pitchFamily="34" charset="-128"/>
                <a:cs typeface="Times New Roman" panose="02020603050405020304" pitchFamily="18" charset="0"/>
              </a:rPr>
              <a:t>Project human resource management </a:t>
            </a:r>
            <a:endParaRPr lang="en-US" sz="3600" dirty="0" smtClean="0">
              <a:ea typeface="ＭＳ Ｐゴシック" panose="020B0600070205080204" pitchFamily="34" charset="-128"/>
            </a:endParaRPr>
          </a:p>
          <a:p>
            <a:pPr marL="533400" indent="-533400" eaLnBrk="1" hangingPunct="1">
              <a:lnSpc>
                <a:spcPct val="90000"/>
              </a:lnSpc>
              <a:buFontTx/>
              <a:buAutoNum type="arabicPeriod" startAt="6"/>
            </a:pPr>
            <a:r>
              <a:rPr lang="en-US" sz="3600" dirty="0" smtClean="0">
                <a:ea typeface="ＭＳ Ｐゴシック" panose="020B0600070205080204" pitchFamily="34" charset="-128"/>
                <a:cs typeface="Times New Roman" panose="02020603050405020304" pitchFamily="18" charset="0"/>
              </a:rPr>
              <a:t>Project communication management </a:t>
            </a:r>
            <a:endParaRPr lang="en-US" sz="3600" dirty="0" smtClean="0">
              <a:ea typeface="ＭＳ Ｐゴシック" panose="020B0600070205080204" pitchFamily="34" charset="-128"/>
            </a:endParaRPr>
          </a:p>
          <a:p>
            <a:pPr marL="533400" indent="-533400" eaLnBrk="1" hangingPunct="1">
              <a:lnSpc>
                <a:spcPct val="90000"/>
              </a:lnSpc>
              <a:buFontTx/>
              <a:buAutoNum type="arabicPeriod" startAt="6"/>
            </a:pPr>
            <a:r>
              <a:rPr lang="en-US" sz="3600" dirty="0" smtClean="0">
                <a:ea typeface="ＭＳ Ｐゴシック" panose="020B0600070205080204" pitchFamily="34" charset="-128"/>
                <a:cs typeface="Times New Roman" panose="02020603050405020304" pitchFamily="18" charset="0"/>
              </a:rPr>
              <a:t>Project risk management </a:t>
            </a:r>
            <a:endParaRPr lang="en-US" sz="3600" dirty="0" smtClean="0">
              <a:ea typeface="ＭＳ Ｐゴシック" panose="020B0600070205080204" pitchFamily="34" charset="-128"/>
            </a:endParaRPr>
          </a:p>
          <a:p>
            <a:pPr marL="533400" indent="-533400" eaLnBrk="1" hangingPunct="1">
              <a:lnSpc>
                <a:spcPct val="90000"/>
              </a:lnSpc>
              <a:buFontTx/>
              <a:buAutoNum type="arabicPeriod" startAt="6"/>
            </a:pPr>
            <a:r>
              <a:rPr lang="en-US" sz="3600" dirty="0" smtClean="0">
                <a:ea typeface="ＭＳ Ｐゴシック" panose="020B0600070205080204" pitchFamily="34" charset="-128"/>
                <a:cs typeface="Times New Roman" panose="02020603050405020304" pitchFamily="18" charset="0"/>
              </a:rPr>
              <a:t>Project procurement management</a:t>
            </a:r>
            <a:r>
              <a:rPr lang="en-US" sz="3400" dirty="0" smtClean="0">
                <a:latin typeface="AGaramond" pitchFamily="18" charset="0"/>
                <a:ea typeface="ＭＳ Ｐゴシック" panose="020B0600070205080204" pitchFamily="34" charset="-128"/>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1981200" y="76200"/>
            <a:ext cx="64627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b="1">
                <a:solidFill>
                  <a:schemeClr val="bg1"/>
                </a:solidFill>
              </a:rPr>
              <a:t>KARENA ADANYA TEKNOLOGI</a:t>
            </a:r>
          </a:p>
          <a:p>
            <a:pPr eaLnBrk="1" hangingPunct="1">
              <a:spcBef>
                <a:spcPct val="0"/>
              </a:spcBef>
              <a:buClrTx/>
              <a:buFontTx/>
              <a:buNone/>
            </a:pPr>
            <a:r>
              <a:rPr lang="en-US" b="1">
                <a:solidFill>
                  <a:schemeClr val="bg1"/>
                </a:solidFill>
              </a:rPr>
              <a:t>BARU DI ORGANISASI MAKA …</a:t>
            </a:r>
            <a:endParaRPr lang="en-US">
              <a:solidFill>
                <a:schemeClr val="bg1"/>
              </a:solidFill>
            </a:endParaRPr>
          </a:p>
        </p:txBody>
      </p:sp>
      <p:sp>
        <p:nvSpPr>
          <p:cNvPr id="3" name="Rectangle 2"/>
          <p:cNvSpPr>
            <a:spLocks noChangeArrowheads="1"/>
          </p:cNvSpPr>
          <p:nvPr/>
        </p:nvSpPr>
        <p:spPr bwMode="auto">
          <a:xfrm>
            <a:off x="2286000" y="1524000"/>
            <a:ext cx="5943600" cy="193833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sz="2400"/>
              <a:t>• Proses kerja berubah.</a:t>
            </a:r>
          </a:p>
          <a:p>
            <a:pPr eaLnBrk="1" hangingPunct="1">
              <a:spcBef>
                <a:spcPct val="0"/>
              </a:spcBef>
              <a:buClrTx/>
              <a:buFontTx/>
              <a:buNone/>
            </a:pPr>
            <a:r>
              <a:rPr lang="en-US" sz="2400"/>
              <a:t>• Jumlah karyawan berubah.</a:t>
            </a:r>
          </a:p>
          <a:p>
            <a:pPr eaLnBrk="1" hangingPunct="1">
              <a:spcBef>
                <a:spcPct val="0"/>
              </a:spcBef>
              <a:buClrTx/>
              <a:buFontTx/>
              <a:buNone/>
            </a:pPr>
            <a:r>
              <a:rPr lang="en-US" sz="2400"/>
              <a:t>• Struktur organisasi berubah.</a:t>
            </a:r>
          </a:p>
          <a:p>
            <a:pPr eaLnBrk="1" hangingPunct="1">
              <a:spcBef>
                <a:spcPct val="0"/>
              </a:spcBef>
              <a:buClrTx/>
              <a:buFontTx/>
              <a:buNone/>
            </a:pPr>
            <a:r>
              <a:rPr lang="en-US" sz="2400"/>
              <a:t>• Kompetensi yang dibutuhkan berubah.</a:t>
            </a:r>
          </a:p>
          <a:p>
            <a:pPr eaLnBrk="1" hangingPunct="1">
              <a:spcBef>
                <a:spcPct val="0"/>
              </a:spcBef>
              <a:buClrTx/>
              <a:buFontTx/>
              <a:buNone/>
            </a:pPr>
            <a:r>
              <a:rPr lang="en-US" sz="2400"/>
              <a:t>• Strategi bisnis berubah.</a:t>
            </a:r>
          </a:p>
        </p:txBody>
      </p:sp>
      <p:sp>
        <p:nvSpPr>
          <p:cNvPr id="4" name="Rectangle 3"/>
          <p:cNvSpPr>
            <a:spLocks noChangeArrowheads="1"/>
          </p:cNvSpPr>
          <p:nvPr/>
        </p:nvSpPr>
        <p:spPr bwMode="auto">
          <a:xfrm>
            <a:off x="2286000" y="4884738"/>
            <a:ext cx="5943600" cy="830262"/>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sz="2400" b="1"/>
              <a:t>KETAKUTAN DAN RESISTENSI</a:t>
            </a:r>
          </a:p>
          <a:p>
            <a:pPr algn="ctr" eaLnBrk="1" hangingPunct="1">
              <a:spcBef>
                <a:spcPct val="0"/>
              </a:spcBef>
              <a:buClrTx/>
              <a:buFontTx/>
              <a:buNone/>
            </a:pPr>
            <a:r>
              <a:rPr lang="en-US" sz="2400" b="1"/>
              <a:t>KARYAWAN</a:t>
            </a:r>
            <a:endParaRPr lang="en-US" sz="2400"/>
          </a:p>
        </p:txBody>
      </p:sp>
      <p:sp>
        <p:nvSpPr>
          <p:cNvPr id="5" name="Down Arrow 4"/>
          <p:cNvSpPr/>
          <p:nvPr/>
        </p:nvSpPr>
        <p:spPr>
          <a:xfrm>
            <a:off x="4648200" y="3429000"/>
            <a:ext cx="1219200" cy="14478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1981200" y="76200"/>
            <a:ext cx="60372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b="1">
                <a:solidFill>
                  <a:schemeClr val="bg1"/>
                </a:solidFill>
              </a:rPr>
              <a:t>JIKA KARYAWAN TAKUT DAN</a:t>
            </a:r>
          </a:p>
          <a:p>
            <a:pPr eaLnBrk="1" hangingPunct="1">
              <a:spcBef>
                <a:spcPct val="0"/>
              </a:spcBef>
              <a:buClrTx/>
              <a:buFontTx/>
              <a:buNone/>
            </a:pPr>
            <a:r>
              <a:rPr lang="en-US" b="1">
                <a:solidFill>
                  <a:schemeClr val="bg1"/>
                </a:solidFill>
              </a:rPr>
              <a:t>RESISTEN MAKA …</a:t>
            </a:r>
            <a:endParaRPr lang="en-US">
              <a:solidFill>
                <a:schemeClr val="bg1"/>
              </a:solidFill>
            </a:endParaRPr>
          </a:p>
        </p:txBody>
      </p:sp>
      <p:sp>
        <p:nvSpPr>
          <p:cNvPr id="3" name="Rectangle 2"/>
          <p:cNvSpPr>
            <a:spLocks noChangeArrowheads="1"/>
          </p:cNvSpPr>
          <p:nvPr/>
        </p:nvSpPr>
        <p:spPr bwMode="auto">
          <a:xfrm>
            <a:off x="2286000" y="1847850"/>
            <a:ext cx="5943600" cy="120015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nl-NL" sz="2400"/>
              <a:t>• Reaksi ringan : cuek dan apatis.</a:t>
            </a:r>
          </a:p>
          <a:p>
            <a:pPr eaLnBrk="1" hangingPunct="1">
              <a:spcBef>
                <a:spcPct val="0"/>
              </a:spcBef>
              <a:buClrTx/>
              <a:buFontTx/>
              <a:buNone/>
            </a:pPr>
            <a:r>
              <a:rPr lang="en-US" sz="2400"/>
              <a:t>• Reaksi menengah : mogok kerja.</a:t>
            </a:r>
          </a:p>
          <a:p>
            <a:pPr eaLnBrk="1" hangingPunct="1">
              <a:spcBef>
                <a:spcPct val="0"/>
              </a:spcBef>
              <a:buClrTx/>
              <a:buFontTx/>
              <a:buNone/>
            </a:pPr>
            <a:r>
              <a:rPr lang="en-US" sz="2400"/>
              <a:t>• Reaksi berat : sabotase sistem.</a:t>
            </a:r>
          </a:p>
        </p:txBody>
      </p:sp>
      <p:sp>
        <p:nvSpPr>
          <p:cNvPr id="4" name="Rectangle 3"/>
          <p:cNvSpPr>
            <a:spLocks noChangeArrowheads="1"/>
          </p:cNvSpPr>
          <p:nvPr/>
        </p:nvSpPr>
        <p:spPr bwMode="auto">
          <a:xfrm>
            <a:off x="2286000" y="4884738"/>
            <a:ext cx="5943600" cy="120015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sz="2400"/>
              <a:t>PERLU</a:t>
            </a:r>
            <a:r>
              <a:rPr lang="en-US" sz="2400" b="1"/>
              <a:t> MANAJEMEN PERUBAHAN</a:t>
            </a:r>
          </a:p>
          <a:p>
            <a:pPr algn="ctr" eaLnBrk="1" hangingPunct="1">
              <a:spcBef>
                <a:spcPct val="0"/>
              </a:spcBef>
              <a:buClrTx/>
              <a:buFontTx/>
              <a:buNone/>
            </a:pPr>
            <a:r>
              <a:rPr lang="en-US" sz="2400"/>
              <a:t>YANG TEPAT SUPAYA INI </a:t>
            </a:r>
          </a:p>
          <a:p>
            <a:pPr algn="ctr" eaLnBrk="1" hangingPunct="1">
              <a:spcBef>
                <a:spcPct val="0"/>
              </a:spcBef>
              <a:buClrTx/>
              <a:buFontTx/>
              <a:buNone/>
            </a:pPr>
            <a:r>
              <a:rPr lang="en-US" sz="2400"/>
              <a:t>TIDAK TERJADI</a:t>
            </a:r>
          </a:p>
        </p:txBody>
      </p:sp>
      <p:sp>
        <p:nvSpPr>
          <p:cNvPr id="5" name="Down Arrow 4"/>
          <p:cNvSpPr/>
          <p:nvPr/>
        </p:nvSpPr>
        <p:spPr>
          <a:xfrm>
            <a:off x="4648200" y="3048000"/>
            <a:ext cx="1219200" cy="18288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828800" y="0"/>
            <a:ext cx="8229600" cy="1250950"/>
          </a:xfrm>
        </p:spPr>
        <p:txBody>
          <a:bodyPr/>
          <a:lstStyle/>
          <a:p>
            <a:pPr eaLnBrk="1" fontAlgn="auto" hangingPunct="1">
              <a:spcAft>
                <a:spcPts val="0"/>
              </a:spcAft>
              <a:defRPr/>
            </a:pPr>
            <a:r>
              <a:rPr lang="en-ZA" dirty="0" smtClean="0">
                <a:solidFill>
                  <a:schemeClr val="accent1">
                    <a:satMod val="150000"/>
                  </a:schemeClr>
                </a:solidFill>
              </a:rPr>
              <a:t>Business Risks</a:t>
            </a:r>
            <a:endParaRPr lang="en-ZA" dirty="0">
              <a:solidFill>
                <a:schemeClr val="accent1">
                  <a:satMod val="150000"/>
                </a:schemeClr>
              </a:solidFill>
            </a:endParaRPr>
          </a:p>
        </p:txBody>
      </p:sp>
      <p:graphicFrame>
        <p:nvGraphicFramePr>
          <p:cNvPr id="16" name="Diagram 15"/>
          <p:cNvGraphicFramePr/>
          <p:nvPr/>
        </p:nvGraphicFramePr>
        <p:xfrm>
          <a:off x="1066801" y="1428736"/>
          <a:ext cx="8077199" cy="5429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905000" y="0"/>
            <a:ext cx="7239000" cy="1250950"/>
          </a:xfrm>
        </p:spPr>
        <p:txBody>
          <a:bodyPr/>
          <a:lstStyle/>
          <a:p>
            <a:pPr eaLnBrk="1" fontAlgn="auto" hangingPunct="1">
              <a:spcAft>
                <a:spcPts val="0"/>
              </a:spcAft>
              <a:defRPr/>
            </a:pPr>
            <a:r>
              <a:rPr lang="en-ZA" dirty="0" smtClean="0">
                <a:solidFill>
                  <a:schemeClr val="accent1">
                    <a:satMod val="150000"/>
                  </a:schemeClr>
                </a:solidFill>
              </a:rPr>
              <a:t>Business Risks</a:t>
            </a:r>
            <a:endParaRPr lang="en-ZA" dirty="0">
              <a:solidFill>
                <a:schemeClr val="accent1">
                  <a:satMod val="150000"/>
                </a:schemeClr>
              </a:solidFill>
            </a:endParaRPr>
          </a:p>
        </p:txBody>
      </p:sp>
      <p:graphicFrame>
        <p:nvGraphicFramePr>
          <p:cNvPr id="16" name="Diagram 15"/>
          <p:cNvGraphicFramePr/>
          <p:nvPr/>
        </p:nvGraphicFramePr>
        <p:xfrm>
          <a:off x="838200" y="1643050"/>
          <a:ext cx="9144000" cy="521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latin typeface="Arial" panose="020B0604020202020204" pitchFamily="34" charset="0"/>
                <a:ea typeface="ＭＳ Ｐゴシック" panose="020B0600070205080204" pitchFamily="34" charset="-128"/>
                <a:cs typeface="Arial" panose="020B0604020202020204" pitchFamily="34" charset="0"/>
              </a:rPr>
              <a:t>Course Objectives</a:t>
            </a:r>
          </a:p>
        </p:txBody>
      </p:sp>
      <p:sp>
        <p:nvSpPr>
          <p:cNvPr id="27651" name="Content Placeholder 2"/>
          <p:cNvSpPr>
            <a:spLocks noGrp="1"/>
          </p:cNvSpPr>
          <p:nvPr>
            <p:ph idx="1"/>
          </p:nvPr>
        </p:nvSpPr>
        <p:spPr>
          <a:xfrm>
            <a:off x="1979613" y="1323975"/>
            <a:ext cx="6985000" cy="5000625"/>
          </a:xfrm>
        </p:spPr>
        <p:txBody>
          <a:bodyPr/>
          <a:lstStyle/>
          <a:p>
            <a:r>
              <a:rPr lang="en-US" sz="2400" dirty="0" smtClean="0">
                <a:ea typeface="ＭＳ Ｐゴシック" panose="020B0600070205080204" pitchFamily="34" charset="-128"/>
              </a:rPr>
              <a:t>This course follows the generic IT project methodology that related to PMBOK (Project Management Body of Knowledge), and its implications on organizational change</a:t>
            </a:r>
            <a:r>
              <a:rPr lang="id-ID" sz="2400" dirty="0" smtClean="0">
                <a:ea typeface="ＭＳ Ｐゴシック" panose="020B0600070205080204" pitchFamily="34" charset="-128"/>
              </a:rPr>
              <a:t> </a:t>
            </a:r>
            <a:r>
              <a:rPr lang="en-US" sz="2400" dirty="0" smtClean="0">
                <a:ea typeface="ＭＳ Ｐゴシック" panose="020B0600070205080204" pitchFamily="34" charset="-128"/>
              </a:rPr>
              <a:t>management.</a:t>
            </a:r>
            <a:br>
              <a:rPr lang="en-US" sz="2400" dirty="0" smtClean="0">
                <a:ea typeface="ＭＳ Ｐゴシック" panose="020B0600070205080204" pitchFamily="34" charset="-128"/>
              </a:rPr>
            </a:br>
            <a:endParaRPr lang="en-US" sz="2400" dirty="0" smtClean="0">
              <a:ea typeface="ＭＳ Ｐゴシック" panose="020B0600070205080204" pitchFamily="34" charset="-128"/>
            </a:endParaRPr>
          </a:p>
          <a:p>
            <a:r>
              <a:rPr lang="en-US" sz="2400" dirty="0" smtClean="0">
                <a:ea typeface="ＭＳ Ｐゴシック" panose="020B0600070205080204" pitchFamily="34" charset="-128"/>
              </a:rPr>
              <a:t>This course presents the area of IT Project Management Virtually all IT business processes involve IT </a:t>
            </a:r>
            <a:r>
              <a:rPr lang="id-ID" sz="2400" dirty="0" smtClean="0">
                <a:ea typeface="ＭＳ Ｐゴシック" panose="020B0600070205080204" pitchFamily="34" charset="-128"/>
              </a:rPr>
              <a:t>P</a:t>
            </a:r>
            <a:r>
              <a:rPr lang="en-US" sz="2400" dirty="0" err="1" smtClean="0">
                <a:ea typeface="ＭＳ Ｐゴシック" panose="020B0600070205080204" pitchFamily="34" charset="-128"/>
              </a:rPr>
              <a:t>roject</a:t>
            </a:r>
            <a:r>
              <a:rPr lang="en-US" sz="2400" dirty="0" smtClean="0">
                <a:ea typeface="ＭＳ Ｐゴシック" panose="020B0600070205080204" pitchFamily="34" charset="-128"/>
              </a:rPr>
              <a:t> Management.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9"/>
          <p:cNvSpPr>
            <a:spLocks noGrp="1"/>
          </p:cNvSpPr>
          <p:nvPr>
            <p:ph type="title"/>
          </p:nvPr>
        </p:nvSpPr>
        <p:spPr>
          <a:xfrm>
            <a:off x="1905000" y="0"/>
            <a:ext cx="8229600" cy="1250950"/>
          </a:xfrm>
        </p:spPr>
        <p:txBody>
          <a:bodyPr/>
          <a:lstStyle/>
          <a:p>
            <a:pPr eaLnBrk="1" hangingPunct="1"/>
            <a:r>
              <a:rPr lang="en-ZA" smtClean="0">
                <a:latin typeface="Arial" panose="020B0604020202020204" pitchFamily="34" charset="0"/>
                <a:ea typeface="ＭＳ Ｐゴシック" panose="020B0600070205080204" pitchFamily="34" charset="-128"/>
                <a:cs typeface="Arial" panose="020B0604020202020204" pitchFamily="34" charset="0"/>
              </a:rPr>
              <a:t>Change Management</a:t>
            </a:r>
          </a:p>
        </p:txBody>
      </p:sp>
      <p:sp>
        <p:nvSpPr>
          <p:cNvPr id="12" name="Rectangle 11"/>
          <p:cNvSpPr/>
          <p:nvPr/>
        </p:nvSpPr>
        <p:spPr>
          <a:xfrm>
            <a:off x="1752600" y="1917680"/>
            <a:ext cx="3657600" cy="2554545"/>
          </a:xfrm>
          <a:prstGeom prst="rect">
            <a:avLst/>
          </a:prstGeom>
          <a:noFill/>
        </p:spPr>
        <p:txBody>
          <a:bodyPr>
            <a:spAutoFit/>
          </a:bodyPr>
          <a:lstStyle/>
          <a:p>
            <a:pPr algn="ctr" eaLnBrk="1" fontAlgn="auto" hangingPunct="1">
              <a:spcBef>
                <a:spcPts val="0"/>
              </a:spcBef>
              <a:spcAft>
                <a:spcPts val="0"/>
              </a:spcAft>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a typeface="ＭＳ Ｐゴシック" charset="-128"/>
              </a:rPr>
              <a:t>Where should the change management effort focus?</a:t>
            </a:r>
          </a:p>
        </p:txBody>
      </p:sp>
      <p:pic>
        <p:nvPicPr>
          <p:cNvPr id="13" name="Picture 9" descr="35263"/>
          <p:cNvPicPr>
            <a:picLocks noChangeAspect="1" noChangeArrowheads="1"/>
          </p:cNvPicPr>
          <p:nvPr/>
        </p:nvPicPr>
        <p:blipFill>
          <a:blip r:embed="rId3" cstate="print"/>
          <a:srcRect l="20667" r="24667"/>
          <a:stretch>
            <a:fillRect/>
          </a:stretch>
        </p:blipFill>
        <p:spPr bwMode="auto">
          <a:xfrm>
            <a:off x="5486376" y="1371600"/>
            <a:ext cx="3429024" cy="51428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29425"/>
          </a:xfrm>
          <a:prstGeom prst="rect">
            <a:avLst/>
          </a:prstGeom>
        </p:spPr>
        <p:style>
          <a:lnRef idx="3">
            <a:schemeClr val="lt1"/>
          </a:lnRef>
          <a:fillRef idx="1">
            <a:schemeClr val="dk1"/>
          </a:fillRef>
          <a:effectRef idx="1">
            <a:schemeClr val="dk1"/>
          </a:effectRef>
          <a:fontRef idx="minor">
            <a:schemeClr val="lt1"/>
          </a:fontRef>
        </p:style>
        <p:txBody>
          <a:bodyPr anchor="ctr"/>
          <a:lstStyle/>
          <a:p>
            <a:pPr algn="ctr" eaLnBrk="1" hangingPunct="1">
              <a:defRPr/>
            </a:pPr>
            <a:endParaRPr lang="en-ZA" dirty="0"/>
          </a:p>
        </p:txBody>
      </p:sp>
      <p:grpSp>
        <p:nvGrpSpPr>
          <p:cNvPr id="2" name="Group 22"/>
          <p:cNvGrpSpPr>
            <a:grpSpLocks/>
          </p:cNvGrpSpPr>
          <p:nvPr/>
        </p:nvGrpSpPr>
        <p:grpSpPr bwMode="auto">
          <a:xfrm>
            <a:off x="2182813" y="190500"/>
            <a:ext cx="4746625" cy="6500813"/>
            <a:chOff x="1785918" y="-24"/>
            <a:chExt cx="4746440" cy="6500857"/>
          </a:xfrm>
        </p:grpSpPr>
        <p:sp>
          <p:nvSpPr>
            <p:cNvPr id="22" name="AutoShape 17"/>
            <p:cNvSpPr>
              <a:spLocks noChangeArrowheads="1"/>
            </p:cNvSpPr>
            <p:nvPr/>
          </p:nvSpPr>
          <p:spPr bwMode="auto">
            <a:xfrm>
              <a:off x="1785918" y="5214950"/>
              <a:ext cx="2031796" cy="1285883"/>
            </a:xfrm>
            <a:prstGeom prst="triangle">
              <a:avLst>
                <a:gd name="adj" fmla="val 49856"/>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1" hangingPunct="1">
                <a:defRPr/>
              </a:pPr>
              <a:r>
                <a:rPr lang="en-ZA" b="1" dirty="0"/>
                <a:t>Current</a:t>
              </a:r>
            </a:p>
            <a:p>
              <a:pPr algn="ctr" eaLnBrk="1" hangingPunct="1">
                <a:defRPr/>
              </a:pPr>
              <a:r>
                <a:rPr lang="en-ZA" b="1" dirty="0"/>
                <a:t>State</a:t>
              </a:r>
            </a:p>
          </p:txBody>
        </p:sp>
        <p:grpSp>
          <p:nvGrpSpPr>
            <p:cNvPr id="69645" name="Group 61"/>
            <p:cNvGrpSpPr>
              <a:grpSpLocks/>
            </p:cNvGrpSpPr>
            <p:nvPr/>
          </p:nvGrpSpPr>
          <p:grpSpPr bwMode="auto">
            <a:xfrm rot="5400000">
              <a:off x="2321702" y="1509705"/>
              <a:ext cx="3552837" cy="3481398"/>
              <a:chOff x="857224" y="785794"/>
              <a:chExt cx="3052770" cy="2552704"/>
            </a:xfrm>
          </p:grpSpPr>
          <p:sp>
            <p:nvSpPr>
              <p:cNvPr id="48" name="Rectangle 47"/>
              <p:cNvSpPr/>
              <p:nvPr/>
            </p:nvSpPr>
            <p:spPr>
              <a:xfrm>
                <a:off x="857902" y="785921"/>
                <a:ext cx="1070792" cy="5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49" name="Rectangle 48"/>
              <p:cNvSpPr/>
              <p:nvPr/>
            </p:nvSpPr>
            <p:spPr>
              <a:xfrm>
                <a:off x="1010677" y="938401"/>
                <a:ext cx="1070792" cy="57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50" name="Rectangle 49"/>
              <p:cNvSpPr/>
              <p:nvPr/>
            </p:nvSpPr>
            <p:spPr>
              <a:xfrm>
                <a:off x="1162088" y="1090882"/>
                <a:ext cx="1072156" cy="5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51" name="Rectangle 50"/>
              <p:cNvSpPr/>
              <p:nvPr/>
            </p:nvSpPr>
            <p:spPr>
              <a:xfrm>
                <a:off x="1314863" y="1243362"/>
                <a:ext cx="1070792" cy="57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52" name="Rectangle 51"/>
              <p:cNvSpPr/>
              <p:nvPr/>
            </p:nvSpPr>
            <p:spPr>
              <a:xfrm>
                <a:off x="1467639" y="1395843"/>
                <a:ext cx="1070792" cy="5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53" name="Rectangle 52"/>
              <p:cNvSpPr/>
              <p:nvPr/>
            </p:nvSpPr>
            <p:spPr>
              <a:xfrm>
                <a:off x="1619051" y="1548324"/>
                <a:ext cx="1072156" cy="57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54" name="Rectangle 53"/>
              <p:cNvSpPr/>
              <p:nvPr/>
            </p:nvSpPr>
            <p:spPr>
              <a:xfrm>
                <a:off x="1771826" y="1700805"/>
                <a:ext cx="1070792" cy="5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55" name="Rectangle 54"/>
              <p:cNvSpPr/>
              <p:nvPr/>
            </p:nvSpPr>
            <p:spPr>
              <a:xfrm>
                <a:off x="1924602" y="1852122"/>
                <a:ext cx="1070792" cy="5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56" name="Rectangle 55"/>
              <p:cNvSpPr/>
              <p:nvPr/>
            </p:nvSpPr>
            <p:spPr>
              <a:xfrm>
                <a:off x="2076012" y="2004602"/>
                <a:ext cx="1072156" cy="57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57" name="Rectangle 56"/>
              <p:cNvSpPr/>
              <p:nvPr/>
            </p:nvSpPr>
            <p:spPr>
              <a:xfrm>
                <a:off x="2228788" y="2157083"/>
                <a:ext cx="1070792" cy="5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58" name="Rectangle 57"/>
              <p:cNvSpPr/>
              <p:nvPr/>
            </p:nvSpPr>
            <p:spPr>
              <a:xfrm>
                <a:off x="2381563" y="2309563"/>
                <a:ext cx="1070792" cy="57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59" name="Rectangle 58"/>
              <p:cNvSpPr/>
              <p:nvPr/>
            </p:nvSpPr>
            <p:spPr>
              <a:xfrm>
                <a:off x="2532975" y="2462044"/>
                <a:ext cx="1072156" cy="5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60" name="Rectangle 59"/>
              <p:cNvSpPr/>
              <p:nvPr/>
            </p:nvSpPr>
            <p:spPr>
              <a:xfrm>
                <a:off x="2685750" y="2614524"/>
                <a:ext cx="1070792" cy="57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sp>
            <p:nvSpPr>
              <p:cNvPr id="61" name="Rectangle 60"/>
              <p:cNvSpPr/>
              <p:nvPr/>
            </p:nvSpPr>
            <p:spPr>
              <a:xfrm>
                <a:off x="2838526" y="2767006"/>
                <a:ext cx="1070792" cy="5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p>
            </p:txBody>
          </p:sp>
        </p:grpSp>
        <p:sp>
          <p:nvSpPr>
            <p:cNvPr id="64" name="AutoShape 17"/>
            <p:cNvSpPr>
              <a:spLocks noChangeArrowheads="1"/>
            </p:cNvSpPr>
            <p:nvPr/>
          </p:nvSpPr>
          <p:spPr bwMode="auto">
            <a:xfrm>
              <a:off x="4500562" y="-24"/>
              <a:ext cx="2031796" cy="1285883"/>
            </a:xfrm>
            <a:prstGeom prst="triangle">
              <a:avLst>
                <a:gd name="adj" fmla="val 49856"/>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eaLnBrk="1" hangingPunct="1">
                <a:defRPr/>
              </a:pPr>
              <a:r>
                <a:rPr lang="en-ZA" b="1" dirty="0"/>
                <a:t>Future </a:t>
              </a:r>
            </a:p>
            <a:p>
              <a:pPr algn="ctr" eaLnBrk="1" hangingPunct="1">
                <a:defRPr/>
              </a:pPr>
              <a:r>
                <a:rPr lang="en-ZA" b="1" dirty="0"/>
                <a:t>State</a:t>
              </a:r>
            </a:p>
          </p:txBody>
        </p:sp>
      </p:grpSp>
      <p:grpSp>
        <p:nvGrpSpPr>
          <p:cNvPr id="4" name="Group 27"/>
          <p:cNvGrpSpPr>
            <a:grpSpLocks/>
          </p:cNvGrpSpPr>
          <p:nvPr/>
        </p:nvGrpSpPr>
        <p:grpSpPr bwMode="auto">
          <a:xfrm>
            <a:off x="285750" y="428625"/>
            <a:ext cx="3500438" cy="2347913"/>
            <a:chOff x="285720" y="428604"/>
            <a:chExt cx="3500462" cy="2347914"/>
          </a:xfrm>
        </p:grpSpPr>
        <p:sp>
          <p:nvSpPr>
            <p:cNvPr id="26" name="Rounded Rectangle 25"/>
            <p:cNvSpPr/>
            <p:nvPr/>
          </p:nvSpPr>
          <p:spPr>
            <a:xfrm>
              <a:off x="285720" y="428604"/>
              <a:ext cx="3500462" cy="785813"/>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en-ZA" sz="2400" b="1" dirty="0">
                  <a:solidFill>
                    <a:schemeClr val="tx1"/>
                  </a:solidFill>
                </a:rPr>
                <a:t>Organizational Transformation</a:t>
              </a:r>
            </a:p>
          </p:txBody>
        </p:sp>
        <p:pic>
          <p:nvPicPr>
            <p:cNvPr id="62466" name="Picture 2"/>
            <p:cNvPicPr>
              <a:picLocks noChangeAspect="1" noChangeArrowheads="1"/>
            </p:cNvPicPr>
            <p:nvPr/>
          </p:nvPicPr>
          <p:blipFill>
            <a:blip r:embed="rId3" cstate="print"/>
            <a:srcRect/>
            <a:stretch>
              <a:fillRect/>
            </a:stretch>
          </p:blipFill>
          <p:spPr bwMode="auto">
            <a:xfrm>
              <a:off x="1185850" y="1643050"/>
              <a:ext cx="1700202" cy="1133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5" name="Group 28"/>
          <p:cNvGrpSpPr>
            <a:grpSpLocks/>
          </p:cNvGrpSpPr>
          <p:nvPr/>
        </p:nvGrpSpPr>
        <p:grpSpPr bwMode="auto">
          <a:xfrm>
            <a:off x="5286375" y="4071938"/>
            <a:ext cx="3500438" cy="2357437"/>
            <a:chOff x="5286380" y="4071987"/>
            <a:chExt cx="3500462" cy="2357409"/>
          </a:xfrm>
        </p:grpSpPr>
        <p:sp>
          <p:nvSpPr>
            <p:cNvPr id="27" name="Rounded Rectangle 26"/>
            <p:cNvSpPr/>
            <p:nvPr/>
          </p:nvSpPr>
          <p:spPr>
            <a:xfrm>
              <a:off x="5286380" y="5643593"/>
              <a:ext cx="3500462" cy="78580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ZA" sz="2400" dirty="0">
                  <a:solidFill>
                    <a:schemeClr val="tx1"/>
                  </a:solidFill>
                </a:rPr>
                <a:t>Individual Transformation</a:t>
              </a:r>
            </a:p>
          </p:txBody>
        </p:sp>
        <p:pic>
          <p:nvPicPr>
            <p:cNvPr id="62467" name="Picture 3"/>
            <p:cNvPicPr>
              <a:picLocks noChangeAspect="1" noChangeArrowheads="1"/>
            </p:cNvPicPr>
            <p:nvPr/>
          </p:nvPicPr>
          <p:blipFill>
            <a:blip r:embed="rId4" cstate="print"/>
            <a:srcRect/>
            <a:stretch>
              <a:fillRect/>
            </a:stretch>
          </p:blipFill>
          <p:spPr bwMode="auto">
            <a:xfrm>
              <a:off x="6429411" y="4071987"/>
              <a:ext cx="1214401" cy="121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txBox="1">
            <a:spLocks noChangeArrowheads="1"/>
          </p:cNvSpPr>
          <p:nvPr/>
        </p:nvSpPr>
        <p:spPr bwMode="auto">
          <a:xfrm>
            <a:off x="27432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ClrTx/>
              <a:buFontTx/>
              <a:buNone/>
            </a:pPr>
            <a:r>
              <a:rPr lang="en-US" sz="5000" b="1" dirty="0">
                <a:solidFill>
                  <a:schemeClr val="bg1"/>
                </a:solidFill>
              </a:rPr>
              <a:t>THANK YOU</a:t>
            </a:r>
            <a:r>
              <a:rPr lang="en-US" sz="4500" b="1" dirty="0"/>
              <a:t/>
            </a:r>
            <a:br>
              <a:rPr lang="en-US" sz="4500" b="1" dirty="0"/>
            </a:br>
            <a:r>
              <a:rPr lang="en-US" sz="3300" b="1" dirty="0"/>
              <a:t>FOR YOUR </a:t>
            </a:r>
            <a:r>
              <a:rPr lang="en-US" sz="3300" b="1" dirty="0" smtClean="0"/>
              <a:t>ATTENTION!</a:t>
            </a:r>
            <a:endParaRPr lang="en-US" sz="4500" b="1" dirty="0"/>
          </a:p>
        </p:txBody>
      </p:sp>
      <p:sp>
        <p:nvSpPr>
          <p:cNvPr id="71683" name="Rectangle 6"/>
          <p:cNvSpPr>
            <a:spLocks noChangeArrowheads="1"/>
          </p:cNvSpPr>
          <p:nvPr/>
        </p:nvSpPr>
        <p:spPr bwMode="auto">
          <a:xfrm>
            <a:off x="76200" y="5181600"/>
            <a:ext cx="914400" cy="685800"/>
          </a:xfrm>
          <a:prstGeom prst="rect">
            <a:avLst/>
          </a:prstGeom>
          <a:solidFill>
            <a:srgbClr val="7575D1"/>
          </a:solidFill>
          <a:ln w="9525">
            <a:solidFill>
              <a:srgbClr val="B6DCDF"/>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d-ID">
              <a:solidFill>
                <a:srgbClr val="FFFFFF"/>
              </a:solidFill>
            </a:endParaRPr>
          </a:p>
        </p:txBody>
      </p:sp>
      <p:sp>
        <p:nvSpPr>
          <p:cNvPr id="71684" name="Rectangle 7"/>
          <p:cNvSpPr>
            <a:spLocks noChangeArrowheads="1"/>
          </p:cNvSpPr>
          <p:nvPr/>
        </p:nvSpPr>
        <p:spPr bwMode="auto">
          <a:xfrm>
            <a:off x="1143000" y="5181600"/>
            <a:ext cx="914400" cy="685800"/>
          </a:xfrm>
          <a:prstGeom prst="rect">
            <a:avLst/>
          </a:prstGeom>
          <a:solidFill>
            <a:srgbClr val="666666"/>
          </a:solidFill>
          <a:ln w="9525">
            <a:solidFill>
              <a:srgbClr val="B6DCDF"/>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d-ID">
              <a:solidFill>
                <a:srgbClr val="FFFFFF"/>
              </a:solidFill>
            </a:endParaRPr>
          </a:p>
        </p:txBody>
      </p:sp>
      <p:sp>
        <p:nvSpPr>
          <p:cNvPr id="71685" name="Rectangle 8"/>
          <p:cNvSpPr>
            <a:spLocks noChangeArrowheads="1"/>
          </p:cNvSpPr>
          <p:nvPr/>
        </p:nvSpPr>
        <p:spPr bwMode="auto">
          <a:xfrm>
            <a:off x="838200" y="6019800"/>
            <a:ext cx="914400" cy="685800"/>
          </a:xfrm>
          <a:prstGeom prst="rect">
            <a:avLst/>
          </a:prstGeom>
          <a:solidFill>
            <a:srgbClr val="E9F4F5"/>
          </a:solidFill>
          <a:ln w="9525">
            <a:solidFill>
              <a:srgbClr val="B6DCDF"/>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d-ID">
              <a:solidFill>
                <a:srgbClr val="FFFFFF"/>
              </a:solidFill>
            </a:endParaRPr>
          </a:p>
        </p:txBody>
      </p:sp>
      <p:sp>
        <p:nvSpPr>
          <p:cNvPr id="71686" name="Rectangle 9"/>
          <p:cNvSpPr>
            <a:spLocks noChangeArrowheads="1"/>
          </p:cNvSpPr>
          <p:nvPr/>
        </p:nvSpPr>
        <p:spPr bwMode="auto">
          <a:xfrm>
            <a:off x="381000" y="5486400"/>
            <a:ext cx="914400" cy="685800"/>
          </a:xfrm>
          <a:prstGeom prst="rect">
            <a:avLst/>
          </a:prstGeom>
          <a:gradFill rotWithShape="1">
            <a:gsLst>
              <a:gs pos="0">
                <a:srgbClr val="CBFFFF"/>
              </a:gs>
              <a:gs pos="100000">
                <a:srgbClr val="B5E5E9"/>
              </a:gs>
            </a:gsLst>
            <a:lin ang="5400000"/>
          </a:gradFill>
          <a:ln w="9525">
            <a:solidFill>
              <a:srgbClr val="B6DCDF"/>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id-ID">
              <a:solidFill>
                <a:srgbClr val="FFFFFF"/>
              </a:solidFill>
            </a:endParaRPr>
          </a:p>
        </p:txBody>
      </p:sp>
      <p:pic>
        <p:nvPicPr>
          <p:cNvPr id="71689" name="Picture 1" descr="thank.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2675" y="1905000"/>
            <a:ext cx="65627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latin typeface="Arial" panose="020B0604020202020204" pitchFamily="34" charset="0"/>
                <a:ea typeface="ＭＳ Ｐゴシック" panose="020B0600070205080204" pitchFamily="34" charset="-128"/>
                <a:cs typeface="Arial" panose="020B0604020202020204" pitchFamily="34" charset="0"/>
              </a:rPr>
              <a:t>Course Objectives</a:t>
            </a:r>
          </a:p>
        </p:txBody>
      </p:sp>
      <p:sp>
        <p:nvSpPr>
          <p:cNvPr id="28675" name="Content Placeholder 2"/>
          <p:cNvSpPr>
            <a:spLocks noGrp="1"/>
          </p:cNvSpPr>
          <p:nvPr>
            <p:ph idx="1"/>
          </p:nvPr>
        </p:nvSpPr>
        <p:spPr>
          <a:xfrm>
            <a:off x="1828800" y="1524000"/>
            <a:ext cx="7315200" cy="5000625"/>
          </a:xfrm>
        </p:spPr>
        <p:txBody>
          <a:bodyPr/>
          <a:lstStyle/>
          <a:p>
            <a:r>
              <a:rPr lang="en-US" sz="2400" dirty="0" smtClean="0">
                <a:ea typeface="ＭＳ Ｐゴシック" panose="020B0600070205080204" pitchFamily="34" charset="-128"/>
              </a:rPr>
              <a:t>The focus of the course will be to develop in the student some of the skills of IT Project Management  and to give the student a practical application of those skills.</a:t>
            </a:r>
          </a:p>
          <a:p>
            <a:r>
              <a:rPr lang="en-US" sz="2400" dirty="0" smtClean="0">
                <a:ea typeface="ＭＳ Ｐゴシック" panose="020B0600070205080204" pitchFamily="34" charset="-128"/>
              </a:rPr>
              <a:t>After the completion of this course, the students should : </a:t>
            </a:r>
          </a:p>
          <a:p>
            <a:pPr lvl="1"/>
            <a:r>
              <a:rPr lang="en-US" sz="2400" dirty="0" smtClean="0">
                <a:ea typeface="ＭＳ Ｐゴシック" panose="020B0600070205080204" pitchFamily="34" charset="-128"/>
              </a:rPr>
              <a:t>Understand the generic of IT project management framework</a:t>
            </a:r>
          </a:p>
          <a:p>
            <a:pPr lvl="1"/>
            <a:r>
              <a:rPr lang="en-US" sz="2400" dirty="0" smtClean="0">
                <a:ea typeface="ＭＳ Ｐゴシック" panose="020B0600070205080204" pitchFamily="34" charset="-128"/>
              </a:rPr>
              <a:t>Understand the organizational change as the implications of IT project.</a:t>
            </a:r>
          </a:p>
          <a:p>
            <a:pPr lvl="1"/>
            <a:r>
              <a:rPr lang="en-US" sz="2400" dirty="0" smtClean="0">
                <a:ea typeface="ＭＳ Ｐゴシック" panose="020B0600070205080204" pitchFamily="34" charset="-128"/>
              </a:rPr>
              <a:t>Be able to develop a detail project plan.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latin typeface="Arial" panose="020B0604020202020204" pitchFamily="34" charset="0"/>
                <a:ea typeface="ＭＳ Ｐゴシック" panose="020B0600070205080204" pitchFamily="34" charset="-128"/>
                <a:cs typeface="Arial" panose="020B0604020202020204" pitchFamily="34" charset="0"/>
              </a:rPr>
              <a:t>Topic and Schedule</a:t>
            </a:r>
            <a:r>
              <a:rPr lang="id-ID" dirty="0" smtClean="0">
                <a:latin typeface="Arial" panose="020B0604020202020204" pitchFamily="34" charset="0"/>
                <a:ea typeface="ＭＳ Ｐゴシック" panose="020B0600070205080204" pitchFamily="34" charset="-128"/>
                <a:cs typeface="Arial" panose="020B0604020202020204" pitchFamily="34" charset="0"/>
              </a:rPr>
              <a:t> (Regulair)</a:t>
            </a:r>
            <a:endParaRPr 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29699" name="Content Placeholder 2"/>
          <p:cNvSpPr>
            <a:spLocks noGrp="1"/>
          </p:cNvSpPr>
          <p:nvPr>
            <p:ph idx="1"/>
          </p:nvPr>
        </p:nvSpPr>
        <p:spPr>
          <a:xfrm>
            <a:off x="1905000" y="1447800"/>
            <a:ext cx="7239000" cy="5410200"/>
          </a:xfrm>
          <a:solidFill>
            <a:schemeClr val="bg1"/>
          </a:solidFill>
        </p:spPr>
        <p:txBody>
          <a:bodyPr/>
          <a:lstStyle/>
          <a:p>
            <a:r>
              <a:rPr lang="en-US" sz="1800" dirty="0" smtClean="0">
                <a:ea typeface="ＭＳ Ｐゴシック" panose="020B0600070205080204" pitchFamily="34" charset="-128"/>
              </a:rPr>
              <a:t>Week 01 : IT Project, Organizational Change, and Project Team</a:t>
            </a:r>
          </a:p>
          <a:p>
            <a:r>
              <a:rPr lang="en-US" sz="1800" dirty="0" smtClean="0">
                <a:ea typeface="ＭＳ Ｐゴシック" panose="020B0600070205080204" pitchFamily="34" charset="-128"/>
              </a:rPr>
              <a:t>Week 02 : Business Case and Project Charter</a:t>
            </a:r>
          </a:p>
          <a:p>
            <a:r>
              <a:rPr lang="en-US" sz="1800" dirty="0" smtClean="0">
                <a:ea typeface="ＭＳ Ｐゴシック" panose="020B0600070205080204" pitchFamily="34" charset="-128"/>
              </a:rPr>
              <a:t>Week 03 : Scope Management Plan and WBS</a:t>
            </a:r>
          </a:p>
          <a:p>
            <a:r>
              <a:rPr lang="en-US" sz="1800" dirty="0" smtClean="0">
                <a:ea typeface="ＭＳ Ｐゴシック" panose="020B0600070205080204" pitchFamily="34" charset="-128"/>
              </a:rPr>
              <a:t>Week 04 : Project Schedule and Budget</a:t>
            </a:r>
          </a:p>
          <a:p>
            <a:r>
              <a:rPr lang="en-US" sz="1800" dirty="0" smtClean="0">
                <a:ea typeface="ＭＳ Ｐゴシック" panose="020B0600070205080204" pitchFamily="34" charset="-128"/>
              </a:rPr>
              <a:t>Week 05 : Project Risk Management</a:t>
            </a:r>
            <a:endParaRPr lang="id-ID" sz="1800" dirty="0" smtClean="0">
              <a:ea typeface="ＭＳ Ｐゴシック" panose="020B0600070205080204" pitchFamily="34" charset="-128"/>
            </a:endParaRPr>
          </a:p>
          <a:p>
            <a:r>
              <a:rPr lang="en-US" sz="1800" dirty="0">
                <a:ea typeface="ＭＳ Ｐゴシック" panose="020B0600070205080204" pitchFamily="34" charset="-128"/>
              </a:rPr>
              <a:t>Week </a:t>
            </a:r>
            <a:r>
              <a:rPr lang="en-US" sz="1800" dirty="0" smtClean="0">
                <a:ea typeface="ＭＳ Ｐゴシック" panose="020B0600070205080204" pitchFamily="34" charset="-128"/>
              </a:rPr>
              <a:t>0</a:t>
            </a:r>
            <a:r>
              <a:rPr lang="id-ID" sz="1800" dirty="0" smtClean="0">
                <a:ea typeface="ＭＳ Ｐゴシック" panose="020B0600070205080204" pitchFamily="34" charset="-128"/>
              </a:rPr>
              <a:t>6</a:t>
            </a:r>
            <a:r>
              <a:rPr lang="en-US" sz="1800" dirty="0" smtClean="0">
                <a:ea typeface="ＭＳ Ｐゴシック" panose="020B0600070205080204" pitchFamily="34" charset="-128"/>
              </a:rPr>
              <a:t> </a:t>
            </a:r>
            <a:r>
              <a:rPr lang="en-US" sz="1800" dirty="0">
                <a:ea typeface="ＭＳ Ｐゴシック" panose="020B0600070205080204" pitchFamily="34" charset="-128"/>
              </a:rPr>
              <a:t>: Project Communication and Quality </a:t>
            </a:r>
            <a:r>
              <a:rPr lang="en-US" sz="1800" dirty="0" smtClean="0">
                <a:ea typeface="ＭＳ Ｐゴシック" panose="020B0600070205080204" pitchFamily="34" charset="-128"/>
              </a:rPr>
              <a:t>Management</a:t>
            </a:r>
          </a:p>
          <a:p>
            <a:r>
              <a:rPr lang="en-US" sz="1800" dirty="0" smtClean="0">
                <a:ea typeface="ＭＳ Ｐゴシック" panose="020B0600070205080204" pitchFamily="34" charset="-128"/>
              </a:rPr>
              <a:t>Week 0</a:t>
            </a:r>
            <a:r>
              <a:rPr lang="id-ID" sz="1800" dirty="0" smtClean="0">
                <a:ea typeface="ＭＳ Ｐゴシック" panose="020B0600070205080204" pitchFamily="34" charset="-128"/>
              </a:rPr>
              <a:t>7</a:t>
            </a:r>
            <a:r>
              <a:rPr lang="en-US" sz="1800" dirty="0" smtClean="0">
                <a:ea typeface="ＭＳ Ｐゴシック" panose="020B0600070205080204" pitchFamily="34" charset="-128"/>
              </a:rPr>
              <a:t> : Managing Procurement and Outsourcing</a:t>
            </a:r>
            <a:endParaRPr lang="id-ID" sz="1800" dirty="0" smtClean="0">
              <a:ea typeface="ＭＳ Ｐゴシック" panose="020B0600070205080204" pitchFamily="34" charset="-128"/>
            </a:endParaRPr>
          </a:p>
          <a:p>
            <a:r>
              <a:rPr lang="id-ID" sz="1800" dirty="0" smtClean="0">
                <a:solidFill>
                  <a:srgbClr val="FF0000"/>
                </a:solidFill>
                <a:ea typeface="ＭＳ Ｐゴシック" panose="020B0600070205080204" pitchFamily="34" charset="-128"/>
              </a:rPr>
              <a:t>Week 08 : MID SEMESTER TEST</a:t>
            </a:r>
            <a:endParaRPr lang="en-US" sz="1800" dirty="0" smtClean="0">
              <a:solidFill>
                <a:srgbClr val="FF0000"/>
              </a:solidFill>
              <a:ea typeface="ＭＳ Ｐゴシック" panose="020B0600070205080204" pitchFamily="34" charset="-128"/>
            </a:endParaRPr>
          </a:p>
          <a:p>
            <a:r>
              <a:rPr lang="en-US" sz="1800" dirty="0" smtClean="0">
                <a:ea typeface="ＭＳ Ｐゴシック" panose="020B0600070205080204" pitchFamily="34" charset="-128"/>
              </a:rPr>
              <a:t>Week 09 : Project Implementation Plan and Closure</a:t>
            </a:r>
          </a:p>
          <a:p>
            <a:r>
              <a:rPr lang="en-US" sz="1800" dirty="0" smtClean="0">
                <a:ea typeface="ＭＳ Ｐゴシック" panose="020B0600070205080204" pitchFamily="34" charset="-128"/>
              </a:rPr>
              <a:t>Week 10 : Project Leadership and Ethics</a:t>
            </a:r>
          </a:p>
          <a:p>
            <a:r>
              <a:rPr lang="en-US" sz="1800" dirty="0" smtClean="0">
                <a:ea typeface="ＭＳ Ｐゴシック" panose="020B0600070205080204" pitchFamily="34" charset="-128"/>
              </a:rPr>
              <a:t>Week 11 : Managing Change, Resistance, and Conflict</a:t>
            </a:r>
          </a:p>
          <a:p>
            <a:r>
              <a:rPr lang="en-US" sz="1800" dirty="0" smtClean="0">
                <a:ea typeface="ＭＳ Ｐゴシック" panose="020B0600070205080204" pitchFamily="34" charset="-128"/>
              </a:rPr>
              <a:t>Week 12 : </a:t>
            </a:r>
            <a:r>
              <a:rPr lang="id-ID" sz="1800" dirty="0" smtClean="0">
                <a:ea typeface="ＭＳ Ｐゴシック" panose="020B0600070205080204" pitchFamily="34" charset="-128"/>
              </a:rPr>
              <a:t>Practice Session / Project </a:t>
            </a:r>
            <a:r>
              <a:rPr lang="en-US" sz="1800" dirty="0" err="1" smtClean="0">
                <a:ea typeface="ＭＳ Ｐゴシック" panose="020B0600070205080204" pitchFamily="34" charset="-128"/>
              </a:rPr>
              <a:t>Assigmenment</a:t>
            </a:r>
            <a:r>
              <a:rPr lang="en-US" sz="1800" dirty="0" smtClean="0">
                <a:ea typeface="ＭＳ Ｐゴシック" panose="020B0600070205080204" pitchFamily="34" charset="-128"/>
              </a:rPr>
              <a:t> </a:t>
            </a:r>
            <a:endParaRPr lang="id-ID" sz="1800" dirty="0" smtClean="0">
              <a:ea typeface="ＭＳ Ｐゴシック" panose="020B0600070205080204" pitchFamily="34" charset="-128"/>
            </a:endParaRPr>
          </a:p>
          <a:p>
            <a:r>
              <a:rPr lang="en-US" sz="1800" dirty="0" smtClean="0">
                <a:ea typeface="ＭＳ Ｐゴシック" panose="020B0600070205080204" pitchFamily="34" charset="-128"/>
              </a:rPr>
              <a:t>Week 13 : </a:t>
            </a:r>
            <a:r>
              <a:rPr lang="id-ID" sz="1800" dirty="0">
                <a:ea typeface="ＭＳ Ｐゴシック" panose="020B0600070205080204" pitchFamily="34" charset="-128"/>
              </a:rPr>
              <a:t>Practice </a:t>
            </a:r>
            <a:r>
              <a:rPr lang="id-ID" sz="1800" dirty="0" smtClean="0">
                <a:ea typeface="ＭＳ Ｐゴシック" panose="020B0600070205080204" pitchFamily="34" charset="-128"/>
              </a:rPr>
              <a:t>Session / Project </a:t>
            </a:r>
            <a:r>
              <a:rPr lang="en-US" sz="1800" dirty="0" err="1" smtClean="0">
                <a:ea typeface="ＭＳ Ｐゴシック" panose="020B0600070205080204" pitchFamily="34" charset="-128"/>
              </a:rPr>
              <a:t>Assigmenment</a:t>
            </a:r>
            <a:endParaRPr lang="en-US" sz="1800" dirty="0" smtClean="0">
              <a:ea typeface="ＭＳ Ｐゴシック" panose="020B0600070205080204" pitchFamily="34" charset="-128"/>
            </a:endParaRPr>
          </a:p>
          <a:p>
            <a:r>
              <a:rPr lang="en-US" sz="1800" dirty="0" smtClean="0">
                <a:ea typeface="ＭＳ Ｐゴシック" panose="020B0600070205080204" pitchFamily="34" charset="-128"/>
              </a:rPr>
              <a:t>Week 14 : </a:t>
            </a:r>
            <a:r>
              <a:rPr lang="id-ID" sz="1800" dirty="0">
                <a:ea typeface="ＭＳ Ｐゴシック" panose="020B0600070205080204" pitchFamily="34" charset="-128"/>
              </a:rPr>
              <a:t>Practice </a:t>
            </a:r>
            <a:r>
              <a:rPr lang="id-ID" sz="1800" dirty="0" smtClean="0">
                <a:ea typeface="ＭＳ Ｐゴシック" panose="020B0600070205080204" pitchFamily="34" charset="-128"/>
              </a:rPr>
              <a:t>Session / Project </a:t>
            </a:r>
            <a:r>
              <a:rPr lang="en-US" sz="1800" dirty="0" err="1" smtClean="0">
                <a:ea typeface="ＭＳ Ｐゴシック" panose="020B0600070205080204" pitchFamily="34" charset="-128"/>
              </a:rPr>
              <a:t>Assigmenment</a:t>
            </a:r>
            <a:endParaRPr lang="id-ID" sz="1800" dirty="0" smtClean="0">
              <a:ea typeface="ＭＳ Ｐゴシック" panose="020B0600070205080204" pitchFamily="34" charset="-128"/>
            </a:endParaRPr>
          </a:p>
          <a:p>
            <a:r>
              <a:rPr lang="id-ID" sz="1800" dirty="0" smtClean="0">
                <a:ea typeface="ＭＳ Ｐゴシック" panose="020B0600070205080204" pitchFamily="34" charset="-128"/>
              </a:rPr>
              <a:t>Week 15 : </a:t>
            </a:r>
            <a:r>
              <a:rPr lang="id-ID" sz="1800" dirty="0">
                <a:ea typeface="ＭＳ Ｐゴシック" panose="020B0600070205080204" pitchFamily="34" charset="-128"/>
              </a:rPr>
              <a:t>Practice </a:t>
            </a:r>
            <a:r>
              <a:rPr lang="id-ID" sz="1800" dirty="0" smtClean="0">
                <a:ea typeface="ＭＳ Ｐゴシック" panose="020B0600070205080204" pitchFamily="34" charset="-128"/>
              </a:rPr>
              <a:t>Session / Project </a:t>
            </a:r>
            <a:r>
              <a:rPr lang="en-US" sz="1800" dirty="0" err="1" smtClean="0">
                <a:ea typeface="ＭＳ Ｐゴシック" panose="020B0600070205080204" pitchFamily="34" charset="-128"/>
              </a:rPr>
              <a:t>Assigmenment</a:t>
            </a:r>
            <a:endParaRPr lang="id-ID" sz="1800" dirty="0" smtClean="0">
              <a:ea typeface="ＭＳ Ｐゴシック" panose="020B0600070205080204" pitchFamily="34" charset="-128"/>
            </a:endParaRPr>
          </a:p>
          <a:p>
            <a:r>
              <a:rPr lang="id-ID" sz="1800" dirty="0" smtClean="0">
                <a:solidFill>
                  <a:srgbClr val="FF0000"/>
                </a:solidFill>
                <a:ea typeface="ＭＳ Ｐゴシック" panose="020B0600070205080204" pitchFamily="34" charset="-128"/>
              </a:rPr>
              <a:t>Week 16 : </a:t>
            </a:r>
            <a:r>
              <a:rPr lang="en-US" sz="1800" dirty="0" smtClean="0">
                <a:solidFill>
                  <a:srgbClr val="FF0000"/>
                </a:solidFill>
                <a:ea typeface="ＭＳ Ｐゴシック" panose="020B0600070205080204" pitchFamily="34" charset="-128"/>
              </a:rPr>
              <a:t>FINAL SEMESTER TEST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latin typeface="Arial" panose="020B0604020202020204" pitchFamily="34" charset="0"/>
                <a:ea typeface="ＭＳ Ｐゴシック" panose="020B0600070205080204" pitchFamily="34" charset="-128"/>
                <a:cs typeface="Arial" panose="020B0604020202020204" pitchFamily="34" charset="0"/>
              </a:rPr>
              <a:t>Grading System</a:t>
            </a:r>
          </a:p>
        </p:txBody>
      </p:sp>
      <p:sp>
        <p:nvSpPr>
          <p:cNvPr id="31747" name="Content Placeholder 2"/>
          <p:cNvSpPr>
            <a:spLocks noGrp="1"/>
          </p:cNvSpPr>
          <p:nvPr>
            <p:ph idx="1"/>
          </p:nvPr>
        </p:nvSpPr>
        <p:spPr>
          <a:xfrm>
            <a:off x="1979613" y="1524000"/>
            <a:ext cx="6985000" cy="5000625"/>
          </a:xfrm>
        </p:spPr>
        <p:txBody>
          <a:bodyPr/>
          <a:lstStyle/>
          <a:p>
            <a:r>
              <a:rPr lang="en-US" sz="2400" dirty="0" smtClean="0">
                <a:ea typeface="ＭＳ Ｐゴシック" panose="020B0600070205080204" pitchFamily="34" charset="-128"/>
              </a:rPr>
              <a:t>Mid semester test 		: </a:t>
            </a:r>
            <a:r>
              <a:rPr lang="id-ID" sz="2400" dirty="0" smtClean="0">
                <a:ea typeface="ＭＳ Ｐゴシック" panose="020B0600070205080204" pitchFamily="34" charset="-128"/>
              </a:rPr>
              <a:t>30 </a:t>
            </a:r>
            <a:r>
              <a:rPr lang="en-US" sz="2400" dirty="0" smtClean="0">
                <a:ea typeface="ＭＳ Ｐゴシック" panose="020B0600070205080204" pitchFamily="34" charset="-128"/>
              </a:rPr>
              <a:t>%</a:t>
            </a:r>
          </a:p>
          <a:p>
            <a:r>
              <a:rPr lang="en-US" sz="2400" dirty="0" smtClean="0">
                <a:ea typeface="ＭＳ Ｐゴシック" panose="020B0600070205080204" pitchFamily="34" charset="-128"/>
              </a:rPr>
              <a:t>Final semester test		: </a:t>
            </a:r>
            <a:r>
              <a:rPr lang="id-ID" sz="2400" dirty="0">
                <a:ea typeface="ＭＳ Ｐゴシック" panose="020B0600070205080204" pitchFamily="34" charset="-128"/>
              </a:rPr>
              <a:t>3</a:t>
            </a:r>
            <a:r>
              <a:rPr lang="en-US" sz="2400" dirty="0" smtClean="0">
                <a:ea typeface="ＭＳ Ｐゴシック" panose="020B0600070205080204" pitchFamily="34" charset="-128"/>
              </a:rPr>
              <a:t>0</a:t>
            </a:r>
            <a:r>
              <a:rPr lang="id-ID" sz="2400" dirty="0" smtClean="0">
                <a:ea typeface="ＭＳ Ｐゴシック" panose="020B0600070205080204" pitchFamily="34" charset="-128"/>
              </a:rPr>
              <a:t> </a:t>
            </a:r>
            <a:r>
              <a:rPr lang="en-US" sz="2400" dirty="0" smtClean="0">
                <a:ea typeface="ＭＳ Ｐゴシック" panose="020B0600070205080204" pitchFamily="34" charset="-128"/>
              </a:rPr>
              <a:t>%</a:t>
            </a:r>
          </a:p>
          <a:p>
            <a:r>
              <a:rPr lang="id-ID" sz="2400" dirty="0" smtClean="0">
                <a:ea typeface="ＭＳ Ｐゴシック" panose="020B0600070205080204" pitchFamily="34" charset="-128"/>
              </a:rPr>
              <a:t>Assignment	</a:t>
            </a:r>
            <a:r>
              <a:rPr lang="en-US" sz="2400" dirty="0" smtClean="0">
                <a:ea typeface="ＭＳ Ｐゴシック" panose="020B0600070205080204" pitchFamily="34" charset="-128"/>
              </a:rPr>
              <a:t>		: </a:t>
            </a:r>
            <a:r>
              <a:rPr lang="id-ID" sz="2400" dirty="0" smtClean="0">
                <a:ea typeface="ＭＳ Ｐゴシック" panose="020B0600070205080204" pitchFamily="34" charset="-128"/>
              </a:rPr>
              <a:t>25 </a:t>
            </a:r>
            <a:r>
              <a:rPr lang="en-US" sz="2400" dirty="0" smtClean="0">
                <a:ea typeface="ＭＳ Ｐゴシック" panose="020B0600070205080204" pitchFamily="34" charset="-128"/>
              </a:rPr>
              <a:t>%</a:t>
            </a:r>
          </a:p>
          <a:p>
            <a:r>
              <a:rPr lang="en-US" sz="2400" dirty="0" smtClean="0">
                <a:ea typeface="ＭＳ Ｐゴシック" panose="020B0600070205080204" pitchFamily="34" charset="-128"/>
              </a:rPr>
              <a:t>Attendances (Minimal 75%)	: 1</a:t>
            </a:r>
            <a:r>
              <a:rPr lang="id-ID" sz="2400" dirty="0" smtClean="0">
                <a:ea typeface="ＭＳ Ｐゴシック" panose="020B0600070205080204" pitchFamily="34" charset="-128"/>
              </a:rPr>
              <a:t>5 </a:t>
            </a:r>
            <a:r>
              <a:rPr lang="en-US" sz="2400" dirty="0" smtClean="0">
                <a:ea typeface="ＭＳ Ｐゴシック" panose="020B0600070205080204" pitchFamily="34" charset="-128"/>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800" smtClean="0">
                <a:latin typeface="Arial" panose="020B0604020202020204" pitchFamily="34" charset="0"/>
                <a:ea typeface="ＭＳ Ｐゴシック" panose="020B0600070205080204" pitchFamily="34" charset="-128"/>
                <a:cs typeface="Arial" panose="020B0604020202020204" pitchFamily="34" charset="0"/>
              </a:rPr>
              <a:t>The Software Crisis</a:t>
            </a:r>
          </a:p>
        </p:txBody>
      </p:sp>
      <p:sp>
        <p:nvSpPr>
          <p:cNvPr id="32771" name="Text Box 3"/>
          <p:cNvSpPr txBox="1">
            <a:spLocks noChangeArrowheads="1"/>
          </p:cNvSpPr>
          <p:nvPr/>
        </p:nvSpPr>
        <p:spPr bwMode="auto">
          <a:xfrm>
            <a:off x="762000" y="25908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endParaRPr lang="id-ID" sz="1800"/>
          </a:p>
        </p:txBody>
      </p:sp>
      <p:sp>
        <p:nvSpPr>
          <p:cNvPr id="32772" name="Text Box 4"/>
          <p:cNvSpPr txBox="1">
            <a:spLocks noChangeArrowheads="1"/>
          </p:cNvSpPr>
          <p:nvPr/>
        </p:nvSpPr>
        <p:spPr bwMode="auto">
          <a:xfrm>
            <a:off x="1981200" y="1828800"/>
            <a:ext cx="7162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en-US" dirty="0">
                <a:latin typeface="Verdana" panose="020B0604030504040204" pitchFamily="34" charset="0"/>
              </a:rPr>
              <a:t>If builders built buildings the way programmers wrote programs, then the first woodpecker that came along would destroy civilization.</a:t>
            </a:r>
          </a:p>
          <a:p>
            <a:pPr algn="r" eaLnBrk="1" hangingPunct="1">
              <a:spcBef>
                <a:spcPct val="50000"/>
              </a:spcBef>
              <a:buClrTx/>
              <a:buFontTx/>
              <a:buNone/>
            </a:pPr>
            <a:r>
              <a:rPr lang="en-US" dirty="0">
                <a:latin typeface="Verdana" panose="020B0604030504040204" pitchFamily="34" charset="0"/>
              </a:rPr>
              <a:t>-Gerald </a:t>
            </a:r>
            <a:r>
              <a:rPr lang="en-US" dirty="0" smtClean="0">
                <a:latin typeface="Verdana" panose="020B0604030504040204" pitchFamily="34" charset="0"/>
              </a:rPr>
              <a:t>Weinberg</a:t>
            </a:r>
            <a:r>
              <a:rPr lang="id-ID" dirty="0" smtClean="0">
                <a:latin typeface="Verdana" panose="020B0604030504040204" pitchFamily="34" charset="0"/>
              </a:rPr>
              <a:t>-</a:t>
            </a:r>
            <a:r>
              <a:rPr lang="en-US" sz="1800" dirty="0" smtClean="0"/>
              <a:t> </a:t>
            </a:r>
            <a:endParaRPr lang="en-US" sz="1800" dirty="0"/>
          </a:p>
        </p:txBody>
      </p:sp>
      <p:pic>
        <p:nvPicPr>
          <p:cNvPr id="327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18288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sz="1800"/>
              <a:t>1-</a:t>
            </a:r>
            <a:fld id="{A2720DF7-345E-4F4A-938C-7622FD7F9E0F}" type="slidenum">
              <a:rPr lang="en-US" sz="1800"/>
              <a:pPr eaLnBrk="1" hangingPunct="1">
                <a:spcBef>
                  <a:spcPct val="0"/>
                </a:spcBef>
                <a:buClrTx/>
                <a:buFontTx/>
                <a:buNone/>
              </a:pPr>
              <a:t>7</a:t>
            </a:fld>
            <a:endParaRPr lang="en-US" sz="1800"/>
          </a:p>
        </p:txBody>
      </p:sp>
      <p:pic>
        <p:nvPicPr>
          <p:cNvPr id="34819" name="Picture 6" descr="C:\Documents and Settings\Rich Erickson\Desktop\Wiley\gifs\tabl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03" y="1981200"/>
            <a:ext cx="8980997"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Grp="1" noChangeArrowheads="1"/>
          </p:cNvSpPr>
          <p:nvPr>
            <p:ph type="title"/>
          </p:nvPr>
        </p:nvSpPr>
        <p:spPr>
          <a:xfrm>
            <a:off x="1979613" y="260350"/>
            <a:ext cx="7164387" cy="806450"/>
          </a:xfrm>
        </p:spPr>
        <p:txBody>
          <a:bodyPr/>
          <a:lstStyle/>
          <a:p>
            <a:pPr eaLnBrk="1" hangingPunct="1"/>
            <a:r>
              <a:rPr lang="en-US" sz="3200" smtClean="0">
                <a:latin typeface="Arial" panose="020B0604020202020204" pitchFamily="34" charset="0"/>
                <a:ea typeface="ＭＳ Ｐゴシック" panose="020B0600070205080204" pitchFamily="34" charset="-128"/>
                <a:cs typeface="Arial" panose="020B0604020202020204" pitchFamily="34" charset="0"/>
              </a:rPr>
              <a:t>Why Projects Fail  – CHAOS STUDY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4294967295"/>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9933"/>
              </a:buClr>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9933"/>
              </a:buClr>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CC9933"/>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CC9933"/>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9933"/>
              </a:buClr>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sz="1800"/>
              <a:t>1-</a:t>
            </a:r>
            <a:fld id="{08ED5FA0-3B01-4CC7-BF88-2BB5813AE1E1}" type="slidenum">
              <a:rPr lang="en-US" sz="1800"/>
              <a:pPr eaLnBrk="1" hangingPunct="1">
                <a:spcBef>
                  <a:spcPct val="0"/>
                </a:spcBef>
                <a:buClrTx/>
                <a:buFontTx/>
                <a:buNone/>
              </a:pPr>
              <a:t>8</a:t>
            </a:fld>
            <a:endParaRPr lang="en-US" sz="1800"/>
          </a:p>
        </p:txBody>
      </p:sp>
      <p:pic>
        <p:nvPicPr>
          <p:cNvPr id="36867" name="Picture 1026" descr="C:\Documents and Settings\Rich Erickson\Desktop\Wiley\gifs\table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95400"/>
            <a:ext cx="6477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1028"/>
          <p:cNvSpPr>
            <a:spLocks noGrp="1" noChangeArrowheads="1"/>
          </p:cNvSpPr>
          <p:nvPr>
            <p:ph type="title"/>
          </p:nvPr>
        </p:nvSpPr>
        <p:spPr>
          <a:xfrm>
            <a:off x="1905000" y="0"/>
            <a:ext cx="7772400" cy="1143000"/>
          </a:xfrm>
        </p:spPr>
        <p:txBody>
          <a:bodyPr/>
          <a:lstStyle/>
          <a:p>
            <a:pPr eaLnBrk="1" hangingPunct="1"/>
            <a:r>
              <a:rPr lang="en-US" sz="3200" smtClean="0">
                <a:latin typeface="Arial" panose="020B0604020202020204" pitchFamily="34" charset="0"/>
                <a:ea typeface="ＭＳ Ｐゴシック" panose="020B0600070205080204" pitchFamily="34" charset="-128"/>
                <a:cs typeface="Arial" panose="020B0604020202020204" pitchFamily="34" charset="0"/>
              </a:rPr>
              <a:t>Chaos Study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3 Corporate Template 3-03">
  <a:themeElements>
    <a:clrScheme name="2003 Corporate Template 3-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3 Corporate Template 3-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003 Corporate Template 3-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3 Corporate Template 3-0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3 Corporate Template 3-0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3 Corporate Template 3-0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3 Corporate Template 3-0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3 Corporate Template 3-0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3 Corporate Template 3-0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3 Corporate Template 3-0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3 Corporate Template 3-0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3 Corporate Template 3-0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3 Corporate Template 3-0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3 Corporate Template 3-0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sammy">
  <a:themeElements>
    <a:clrScheme name="5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sam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sam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sam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sam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sam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sam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sam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sam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sam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sam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sam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sam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ammy">
  <a:themeElements>
    <a:clrScheme name="2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am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am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am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am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am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am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am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am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am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am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am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am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sammy">
  <a:themeElements>
    <a:clrScheme name="6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sam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6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sam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sam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sam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sam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sam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sam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sam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sam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sam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sam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sam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sammy">
  <a:themeElements>
    <a:clrScheme name="7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am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am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am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am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am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am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am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am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am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am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am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am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sammy">
  <a:themeElements>
    <a:clrScheme name="8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sam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sam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sam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sam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sam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sam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sam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sam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sam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sam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sam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sam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sammy">
  <a:themeElements>
    <a:clrScheme name="4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sam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sam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sam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sam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sam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sam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sam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sam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sam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sam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sam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sam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sammy">
  <a:themeElements>
    <a:clrScheme name="9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sam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9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sam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sam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sam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sam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sam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sam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sam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sam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sam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sam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sam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sammy">
  <a:themeElements>
    <a:clrScheme name="10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sam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sam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sam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sam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sam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sam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sam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sam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sam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sam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sam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sam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sammy">
  <a:themeElements>
    <a:clrScheme name="14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sam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4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sam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sam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sam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sam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sam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sam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sam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sam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sam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sam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sam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sammy">
  <a:themeElements>
    <a:clrScheme name="11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sam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1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sam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sam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sam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sam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sam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sam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sam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sam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sam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sam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sam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sammy">
  <a:themeElements>
    <a:clrScheme name="12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sam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2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sam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sam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sam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sam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sam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sam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sam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sam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sam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sam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sam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sammy">
  <a:themeElements>
    <a:clrScheme name="13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sam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3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sam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sam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sam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sam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sam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sam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sam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sam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sam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sam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sam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ammy">
  <a:themeElements>
    <a:clrScheme name="3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am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sam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am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am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am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am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am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am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am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am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am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am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am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2003 Corporate Template 3-03</Template>
  <TotalTime>3974</TotalTime>
  <Words>1522</Words>
  <Application>Microsoft Office PowerPoint</Application>
  <PresentationFormat>On-screen Show (4:3)</PresentationFormat>
  <Paragraphs>211</Paragraphs>
  <Slides>32</Slides>
  <Notes>13</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32</vt:i4>
      </vt:variant>
    </vt:vector>
  </HeadingPairs>
  <TitlesOfParts>
    <vt:vector size="55" baseType="lpstr">
      <vt:lpstr>Malgun Gothic</vt:lpstr>
      <vt:lpstr>ＭＳ Ｐゴシック</vt:lpstr>
      <vt:lpstr>AGaramond</vt:lpstr>
      <vt:lpstr>Arial</vt:lpstr>
      <vt:lpstr>Arial Black</vt:lpstr>
      <vt:lpstr>Nevis</vt:lpstr>
      <vt:lpstr>Times New Roman</vt:lpstr>
      <vt:lpstr>Verdana</vt:lpstr>
      <vt:lpstr>Wingdings</vt:lpstr>
      <vt:lpstr>2003 Corporate Template 3-03</vt:lpstr>
      <vt:lpstr>4_sammy</vt:lpstr>
      <vt:lpstr>9_sammy</vt:lpstr>
      <vt:lpstr>10_sammy</vt:lpstr>
      <vt:lpstr>14_sammy</vt:lpstr>
      <vt:lpstr>11_sammy</vt:lpstr>
      <vt:lpstr>12_sammy</vt:lpstr>
      <vt:lpstr>13_sammy</vt:lpstr>
      <vt:lpstr>3_sammy</vt:lpstr>
      <vt:lpstr>5_sammy</vt:lpstr>
      <vt:lpstr>2_sammy</vt:lpstr>
      <vt:lpstr>6_sammy</vt:lpstr>
      <vt:lpstr>7_sammy</vt:lpstr>
      <vt:lpstr>8_sammy</vt:lpstr>
      <vt:lpstr>INFORMATION TECHNOLOGY PROJECT AND CHANGE MANAGEMENT</vt:lpstr>
      <vt:lpstr>General Information</vt:lpstr>
      <vt:lpstr>Course Objectives</vt:lpstr>
      <vt:lpstr>Course Objectives</vt:lpstr>
      <vt:lpstr>Topic and Schedule (Regulair)</vt:lpstr>
      <vt:lpstr>Grading System</vt:lpstr>
      <vt:lpstr>The Software Crisis</vt:lpstr>
      <vt:lpstr>Why Projects Fail  – CHAOS STUDY</vt:lpstr>
      <vt:lpstr>Chaos Study</vt:lpstr>
      <vt:lpstr>Improving the likelihood of success </vt:lpstr>
      <vt:lpstr>The context of project management</vt:lpstr>
      <vt:lpstr>Definition of a Project </vt:lpstr>
      <vt:lpstr>Definition of a Project </vt:lpstr>
      <vt:lpstr>Definition of a Project </vt:lpstr>
      <vt:lpstr>Definition of a Project </vt:lpstr>
      <vt:lpstr>Definition of a Project </vt:lpstr>
      <vt:lpstr>Definition of a Project </vt:lpstr>
      <vt:lpstr>Definition of a Project </vt:lpstr>
      <vt:lpstr>Definition of a Project </vt:lpstr>
      <vt:lpstr>Definition of a Project </vt:lpstr>
      <vt:lpstr>Simple Answers to Simple Questions</vt:lpstr>
      <vt:lpstr>The context of project management </vt:lpstr>
      <vt:lpstr>The Triple Constraint</vt:lpstr>
      <vt:lpstr>Project Management (PMBOK) Knowledge Areas</vt:lpstr>
      <vt:lpstr>Project Management Knowledge Areas</vt:lpstr>
      <vt:lpstr>PowerPoint Presentation</vt:lpstr>
      <vt:lpstr>PowerPoint Presentation</vt:lpstr>
      <vt:lpstr>Business Risks</vt:lpstr>
      <vt:lpstr>Business Risks</vt:lpstr>
      <vt:lpstr>Change Management</vt:lpstr>
      <vt:lpstr>PowerPoint Presentation</vt:lpstr>
      <vt:lpstr>PowerPoint Presentation</vt:lpstr>
    </vt:vector>
  </TitlesOfParts>
  <Company>Wipfli Ullrich Bertelson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Kerri Nowicki</dc:creator>
  <cp:lastModifiedBy>Suhendro Karmin</cp:lastModifiedBy>
  <cp:revision>283</cp:revision>
  <dcterms:created xsi:type="dcterms:W3CDTF">2010-09-27T06:49:59Z</dcterms:created>
  <dcterms:modified xsi:type="dcterms:W3CDTF">2015-02-04T18:00:01Z</dcterms:modified>
</cp:coreProperties>
</file>