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9" r:id="rId3"/>
    <p:sldId id="258"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398"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0E188BC-07D9-4397-B959-A69FA7663AE4}" type="doc">
      <dgm:prSet loTypeId="urn:microsoft.com/office/officeart/2008/layout/VerticalCurvedList" loCatId="list" qsTypeId="urn:microsoft.com/office/officeart/2005/8/quickstyle/3d3" qsCatId="3D" csTypeId="urn:microsoft.com/office/officeart/2005/8/colors/colorful1" csCatId="colorful" phldr="1"/>
      <dgm:spPr/>
      <dgm:t>
        <a:bodyPr/>
        <a:lstStyle/>
        <a:p>
          <a:endParaRPr lang="id-ID"/>
        </a:p>
      </dgm:t>
    </dgm:pt>
    <dgm:pt modelId="{6E614B7C-B557-482F-8720-B85008E35216}">
      <dgm:prSet phldrT="[Text]"/>
      <dgm:spPr/>
      <dgm:t>
        <a:bodyPr/>
        <a:lstStyle/>
        <a:p>
          <a:r>
            <a:rPr lang="id-ID" dirty="0" smtClean="0"/>
            <a:t>Adanya beberapa pihak (2 orang atau lebih)</a:t>
          </a:r>
          <a:endParaRPr lang="id-ID" dirty="0"/>
        </a:p>
      </dgm:t>
    </dgm:pt>
    <dgm:pt modelId="{AF6D4451-BCF1-4208-A318-948AFB1DD42D}" type="parTrans" cxnId="{1CE08BC5-AB77-454B-B73F-8245C898B923}">
      <dgm:prSet/>
      <dgm:spPr/>
      <dgm:t>
        <a:bodyPr/>
        <a:lstStyle/>
        <a:p>
          <a:endParaRPr lang="id-ID"/>
        </a:p>
      </dgm:t>
    </dgm:pt>
    <dgm:pt modelId="{E6D47A77-0478-499A-AFB5-1D70889C793F}" type="sibTrans" cxnId="{1CE08BC5-AB77-454B-B73F-8245C898B923}">
      <dgm:prSet/>
      <dgm:spPr/>
      <dgm:t>
        <a:bodyPr/>
        <a:lstStyle/>
        <a:p>
          <a:endParaRPr lang="id-ID"/>
        </a:p>
      </dgm:t>
    </dgm:pt>
    <dgm:pt modelId="{B353509E-604A-4B96-A566-34C90880497A}">
      <dgm:prSet/>
      <dgm:spPr/>
      <dgm:t>
        <a:bodyPr/>
        <a:lstStyle/>
        <a:p>
          <a:r>
            <a:rPr lang="id-ID" smtClean="0"/>
            <a:t>Para pihak tersebut mempunyai tujuan yang tidak dapat dipersatukan</a:t>
          </a:r>
          <a:endParaRPr lang="id-ID" dirty="0" smtClean="0"/>
        </a:p>
      </dgm:t>
    </dgm:pt>
    <dgm:pt modelId="{BB436940-A848-4DC7-86AD-A93D9DE9D738}" type="parTrans" cxnId="{8CB9FD20-6091-426E-BE78-4C78DE48C128}">
      <dgm:prSet/>
      <dgm:spPr/>
      <dgm:t>
        <a:bodyPr/>
        <a:lstStyle/>
        <a:p>
          <a:endParaRPr lang="id-ID"/>
        </a:p>
      </dgm:t>
    </dgm:pt>
    <dgm:pt modelId="{20D2736D-5070-4507-869D-1EFE318AAF2A}" type="sibTrans" cxnId="{8CB9FD20-6091-426E-BE78-4C78DE48C128}">
      <dgm:prSet/>
      <dgm:spPr/>
      <dgm:t>
        <a:bodyPr/>
        <a:lstStyle/>
        <a:p>
          <a:endParaRPr lang="id-ID"/>
        </a:p>
      </dgm:t>
    </dgm:pt>
    <dgm:pt modelId="{1276EF82-F046-46A1-ACC4-E2AC86F14298}">
      <dgm:prSet/>
      <dgm:spPr/>
      <dgm:t>
        <a:bodyPr/>
        <a:lstStyle/>
        <a:p>
          <a:r>
            <a:rPr lang="id-ID" smtClean="0"/>
            <a:t>Masing-masing saling meyakinkan akan kebenaran tujuannya sendiri</a:t>
          </a:r>
          <a:endParaRPr lang="id-ID" dirty="0"/>
        </a:p>
      </dgm:t>
    </dgm:pt>
    <dgm:pt modelId="{853ECC48-8B16-4A7F-8966-5BAA75E4F435}" type="parTrans" cxnId="{8E13F0A8-6E56-44C4-9AF6-ECA7C9212356}">
      <dgm:prSet/>
      <dgm:spPr/>
      <dgm:t>
        <a:bodyPr/>
        <a:lstStyle/>
        <a:p>
          <a:endParaRPr lang="id-ID"/>
        </a:p>
      </dgm:t>
    </dgm:pt>
    <dgm:pt modelId="{37BEAA19-6B92-4E1B-9F5C-E55F0E4DA5F3}" type="sibTrans" cxnId="{8E13F0A8-6E56-44C4-9AF6-ECA7C9212356}">
      <dgm:prSet/>
      <dgm:spPr/>
      <dgm:t>
        <a:bodyPr/>
        <a:lstStyle/>
        <a:p>
          <a:endParaRPr lang="id-ID"/>
        </a:p>
      </dgm:t>
    </dgm:pt>
    <dgm:pt modelId="{A88E9011-273C-48B3-A013-1C1AD33004F0}" type="pres">
      <dgm:prSet presAssocID="{A0E188BC-07D9-4397-B959-A69FA7663AE4}" presName="Name0" presStyleCnt="0">
        <dgm:presLayoutVars>
          <dgm:chMax val="7"/>
          <dgm:chPref val="7"/>
          <dgm:dir/>
        </dgm:presLayoutVars>
      </dgm:prSet>
      <dgm:spPr/>
      <dgm:t>
        <a:bodyPr/>
        <a:lstStyle/>
        <a:p>
          <a:endParaRPr lang="id-ID"/>
        </a:p>
      </dgm:t>
    </dgm:pt>
    <dgm:pt modelId="{9F37349F-B313-49DA-A894-7CC1BEF6B880}" type="pres">
      <dgm:prSet presAssocID="{A0E188BC-07D9-4397-B959-A69FA7663AE4}" presName="Name1" presStyleCnt="0"/>
      <dgm:spPr/>
    </dgm:pt>
    <dgm:pt modelId="{241B2454-E785-40F8-A258-675048E9BA59}" type="pres">
      <dgm:prSet presAssocID="{A0E188BC-07D9-4397-B959-A69FA7663AE4}" presName="cycle" presStyleCnt="0"/>
      <dgm:spPr/>
    </dgm:pt>
    <dgm:pt modelId="{B1218959-C959-4DB1-850A-EF95CAE7CC26}" type="pres">
      <dgm:prSet presAssocID="{A0E188BC-07D9-4397-B959-A69FA7663AE4}" presName="srcNode" presStyleLbl="node1" presStyleIdx="0" presStyleCnt="3"/>
      <dgm:spPr/>
    </dgm:pt>
    <dgm:pt modelId="{5E69683C-6909-4153-B1D1-FA685653F651}" type="pres">
      <dgm:prSet presAssocID="{A0E188BC-07D9-4397-B959-A69FA7663AE4}" presName="conn" presStyleLbl="parChTrans1D2" presStyleIdx="0" presStyleCnt="1"/>
      <dgm:spPr/>
      <dgm:t>
        <a:bodyPr/>
        <a:lstStyle/>
        <a:p>
          <a:endParaRPr lang="id-ID"/>
        </a:p>
      </dgm:t>
    </dgm:pt>
    <dgm:pt modelId="{5854084A-C7B4-4006-A990-10B1535BA6FD}" type="pres">
      <dgm:prSet presAssocID="{A0E188BC-07D9-4397-B959-A69FA7663AE4}" presName="extraNode" presStyleLbl="node1" presStyleIdx="0" presStyleCnt="3"/>
      <dgm:spPr/>
    </dgm:pt>
    <dgm:pt modelId="{6BE0F65A-9E70-48BA-8A26-EFDE82C07D3D}" type="pres">
      <dgm:prSet presAssocID="{A0E188BC-07D9-4397-B959-A69FA7663AE4}" presName="dstNode" presStyleLbl="node1" presStyleIdx="0" presStyleCnt="3"/>
      <dgm:spPr/>
    </dgm:pt>
    <dgm:pt modelId="{13F2ED20-BDE7-4CAA-B30C-0AE9E2BD390F}" type="pres">
      <dgm:prSet presAssocID="{6E614B7C-B557-482F-8720-B85008E35216}" presName="text_1" presStyleLbl="node1" presStyleIdx="0" presStyleCnt="3">
        <dgm:presLayoutVars>
          <dgm:bulletEnabled val="1"/>
        </dgm:presLayoutVars>
      </dgm:prSet>
      <dgm:spPr/>
      <dgm:t>
        <a:bodyPr/>
        <a:lstStyle/>
        <a:p>
          <a:endParaRPr lang="id-ID"/>
        </a:p>
      </dgm:t>
    </dgm:pt>
    <dgm:pt modelId="{154B3030-AFA3-4A64-8749-E8A90F179B99}" type="pres">
      <dgm:prSet presAssocID="{6E614B7C-B557-482F-8720-B85008E35216}" presName="accent_1" presStyleCnt="0"/>
      <dgm:spPr/>
    </dgm:pt>
    <dgm:pt modelId="{85A6CA65-E589-4F6C-B7F9-F2D9832EF457}" type="pres">
      <dgm:prSet presAssocID="{6E614B7C-B557-482F-8720-B85008E35216}" presName="accentRepeatNode" presStyleLbl="solidFgAcc1" presStyleIdx="0" presStyleCnt="3"/>
      <dgm:spPr/>
    </dgm:pt>
    <dgm:pt modelId="{CBB2C5C7-E84F-4F37-A8A1-3150C9D88619}" type="pres">
      <dgm:prSet presAssocID="{B353509E-604A-4B96-A566-34C90880497A}" presName="text_2" presStyleLbl="node1" presStyleIdx="1" presStyleCnt="3">
        <dgm:presLayoutVars>
          <dgm:bulletEnabled val="1"/>
        </dgm:presLayoutVars>
      </dgm:prSet>
      <dgm:spPr/>
      <dgm:t>
        <a:bodyPr/>
        <a:lstStyle/>
        <a:p>
          <a:endParaRPr lang="id-ID"/>
        </a:p>
      </dgm:t>
    </dgm:pt>
    <dgm:pt modelId="{C3994F79-9E74-495F-9B95-8A02D1E496C1}" type="pres">
      <dgm:prSet presAssocID="{B353509E-604A-4B96-A566-34C90880497A}" presName="accent_2" presStyleCnt="0"/>
      <dgm:spPr/>
    </dgm:pt>
    <dgm:pt modelId="{1F8BF2FF-41ED-46E7-86C9-1D1A1124DAE3}" type="pres">
      <dgm:prSet presAssocID="{B353509E-604A-4B96-A566-34C90880497A}" presName="accentRepeatNode" presStyleLbl="solidFgAcc1" presStyleIdx="1" presStyleCnt="3"/>
      <dgm:spPr/>
    </dgm:pt>
    <dgm:pt modelId="{87FCBA8D-A02D-4136-BFF8-C082C8D9A4AB}" type="pres">
      <dgm:prSet presAssocID="{1276EF82-F046-46A1-ACC4-E2AC86F14298}" presName="text_3" presStyleLbl="node1" presStyleIdx="2" presStyleCnt="3">
        <dgm:presLayoutVars>
          <dgm:bulletEnabled val="1"/>
        </dgm:presLayoutVars>
      </dgm:prSet>
      <dgm:spPr/>
      <dgm:t>
        <a:bodyPr/>
        <a:lstStyle/>
        <a:p>
          <a:endParaRPr lang="id-ID"/>
        </a:p>
      </dgm:t>
    </dgm:pt>
    <dgm:pt modelId="{9DC1963B-3978-4DAB-B967-58FAAE5C35E7}" type="pres">
      <dgm:prSet presAssocID="{1276EF82-F046-46A1-ACC4-E2AC86F14298}" presName="accent_3" presStyleCnt="0"/>
      <dgm:spPr/>
    </dgm:pt>
    <dgm:pt modelId="{C23CBC62-3ECB-48AE-A34E-8CDFA5C3836C}" type="pres">
      <dgm:prSet presAssocID="{1276EF82-F046-46A1-ACC4-E2AC86F14298}" presName="accentRepeatNode" presStyleLbl="solidFgAcc1" presStyleIdx="2" presStyleCnt="3"/>
      <dgm:spPr/>
    </dgm:pt>
  </dgm:ptLst>
  <dgm:cxnLst>
    <dgm:cxn modelId="{68293786-8A69-433E-9046-1CE12A837B60}" type="presOf" srcId="{6E614B7C-B557-482F-8720-B85008E35216}" destId="{13F2ED20-BDE7-4CAA-B30C-0AE9E2BD390F}" srcOrd="0" destOrd="0" presId="urn:microsoft.com/office/officeart/2008/layout/VerticalCurvedList"/>
    <dgm:cxn modelId="{B834FCAC-A0F5-477A-8596-85720185C9FD}" type="presOf" srcId="{1276EF82-F046-46A1-ACC4-E2AC86F14298}" destId="{87FCBA8D-A02D-4136-BFF8-C082C8D9A4AB}" srcOrd="0" destOrd="0" presId="urn:microsoft.com/office/officeart/2008/layout/VerticalCurvedList"/>
    <dgm:cxn modelId="{1CE08BC5-AB77-454B-B73F-8245C898B923}" srcId="{A0E188BC-07D9-4397-B959-A69FA7663AE4}" destId="{6E614B7C-B557-482F-8720-B85008E35216}" srcOrd="0" destOrd="0" parTransId="{AF6D4451-BCF1-4208-A318-948AFB1DD42D}" sibTransId="{E6D47A77-0478-499A-AFB5-1D70889C793F}"/>
    <dgm:cxn modelId="{5EF169E2-5A33-4141-951C-D27D0F19AD7D}" type="presOf" srcId="{E6D47A77-0478-499A-AFB5-1D70889C793F}" destId="{5E69683C-6909-4153-B1D1-FA685653F651}" srcOrd="0" destOrd="0" presId="urn:microsoft.com/office/officeart/2008/layout/VerticalCurvedList"/>
    <dgm:cxn modelId="{8CB9FD20-6091-426E-BE78-4C78DE48C128}" srcId="{A0E188BC-07D9-4397-B959-A69FA7663AE4}" destId="{B353509E-604A-4B96-A566-34C90880497A}" srcOrd="1" destOrd="0" parTransId="{BB436940-A848-4DC7-86AD-A93D9DE9D738}" sibTransId="{20D2736D-5070-4507-869D-1EFE318AAF2A}"/>
    <dgm:cxn modelId="{B09C9235-73EF-4635-BD1D-343C268DACD5}" type="presOf" srcId="{B353509E-604A-4B96-A566-34C90880497A}" destId="{CBB2C5C7-E84F-4F37-A8A1-3150C9D88619}" srcOrd="0" destOrd="0" presId="urn:microsoft.com/office/officeart/2008/layout/VerticalCurvedList"/>
    <dgm:cxn modelId="{8E13F0A8-6E56-44C4-9AF6-ECA7C9212356}" srcId="{A0E188BC-07D9-4397-B959-A69FA7663AE4}" destId="{1276EF82-F046-46A1-ACC4-E2AC86F14298}" srcOrd="2" destOrd="0" parTransId="{853ECC48-8B16-4A7F-8966-5BAA75E4F435}" sibTransId="{37BEAA19-6B92-4E1B-9F5C-E55F0E4DA5F3}"/>
    <dgm:cxn modelId="{831886E9-5C34-4764-A734-78B04FB1F7AD}" type="presOf" srcId="{A0E188BC-07D9-4397-B959-A69FA7663AE4}" destId="{A88E9011-273C-48B3-A013-1C1AD33004F0}" srcOrd="0" destOrd="0" presId="urn:microsoft.com/office/officeart/2008/layout/VerticalCurvedList"/>
    <dgm:cxn modelId="{046CE781-884A-416B-A9C0-8814C736FA94}" type="presParOf" srcId="{A88E9011-273C-48B3-A013-1C1AD33004F0}" destId="{9F37349F-B313-49DA-A894-7CC1BEF6B880}" srcOrd="0" destOrd="0" presId="urn:microsoft.com/office/officeart/2008/layout/VerticalCurvedList"/>
    <dgm:cxn modelId="{972E9208-834C-4BFF-B8A5-A94D0728824E}" type="presParOf" srcId="{9F37349F-B313-49DA-A894-7CC1BEF6B880}" destId="{241B2454-E785-40F8-A258-675048E9BA59}" srcOrd="0" destOrd="0" presId="urn:microsoft.com/office/officeart/2008/layout/VerticalCurvedList"/>
    <dgm:cxn modelId="{76784607-C775-40AE-877F-9C0E55017367}" type="presParOf" srcId="{241B2454-E785-40F8-A258-675048E9BA59}" destId="{B1218959-C959-4DB1-850A-EF95CAE7CC26}" srcOrd="0" destOrd="0" presId="urn:microsoft.com/office/officeart/2008/layout/VerticalCurvedList"/>
    <dgm:cxn modelId="{13CAC79A-EBE3-47C7-B2EF-3334BC1A35A7}" type="presParOf" srcId="{241B2454-E785-40F8-A258-675048E9BA59}" destId="{5E69683C-6909-4153-B1D1-FA685653F651}" srcOrd="1" destOrd="0" presId="urn:microsoft.com/office/officeart/2008/layout/VerticalCurvedList"/>
    <dgm:cxn modelId="{13A5F144-5033-4CC3-A733-711EFC8C67A7}" type="presParOf" srcId="{241B2454-E785-40F8-A258-675048E9BA59}" destId="{5854084A-C7B4-4006-A990-10B1535BA6FD}" srcOrd="2" destOrd="0" presId="urn:microsoft.com/office/officeart/2008/layout/VerticalCurvedList"/>
    <dgm:cxn modelId="{16E50155-35D9-451A-A254-9BCC5E8888DE}" type="presParOf" srcId="{241B2454-E785-40F8-A258-675048E9BA59}" destId="{6BE0F65A-9E70-48BA-8A26-EFDE82C07D3D}" srcOrd="3" destOrd="0" presId="urn:microsoft.com/office/officeart/2008/layout/VerticalCurvedList"/>
    <dgm:cxn modelId="{2A00C574-64BD-4ABA-B3B6-18E4B312BD16}" type="presParOf" srcId="{9F37349F-B313-49DA-A894-7CC1BEF6B880}" destId="{13F2ED20-BDE7-4CAA-B30C-0AE9E2BD390F}" srcOrd="1" destOrd="0" presId="urn:microsoft.com/office/officeart/2008/layout/VerticalCurvedList"/>
    <dgm:cxn modelId="{20730620-C39A-4713-A069-5ABCB30F45E9}" type="presParOf" srcId="{9F37349F-B313-49DA-A894-7CC1BEF6B880}" destId="{154B3030-AFA3-4A64-8749-E8A90F179B99}" srcOrd="2" destOrd="0" presId="urn:microsoft.com/office/officeart/2008/layout/VerticalCurvedList"/>
    <dgm:cxn modelId="{0EEB49E8-4E7A-4136-838A-B76BC12F5941}" type="presParOf" srcId="{154B3030-AFA3-4A64-8749-E8A90F179B99}" destId="{85A6CA65-E589-4F6C-B7F9-F2D9832EF457}" srcOrd="0" destOrd="0" presId="urn:microsoft.com/office/officeart/2008/layout/VerticalCurvedList"/>
    <dgm:cxn modelId="{6A8A87FE-10FE-4A59-AC36-4183568B769B}" type="presParOf" srcId="{9F37349F-B313-49DA-A894-7CC1BEF6B880}" destId="{CBB2C5C7-E84F-4F37-A8A1-3150C9D88619}" srcOrd="3" destOrd="0" presId="urn:microsoft.com/office/officeart/2008/layout/VerticalCurvedList"/>
    <dgm:cxn modelId="{8B5F7022-E43C-46C8-97DF-D9155753F744}" type="presParOf" srcId="{9F37349F-B313-49DA-A894-7CC1BEF6B880}" destId="{C3994F79-9E74-495F-9B95-8A02D1E496C1}" srcOrd="4" destOrd="0" presId="urn:microsoft.com/office/officeart/2008/layout/VerticalCurvedList"/>
    <dgm:cxn modelId="{1407ED0D-EFAF-4336-82E3-D649383050F9}" type="presParOf" srcId="{C3994F79-9E74-495F-9B95-8A02D1E496C1}" destId="{1F8BF2FF-41ED-46E7-86C9-1D1A1124DAE3}" srcOrd="0" destOrd="0" presId="urn:microsoft.com/office/officeart/2008/layout/VerticalCurvedList"/>
    <dgm:cxn modelId="{59784FBF-0868-405F-A8CD-E27F2D425883}" type="presParOf" srcId="{9F37349F-B313-49DA-A894-7CC1BEF6B880}" destId="{87FCBA8D-A02D-4136-BFF8-C082C8D9A4AB}" srcOrd="5" destOrd="0" presId="urn:microsoft.com/office/officeart/2008/layout/VerticalCurvedList"/>
    <dgm:cxn modelId="{D099640C-AE08-464C-99E1-094AFCCDF84C}" type="presParOf" srcId="{9F37349F-B313-49DA-A894-7CC1BEF6B880}" destId="{9DC1963B-3978-4DAB-B967-58FAAE5C35E7}" srcOrd="6" destOrd="0" presId="urn:microsoft.com/office/officeart/2008/layout/VerticalCurvedList"/>
    <dgm:cxn modelId="{FD7C7705-1290-4ECC-8A6D-EC9B41F74A6A}" type="presParOf" srcId="{9DC1963B-3978-4DAB-B967-58FAAE5C35E7}" destId="{C23CBC62-3ECB-48AE-A34E-8CDFA5C3836C}"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87FDCC0-1114-4B97-ADB3-A9E72CFA5551}" type="doc">
      <dgm:prSet loTypeId="urn:microsoft.com/office/officeart/2005/8/layout/process1" loCatId="process" qsTypeId="urn:microsoft.com/office/officeart/2005/8/quickstyle/simple5" qsCatId="simple" csTypeId="urn:microsoft.com/office/officeart/2005/8/colors/colorful1" csCatId="colorful" phldr="1"/>
      <dgm:spPr/>
    </dgm:pt>
    <dgm:pt modelId="{CFA721A5-9221-4D62-931E-7BDDB2B52437}">
      <dgm:prSet phldrT="[Text]"/>
      <dgm:spPr/>
      <dgm:t>
        <a:bodyPr/>
        <a:lstStyle/>
        <a:p>
          <a:r>
            <a:rPr lang="id-ID" dirty="0" smtClean="0"/>
            <a:t>Penyelesaian tidak melalui pengadilan</a:t>
          </a:r>
          <a:endParaRPr lang="id-ID" dirty="0"/>
        </a:p>
      </dgm:t>
    </dgm:pt>
    <dgm:pt modelId="{BE3425A8-DE10-4D99-B6AD-645D9205503D}" type="parTrans" cxnId="{C44D55AE-341F-4493-A704-027101480049}">
      <dgm:prSet/>
      <dgm:spPr/>
      <dgm:t>
        <a:bodyPr/>
        <a:lstStyle/>
        <a:p>
          <a:endParaRPr lang="id-ID"/>
        </a:p>
      </dgm:t>
    </dgm:pt>
    <dgm:pt modelId="{775F15CB-1A00-4E38-B937-5B1A044F17E5}" type="sibTrans" cxnId="{C44D55AE-341F-4493-A704-027101480049}">
      <dgm:prSet/>
      <dgm:spPr/>
      <dgm:t>
        <a:bodyPr/>
        <a:lstStyle/>
        <a:p>
          <a:endParaRPr lang="id-ID"/>
        </a:p>
      </dgm:t>
    </dgm:pt>
    <dgm:pt modelId="{849095A4-20CB-4374-96BD-D98207F18C1C}">
      <dgm:prSet phldrT="[Text]"/>
      <dgm:spPr/>
      <dgm:t>
        <a:bodyPr/>
        <a:lstStyle/>
        <a:p>
          <a:r>
            <a:rPr lang="id-ID" i="1" dirty="0" smtClean="0"/>
            <a:t>Alternative Dispute Resolution</a:t>
          </a:r>
        </a:p>
        <a:p>
          <a:r>
            <a:rPr lang="id-ID" i="1" dirty="0" smtClean="0"/>
            <a:t>(ADR)</a:t>
          </a:r>
          <a:endParaRPr lang="id-ID" i="1" dirty="0"/>
        </a:p>
      </dgm:t>
    </dgm:pt>
    <dgm:pt modelId="{7C0449FC-66BD-4431-BFC3-8BA8271F2956}" type="parTrans" cxnId="{EA93AF3F-E9A6-4188-8EE0-3EB1EEC0189C}">
      <dgm:prSet/>
      <dgm:spPr/>
      <dgm:t>
        <a:bodyPr/>
        <a:lstStyle/>
        <a:p>
          <a:endParaRPr lang="id-ID"/>
        </a:p>
      </dgm:t>
    </dgm:pt>
    <dgm:pt modelId="{F5E119F7-03CA-4544-BD7E-98ECA84E599D}" type="sibTrans" cxnId="{EA93AF3F-E9A6-4188-8EE0-3EB1EEC0189C}">
      <dgm:prSet/>
      <dgm:spPr/>
      <dgm:t>
        <a:bodyPr/>
        <a:lstStyle/>
        <a:p>
          <a:endParaRPr lang="id-ID"/>
        </a:p>
      </dgm:t>
    </dgm:pt>
    <dgm:pt modelId="{342F3993-8340-4942-B236-45BA012C3FD3}" type="pres">
      <dgm:prSet presAssocID="{187FDCC0-1114-4B97-ADB3-A9E72CFA5551}" presName="Name0" presStyleCnt="0">
        <dgm:presLayoutVars>
          <dgm:dir/>
          <dgm:resizeHandles val="exact"/>
        </dgm:presLayoutVars>
      </dgm:prSet>
      <dgm:spPr/>
    </dgm:pt>
    <dgm:pt modelId="{8B5B3CF0-F5D9-40B0-AC5C-DFC92FD820D2}" type="pres">
      <dgm:prSet presAssocID="{CFA721A5-9221-4D62-931E-7BDDB2B52437}" presName="node" presStyleLbl="node1" presStyleIdx="0" presStyleCnt="2">
        <dgm:presLayoutVars>
          <dgm:bulletEnabled val="1"/>
        </dgm:presLayoutVars>
      </dgm:prSet>
      <dgm:spPr/>
      <dgm:t>
        <a:bodyPr/>
        <a:lstStyle/>
        <a:p>
          <a:endParaRPr lang="id-ID"/>
        </a:p>
      </dgm:t>
    </dgm:pt>
    <dgm:pt modelId="{8BACA930-F27A-4C03-B8A1-E826480E175C}" type="pres">
      <dgm:prSet presAssocID="{775F15CB-1A00-4E38-B937-5B1A044F17E5}" presName="sibTrans" presStyleLbl="sibTrans2D1" presStyleIdx="0" presStyleCnt="1"/>
      <dgm:spPr/>
      <dgm:t>
        <a:bodyPr/>
        <a:lstStyle/>
        <a:p>
          <a:endParaRPr lang="id-ID"/>
        </a:p>
      </dgm:t>
    </dgm:pt>
    <dgm:pt modelId="{6E10A82C-4BDC-41D8-97B8-495F22FAD516}" type="pres">
      <dgm:prSet presAssocID="{775F15CB-1A00-4E38-B937-5B1A044F17E5}" presName="connectorText" presStyleLbl="sibTrans2D1" presStyleIdx="0" presStyleCnt="1"/>
      <dgm:spPr/>
      <dgm:t>
        <a:bodyPr/>
        <a:lstStyle/>
        <a:p>
          <a:endParaRPr lang="id-ID"/>
        </a:p>
      </dgm:t>
    </dgm:pt>
    <dgm:pt modelId="{F63F73DE-D543-40B2-AE45-00D41A223564}" type="pres">
      <dgm:prSet presAssocID="{849095A4-20CB-4374-96BD-D98207F18C1C}" presName="node" presStyleLbl="node1" presStyleIdx="1" presStyleCnt="2">
        <dgm:presLayoutVars>
          <dgm:bulletEnabled val="1"/>
        </dgm:presLayoutVars>
      </dgm:prSet>
      <dgm:spPr/>
      <dgm:t>
        <a:bodyPr/>
        <a:lstStyle/>
        <a:p>
          <a:endParaRPr lang="id-ID"/>
        </a:p>
      </dgm:t>
    </dgm:pt>
  </dgm:ptLst>
  <dgm:cxnLst>
    <dgm:cxn modelId="{014AAB93-0C57-4921-8B60-1501D122DE2B}" type="presOf" srcId="{187FDCC0-1114-4B97-ADB3-A9E72CFA5551}" destId="{342F3993-8340-4942-B236-45BA012C3FD3}" srcOrd="0" destOrd="0" presId="urn:microsoft.com/office/officeart/2005/8/layout/process1"/>
    <dgm:cxn modelId="{C6E543A1-5F89-4E6A-846D-4F3379D8C9F2}" type="presOf" srcId="{775F15CB-1A00-4E38-B937-5B1A044F17E5}" destId="{8BACA930-F27A-4C03-B8A1-E826480E175C}" srcOrd="0" destOrd="0" presId="urn:microsoft.com/office/officeart/2005/8/layout/process1"/>
    <dgm:cxn modelId="{C44D55AE-341F-4493-A704-027101480049}" srcId="{187FDCC0-1114-4B97-ADB3-A9E72CFA5551}" destId="{CFA721A5-9221-4D62-931E-7BDDB2B52437}" srcOrd="0" destOrd="0" parTransId="{BE3425A8-DE10-4D99-B6AD-645D9205503D}" sibTransId="{775F15CB-1A00-4E38-B937-5B1A044F17E5}"/>
    <dgm:cxn modelId="{B66EB7F8-F8F4-4342-BA8A-DC31AEB8F28F}" type="presOf" srcId="{849095A4-20CB-4374-96BD-D98207F18C1C}" destId="{F63F73DE-D543-40B2-AE45-00D41A223564}" srcOrd="0" destOrd="0" presId="urn:microsoft.com/office/officeart/2005/8/layout/process1"/>
    <dgm:cxn modelId="{EA93AF3F-E9A6-4188-8EE0-3EB1EEC0189C}" srcId="{187FDCC0-1114-4B97-ADB3-A9E72CFA5551}" destId="{849095A4-20CB-4374-96BD-D98207F18C1C}" srcOrd="1" destOrd="0" parTransId="{7C0449FC-66BD-4431-BFC3-8BA8271F2956}" sibTransId="{F5E119F7-03CA-4544-BD7E-98ECA84E599D}"/>
    <dgm:cxn modelId="{77F63B19-FAB2-4178-B273-D78A52D7D4F1}" type="presOf" srcId="{775F15CB-1A00-4E38-B937-5B1A044F17E5}" destId="{6E10A82C-4BDC-41D8-97B8-495F22FAD516}" srcOrd="1" destOrd="0" presId="urn:microsoft.com/office/officeart/2005/8/layout/process1"/>
    <dgm:cxn modelId="{D0F9E4BA-2193-4530-B9BF-6B9958C326DD}" type="presOf" srcId="{CFA721A5-9221-4D62-931E-7BDDB2B52437}" destId="{8B5B3CF0-F5D9-40B0-AC5C-DFC92FD820D2}" srcOrd="0" destOrd="0" presId="urn:microsoft.com/office/officeart/2005/8/layout/process1"/>
    <dgm:cxn modelId="{8732F528-2AC7-48BC-A6DE-E6B95CB49105}" type="presParOf" srcId="{342F3993-8340-4942-B236-45BA012C3FD3}" destId="{8B5B3CF0-F5D9-40B0-AC5C-DFC92FD820D2}" srcOrd="0" destOrd="0" presId="urn:microsoft.com/office/officeart/2005/8/layout/process1"/>
    <dgm:cxn modelId="{58EC322E-69EE-4307-AA38-5BC83CE41AD6}" type="presParOf" srcId="{342F3993-8340-4942-B236-45BA012C3FD3}" destId="{8BACA930-F27A-4C03-B8A1-E826480E175C}" srcOrd="1" destOrd="0" presId="urn:microsoft.com/office/officeart/2005/8/layout/process1"/>
    <dgm:cxn modelId="{9C577EED-5D1D-4E70-AC5B-6B473C29E860}" type="presParOf" srcId="{8BACA930-F27A-4C03-B8A1-E826480E175C}" destId="{6E10A82C-4BDC-41D8-97B8-495F22FAD516}" srcOrd="0" destOrd="0" presId="urn:microsoft.com/office/officeart/2005/8/layout/process1"/>
    <dgm:cxn modelId="{7B4FC5B7-BC37-43C4-9AEF-684771FED533}" type="presParOf" srcId="{342F3993-8340-4942-B236-45BA012C3FD3}" destId="{F63F73DE-D543-40B2-AE45-00D41A223564}" srcOrd="2"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A2DB309-13D6-44D8-9D48-B5D490BDABA9}" type="doc">
      <dgm:prSet loTypeId="urn:microsoft.com/office/officeart/2005/8/layout/hList1" loCatId="list" qsTypeId="urn:microsoft.com/office/officeart/2005/8/quickstyle/3d2" qsCatId="3D" csTypeId="urn:microsoft.com/office/officeart/2005/8/colors/colorful2" csCatId="colorful" phldr="1"/>
      <dgm:spPr/>
      <dgm:t>
        <a:bodyPr/>
        <a:lstStyle/>
        <a:p>
          <a:endParaRPr lang="id-ID"/>
        </a:p>
      </dgm:t>
    </dgm:pt>
    <dgm:pt modelId="{9D4BAECF-A06B-4D35-AFCA-1FADC2BF9039}">
      <dgm:prSet phldrT="[Text]"/>
      <dgm:spPr/>
      <dgm:t>
        <a:bodyPr/>
        <a:lstStyle/>
        <a:p>
          <a:r>
            <a:rPr lang="id-ID" smtClean="0"/>
            <a:t>Konsultasi</a:t>
          </a:r>
          <a:endParaRPr lang="id-ID" dirty="0"/>
        </a:p>
      </dgm:t>
    </dgm:pt>
    <dgm:pt modelId="{6C927841-EDA5-4B1A-85B5-82DCF0371856}" type="parTrans" cxnId="{74A842B0-87F4-4FA4-93BB-F3F3FC949BE6}">
      <dgm:prSet/>
      <dgm:spPr/>
      <dgm:t>
        <a:bodyPr/>
        <a:lstStyle/>
        <a:p>
          <a:endParaRPr lang="id-ID"/>
        </a:p>
      </dgm:t>
    </dgm:pt>
    <dgm:pt modelId="{2CDF14F1-A43C-4B59-9E38-42CD7744E34F}" type="sibTrans" cxnId="{74A842B0-87F4-4FA4-93BB-F3F3FC949BE6}">
      <dgm:prSet/>
      <dgm:spPr/>
      <dgm:t>
        <a:bodyPr/>
        <a:lstStyle/>
        <a:p>
          <a:endParaRPr lang="id-ID"/>
        </a:p>
      </dgm:t>
    </dgm:pt>
    <dgm:pt modelId="{324BB447-0492-4DC7-83FF-B3495FD9097E}">
      <dgm:prSet phldrT="[Text]"/>
      <dgm:spPr/>
      <dgm:t>
        <a:bodyPr/>
        <a:lstStyle/>
        <a:p>
          <a:r>
            <a:rPr lang="id-ID" dirty="0" smtClean="0"/>
            <a:t>Tindakan yang bersifat personal antara klien dengan pihak lain yang merupakan konsultan yang memberikan pendapat kepada klien untuk memenuhi keperluan dan lebutuhan klien tersebut</a:t>
          </a:r>
          <a:endParaRPr lang="id-ID" dirty="0"/>
        </a:p>
      </dgm:t>
    </dgm:pt>
    <dgm:pt modelId="{CF31827D-95C5-431E-A477-EB189C0A3212}" type="parTrans" cxnId="{A6FEE4DE-04EA-42C4-BBB8-2765D9ABEB6A}">
      <dgm:prSet/>
      <dgm:spPr/>
      <dgm:t>
        <a:bodyPr/>
        <a:lstStyle/>
        <a:p>
          <a:endParaRPr lang="id-ID"/>
        </a:p>
      </dgm:t>
    </dgm:pt>
    <dgm:pt modelId="{1EDB6956-99F5-434A-9306-D39C8C4C3D92}" type="sibTrans" cxnId="{A6FEE4DE-04EA-42C4-BBB8-2765D9ABEB6A}">
      <dgm:prSet/>
      <dgm:spPr/>
      <dgm:t>
        <a:bodyPr/>
        <a:lstStyle/>
        <a:p>
          <a:endParaRPr lang="id-ID"/>
        </a:p>
      </dgm:t>
    </dgm:pt>
    <dgm:pt modelId="{2396B2AE-29AB-4466-AD77-3A89472FCDF6}">
      <dgm:prSet phldrT="[Text]"/>
      <dgm:spPr/>
      <dgm:t>
        <a:bodyPr/>
        <a:lstStyle/>
        <a:p>
          <a:r>
            <a:rPr lang="id-ID" dirty="0" smtClean="0"/>
            <a:t>Negosiasi</a:t>
          </a:r>
          <a:endParaRPr lang="id-ID" dirty="0"/>
        </a:p>
      </dgm:t>
    </dgm:pt>
    <dgm:pt modelId="{B79CCF3E-D448-46ED-9FD6-4FE0FD077E7E}" type="parTrans" cxnId="{74E490D2-906F-46C8-BF12-70DC8C0FA597}">
      <dgm:prSet/>
      <dgm:spPr/>
      <dgm:t>
        <a:bodyPr/>
        <a:lstStyle/>
        <a:p>
          <a:endParaRPr lang="id-ID"/>
        </a:p>
      </dgm:t>
    </dgm:pt>
    <dgm:pt modelId="{3EE4AEBC-673F-47D1-9B0C-60C95C79CFEF}" type="sibTrans" cxnId="{74E490D2-906F-46C8-BF12-70DC8C0FA597}">
      <dgm:prSet/>
      <dgm:spPr/>
      <dgm:t>
        <a:bodyPr/>
        <a:lstStyle/>
        <a:p>
          <a:endParaRPr lang="id-ID"/>
        </a:p>
      </dgm:t>
    </dgm:pt>
    <dgm:pt modelId="{F81234BE-194A-417E-8C43-83B4676D6DAA}">
      <dgm:prSet phldrT="[Text]"/>
      <dgm:spPr/>
      <dgm:t>
        <a:bodyPr/>
        <a:lstStyle/>
        <a:p>
          <a:r>
            <a:rPr lang="id-ID" dirty="0" smtClean="0"/>
            <a:t>Mencapai kesepakatan bersama atas dasar kerja sama yang lebih harmonis dan kreatif</a:t>
          </a:r>
          <a:endParaRPr lang="id-ID" dirty="0"/>
        </a:p>
      </dgm:t>
    </dgm:pt>
    <dgm:pt modelId="{6CCF99EC-A759-4303-8319-6FD58E9BA124}" type="parTrans" cxnId="{80D4D6AF-3B92-4B22-80C9-04440E490714}">
      <dgm:prSet/>
      <dgm:spPr/>
      <dgm:t>
        <a:bodyPr/>
        <a:lstStyle/>
        <a:p>
          <a:endParaRPr lang="id-ID"/>
        </a:p>
      </dgm:t>
    </dgm:pt>
    <dgm:pt modelId="{1693F126-6A2A-4C34-9838-D2836A7992D5}" type="sibTrans" cxnId="{80D4D6AF-3B92-4B22-80C9-04440E490714}">
      <dgm:prSet/>
      <dgm:spPr/>
      <dgm:t>
        <a:bodyPr/>
        <a:lstStyle/>
        <a:p>
          <a:endParaRPr lang="id-ID"/>
        </a:p>
      </dgm:t>
    </dgm:pt>
    <dgm:pt modelId="{C68711B3-19D0-407B-B65C-DDB3280DB1E9}">
      <dgm:prSet phldrT="[Text]"/>
      <dgm:spPr/>
      <dgm:t>
        <a:bodyPr/>
        <a:lstStyle/>
        <a:p>
          <a:r>
            <a:rPr lang="id-ID" dirty="0" smtClean="0"/>
            <a:t>Para pihak berhadapan langsung secara saksama dalam mendiskusikan permasalahan yang mereka hadapai dengan cara kooperatif dan saling terbuka (Joni Emerzon, 2000)</a:t>
          </a:r>
          <a:endParaRPr lang="id-ID" dirty="0"/>
        </a:p>
      </dgm:t>
    </dgm:pt>
    <dgm:pt modelId="{FEB02769-9142-438E-B310-C97664675BA1}" type="parTrans" cxnId="{C1340A9D-F765-489B-88BF-AA299DBD3FBB}">
      <dgm:prSet/>
      <dgm:spPr/>
      <dgm:t>
        <a:bodyPr/>
        <a:lstStyle/>
        <a:p>
          <a:endParaRPr lang="id-ID"/>
        </a:p>
      </dgm:t>
    </dgm:pt>
    <dgm:pt modelId="{40492CFD-2DD4-4574-802A-68D7D4363C27}" type="sibTrans" cxnId="{C1340A9D-F765-489B-88BF-AA299DBD3FBB}">
      <dgm:prSet/>
      <dgm:spPr/>
      <dgm:t>
        <a:bodyPr/>
        <a:lstStyle/>
        <a:p>
          <a:endParaRPr lang="id-ID"/>
        </a:p>
      </dgm:t>
    </dgm:pt>
    <dgm:pt modelId="{5DFEE842-BA5B-40FB-9CD6-C8D5D27F7A91}">
      <dgm:prSet phldrT="[Text]"/>
      <dgm:spPr/>
      <dgm:t>
        <a:bodyPr/>
        <a:lstStyle/>
        <a:p>
          <a:r>
            <a:rPr lang="id-ID" dirty="0" smtClean="0"/>
            <a:t>Mediasi</a:t>
          </a:r>
          <a:endParaRPr lang="id-ID" dirty="0"/>
        </a:p>
      </dgm:t>
    </dgm:pt>
    <dgm:pt modelId="{211D7890-21B5-4619-A9B1-D97C40A0979E}" type="parTrans" cxnId="{FE22E797-1B27-4149-BA32-7E22DE671EA6}">
      <dgm:prSet/>
      <dgm:spPr/>
      <dgm:t>
        <a:bodyPr/>
        <a:lstStyle/>
        <a:p>
          <a:endParaRPr lang="id-ID"/>
        </a:p>
      </dgm:t>
    </dgm:pt>
    <dgm:pt modelId="{02FE06FE-B34B-4841-86DA-4A99855DCDFD}" type="sibTrans" cxnId="{FE22E797-1B27-4149-BA32-7E22DE671EA6}">
      <dgm:prSet/>
      <dgm:spPr/>
      <dgm:t>
        <a:bodyPr/>
        <a:lstStyle/>
        <a:p>
          <a:endParaRPr lang="id-ID"/>
        </a:p>
      </dgm:t>
    </dgm:pt>
    <dgm:pt modelId="{F12F399E-9387-4C87-AC62-87EB3728E70E}">
      <dgm:prSet phldrT="[Text]"/>
      <dgm:spPr/>
      <dgm:t>
        <a:bodyPr/>
        <a:lstStyle/>
        <a:p>
          <a:r>
            <a:rPr lang="id-ID" dirty="0" smtClean="0"/>
            <a:t>Upaya penyelesaian sengketa dengan bantuan pihak ke 3 (netral)</a:t>
          </a:r>
          <a:endParaRPr lang="id-ID" dirty="0"/>
        </a:p>
      </dgm:t>
    </dgm:pt>
    <dgm:pt modelId="{A2972658-D98A-4E49-BA3C-90776694A984}" type="parTrans" cxnId="{95EAED49-377B-4E3A-81FA-368218D70C11}">
      <dgm:prSet/>
      <dgm:spPr/>
      <dgm:t>
        <a:bodyPr/>
        <a:lstStyle/>
        <a:p>
          <a:endParaRPr lang="id-ID"/>
        </a:p>
      </dgm:t>
    </dgm:pt>
    <dgm:pt modelId="{E7AAF2CF-9631-4E96-B783-56F6FCCB4D14}" type="sibTrans" cxnId="{95EAED49-377B-4E3A-81FA-368218D70C11}">
      <dgm:prSet/>
      <dgm:spPr/>
      <dgm:t>
        <a:bodyPr/>
        <a:lstStyle/>
        <a:p>
          <a:endParaRPr lang="id-ID"/>
        </a:p>
      </dgm:t>
    </dgm:pt>
    <dgm:pt modelId="{0214E8B1-271B-4840-8024-FA54041A2056}" type="pres">
      <dgm:prSet presAssocID="{8A2DB309-13D6-44D8-9D48-B5D490BDABA9}" presName="Name0" presStyleCnt="0">
        <dgm:presLayoutVars>
          <dgm:dir/>
          <dgm:animLvl val="lvl"/>
          <dgm:resizeHandles val="exact"/>
        </dgm:presLayoutVars>
      </dgm:prSet>
      <dgm:spPr/>
      <dgm:t>
        <a:bodyPr/>
        <a:lstStyle/>
        <a:p>
          <a:endParaRPr lang="id-ID"/>
        </a:p>
      </dgm:t>
    </dgm:pt>
    <dgm:pt modelId="{3A9A038A-2801-4A2F-8C3C-A87CBB6BFB52}" type="pres">
      <dgm:prSet presAssocID="{9D4BAECF-A06B-4D35-AFCA-1FADC2BF9039}" presName="composite" presStyleCnt="0"/>
      <dgm:spPr/>
    </dgm:pt>
    <dgm:pt modelId="{47919D17-D23E-4FD3-B8C6-2CB9FB141263}" type="pres">
      <dgm:prSet presAssocID="{9D4BAECF-A06B-4D35-AFCA-1FADC2BF9039}" presName="parTx" presStyleLbl="alignNode1" presStyleIdx="0" presStyleCnt="3">
        <dgm:presLayoutVars>
          <dgm:chMax val="0"/>
          <dgm:chPref val="0"/>
          <dgm:bulletEnabled val="1"/>
        </dgm:presLayoutVars>
      </dgm:prSet>
      <dgm:spPr/>
      <dgm:t>
        <a:bodyPr/>
        <a:lstStyle/>
        <a:p>
          <a:endParaRPr lang="id-ID"/>
        </a:p>
      </dgm:t>
    </dgm:pt>
    <dgm:pt modelId="{6694726D-5188-4C1E-8B1E-F5A20E1330FD}" type="pres">
      <dgm:prSet presAssocID="{9D4BAECF-A06B-4D35-AFCA-1FADC2BF9039}" presName="desTx" presStyleLbl="alignAccFollowNode1" presStyleIdx="0" presStyleCnt="3">
        <dgm:presLayoutVars>
          <dgm:bulletEnabled val="1"/>
        </dgm:presLayoutVars>
      </dgm:prSet>
      <dgm:spPr/>
      <dgm:t>
        <a:bodyPr/>
        <a:lstStyle/>
        <a:p>
          <a:endParaRPr lang="id-ID"/>
        </a:p>
      </dgm:t>
    </dgm:pt>
    <dgm:pt modelId="{EC1FFB80-7BE9-4E12-B386-BD76C511057C}" type="pres">
      <dgm:prSet presAssocID="{2CDF14F1-A43C-4B59-9E38-42CD7744E34F}" presName="space" presStyleCnt="0"/>
      <dgm:spPr/>
    </dgm:pt>
    <dgm:pt modelId="{94E9F49F-4D96-4FB2-B031-0107C04380C8}" type="pres">
      <dgm:prSet presAssocID="{2396B2AE-29AB-4466-AD77-3A89472FCDF6}" presName="composite" presStyleCnt="0"/>
      <dgm:spPr/>
    </dgm:pt>
    <dgm:pt modelId="{C099856E-3736-46DC-A4A5-6C0F852B712C}" type="pres">
      <dgm:prSet presAssocID="{2396B2AE-29AB-4466-AD77-3A89472FCDF6}" presName="parTx" presStyleLbl="alignNode1" presStyleIdx="1" presStyleCnt="3">
        <dgm:presLayoutVars>
          <dgm:chMax val="0"/>
          <dgm:chPref val="0"/>
          <dgm:bulletEnabled val="1"/>
        </dgm:presLayoutVars>
      </dgm:prSet>
      <dgm:spPr/>
      <dgm:t>
        <a:bodyPr/>
        <a:lstStyle/>
        <a:p>
          <a:endParaRPr lang="id-ID"/>
        </a:p>
      </dgm:t>
    </dgm:pt>
    <dgm:pt modelId="{AA385297-555B-4486-936E-816B81BBE3A0}" type="pres">
      <dgm:prSet presAssocID="{2396B2AE-29AB-4466-AD77-3A89472FCDF6}" presName="desTx" presStyleLbl="alignAccFollowNode1" presStyleIdx="1" presStyleCnt="3">
        <dgm:presLayoutVars>
          <dgm:bulletEnabled val="1"/>
        </dgm:presLayoutVars>
      </dgm:prSet>
      <dgm:spPr/>
      <dgm:t>
        <a:bodyPr/>
        <a:lstStyle/>
        <a:p>
          <a:endParaRPr lang="id-ID"/>
        </a:p>
      </dgm:t>
    </dgm:pt>
    <dgm:pt modelId="{242226A1-DE22-431C-AC61-AD6052E77CB6}" type="pres">
      <dgm:prSet presAssocID="{3EE4AEBC-673F-47D1-9B0C-60C95C79CFEF}" presName="space" presStyleCnt="0"/>
      <dgm:spPr/>
    </dgm:pt>
    <dgm:pt modelId="{57D5CC03-4E55-4D68-9980-244006FB290F}" type="pres">
      <dgm:prSet presAssocID="{5DFEE842-BA5B-40FB-9CD6-C8D5D27F7A91}" presName="composite" presStyleCnt="0"/>
      <dgm:spPr/>
    </dgm:pt>
    <dgm:pt modelId="{C5D9278E-665C-4708-9056-895D5D4CE2C1}" type="pres">
      <dgm:prSet presAssocID="{5DFEE842-BA5B-40FB-9CD6-C8D5D27F7A91}" presName="parTx" presStyleLbl="alignNode1" presStyleIdx="2" presStyleCnt="3">
        <dgm:presLayoutVars>
          <dgm:chMax val="0"/>
          <dgm:chPref val="0"/>
          <dgm:bulletEnabled val="1"/>
        </dgm:presLayoutVars>
      </dgm:prSet>
      <dgm:spPr/>
      <dgm:t>
        <a:bodyPr/>
        <a:lstStyle/>
        <a:p>
          <a:endParaRPr lang="id-ID"/>
        </a:p>
      </dgm:t>
    </dgm:pt>
    <dgm:pt modelId="{BE21E958-9AB3-4711-9A11-93FFAE8757C1}" type="pres">
      <dgm:prSet presAssocID="{5DFEE842-BA5B-40FB-9CD6-C8D5D27F7A91}" presName="desTx" presStyleLbl="alignAccFollowNode1" presStyleIdx="2" presStyleCnt="3">
        <dgm:presLayoutVars>
          <dgm:bulletEnabled val="1"/>
        </dgm:presLayoutVars>
      </dgm:prSet>
      <dgm:spPr/>
      <dgm:t>
        <a:bodyPr/>
        <a:lstStyle/>
        <a:p>
          <a:endParaRPr lang="id-ID"/>
        </a:p>
      </dgm:t>
    </dgm:pt>
  </dgm:ptLst>
  <dgm:cxnLst>
    <dgm:cxn modelId="{E6A82F2B-323E-4B09-A275-C4DE0CFFBDA6}" type="presOf" srcId="{324BB447-0492-4DC7-83FF-B3495FD9097E}" destId="{6694726D-5188-4C1E-8B1E-F5A20E1330FD}" srcOrd="0" destOrd="0" presId="urn:microsoft.com/office/officeart/2005/8/layout/hList1"/>
    <dgm:cxn modelId="{C1340A9D-F765-489B-88BF-AA299DBD3FBB}" srcId="{2396B2AE-29AB-4466-AD77-3A89472FCDF6}" destId="{C68711B3-19D0-407B-B65C-DDB3280DB1E9}" srcOrd="1" destOrd="0" parTransId="{FEB02769-9142-438E-B310-C97664675BA1}" sibTransId="{40492CFD-2DD4-4574-802A-68D7D4363C27}"/>
    <dgm:cxn modelId="{77C63833-8867-4CEB-97D9-A212698E134E}" type="presOf" srcId="{9D4BAECF-A06B-4D35-AFCA-1FADC2BF9039}" destId="{47919D17-D23E-4FD3-B8C6-2CB9FB141263}" srcOrd="0" destOrd="0" presId="urn:microsoft.com/office/officeart/2005/8/layout/hList1"/>
    <dgm:cxn modelId="{95EAED49-377B-4E3A-81FA-368218D70C11}" srcId="{5DFEE842-BA5B-40FB-9CD6-C8D5D27F7A91}" destId="{F12F399E-9387-4C87-AC62-87EB3728E70E}" srcOrd="0" destOrd="0" parTransId="{A2972658-D98A-4E49-BA3C-90776694A984}" sibTransId="{E7AAF2CF-9631-4E96-B783-56F6FCCB4D14}"/>
    <dgm:cxn modelId="{B43E9702-3710-479B-8FB8-737869CC674E}" type="presOf" srcId="{C68711B3-19D0-407B-B65C-DDB3280DB1E9}" destId="{AA385297-555B-4486-936E-816B81BBE3A0}" srcOrd="0" destOrd="1" presId="urn:microsoft.com/office/officeart/2005/8/layout/hList1"/>
    <dgm:cxn modelId="{74A842B0-87F4-4FA4-93BB-F3F3FC949BE6}" srcId="{8A2DB309-13D6-44D8-9D48-B5D490BDABA9}" destId="{9D4BAECF-A06B-4D35-AFCA-1FADC2BF9039}" srcOrd="0" destOrd="0" parTransId="{6C927841-EDA5-4B1A-85B5-82DCF0371856}" sibTransId="{2CDF14F1-A43C-4B59-9E38-42CD7744E34F}"/>
    <dgm:cxn modelId="{80D4D6AF-3B92-4B22-80C9-04440E490714}" srcId="{2396B2AE-29AB-4466-AD77-3A89472FCDF6}" destId="{F81234BE-194A-417E-8C43-83B4676D6DAA}" srcOrd="0" destOrd="0" parTransId="{6CCF99EC-A759-4303-8319-6FD58E9BA124}" sibTransId="{1693F126-6A2A-4C34-9838-D2836A7992D5}"/>
    <dgm:cxn modelId="{A6FEE4DE-04EA-42C4-BBB8-2765D9ABEB6A}" srcId="{9D4BAECF-A06B-4D35-AFCA-1FADC2BF9039}" destId="{324BB447-0492-4DC7-83FF-B3495FD9097E}" srcOrd="0" destOrd="0" parTransId="{CF31827D-95C5-431E-A477-EB189C0A3212}" sibTransId="{1EDB6956-99F5-434A-9306-D39C8C4C3D92}"/>
    <dgm:cxn modelId="{74E490D2-906F-46C8-BF12-70DC8C0FA597}" srcId="{8A2DB309-13D6-44D8-9D48-B5D490BDABA9}" destId="{2396B2AE-29AB-4466-AD77-3A89472FCDF6}" srcOrd="1" destOrd="0" parTransId="{B79CCF3E-D448-46ED-9FD6-4FE0FD077E7E}" sibTransId="{3EE4AEBC-673F-47D1-9B0C-60C95C79CFEF}"/>
    <dgm:cxn modelId="{F6FEB9B2-B497-43F6-9959-022F5798EF52}" type="presOf" srcId="{2396B2AE-29AB-4466-AD77-3A89472FCDF6}" destId="{C099856E-3736-46DC-A4A5-6C0F852B712C}" srcOrd="0" destOrd="0" presId="urn:microsoft.com/office/officeart/2005/8/layout/hList1"/>
    <dgm:cxn modelId="{1B483DE3-C784-4E64-8000-BB4BBCA377B4}" type="presOf" srcId="{8A2DB309-13D6-44D8-9D48-B5D490BDABA9}" destId="{0214E8B1-271B-4840-8024-FA54041A2056}" srcOrd="0" destOrd="0" presId="urn:microsoft.com/office/officeart/2005/8/layout/hList1"/>
    <dgm:cxn modelId="{29A03D82-549D-4DA4-A137-59AE3D84E91D}" type="presOf" srcId="{F81234BE-194A-417E-8C43-83B4676D6DAA}" destId="{AA385297-555B-4486-936E-816B81BBE3A0}" srcOrd="0" destOrd="0" presId="urn:microsoft.com/office/officeart/2005/8/layout/hList1"/>
    <dgm:cxn modelId="{3BEC0088-009A-4E2B-A9CC-A2738229E04C}" type="presOf" srcId="{5DFEE842-BA5B-40FB-9CD6-C8D5D27F7A91}" destId="{C5D9278E-665C-4708-9056-895D5D4CE2C1}" srcOrd="0" destOrd="0" presId="urn:microsoft.com/office/officeart/2005/8/layout/hList1"/>
    <dgm:cxn modelId="{4A958E05-63C8-490E-8B56-D3538CB70204}" type="presOf" srcId="{F12F399E-9387-4C87-AC62-87EB3728E70E}" destId="{BE21E958-9AB3-4711-9A11-93FFAE8757C1}" srcOrd="0" destOrd="0" presId="urn:microsoft.com/office/officeart/2005/8/layout/hList1"/>
    <dgm:cxn modelId="{FE22E797-1B27-4149-BA32-7E22DE671EA6}" srcId="{8A2DB309-13D6-44D8-9D48-B5D490BDABA9}" destId="{5DFEE842-BA5B-40FB-9CD6-C8D5D27F7A91}" srcOrd="2" destOrd="0" parTransId="{211D7890-21B5-4619-A9B1-D97C40A0979E}" sibTransId="{02FE06FE-B34B-4841-86DA-4A99855DCDFD}"/>
    <dgm:cxn modelId="{64477076-2768-4579-96E4-1F75FA375EE3}" type="presParOf" srcId="{0214E8B1-271B-4840-8024-FA54041A2056}" destId="{3A9A038A-2801-4A2F-8C3C-A87CBB6BFB52}" srcOrd="0" destOrd="0" presId="urn:microsoft.com/office/officeart/2005/8/layout/hList1"/>
    <dgm:cxn modelId="{4B8D3F8D-3349-4E7A-98D1-23C53BD3FE28}" type="presParOf" srcId="{3A9A038A-2801-4A2F-8C3C-A87CBB6BFB52}" destId="{47919D17-D23E-4FD3-B8C6-2CB9FB141263}" srcOrd="0" destOrd="0" presId="urn:microsoft.com/office/officeart/2005/8/layout/hList1"/>
    <dgm:cxn modelId="{29CD54F9-977B-4001-A1F3-B5C3E7B72509}" type="presParOf" srcId="{3A9A038A-2801-4A2F-8C3C-A87CBB6BFB52}" destId="{6694726D-5188-4C1E-8B1E-F5A20E1330FD}" srcOrd="1" destOrd="0" presId="urn:microsoft.com/office/officeart/2005/8/layout/hList1"/>
    <dgm:cxn modelId="{BA7FF95C-3041-44EC-A2D4-62D98CA047FA}" type="presParOf" srcId="{0214E8B1-271B-4840-8024-FA54041A2056}" destId="{EC1FFB80-7BE9-4E12-B386-BD76C511057C}" srcOrd="1" destOrd="0" presId="urn:microsoft.com/office/officeart/2005/8/layout/hList1"/>
    <dgm:cxn modelId="{F74FBA09-834B-485F-AB97-5B013A92657C}" type="presParOf" srcId="{0214E8B1-271B-4840-8024-FA54041A2056}" destId="{94E9F49F-4D96-4FB2-B031-0107C04380C8}" srcOrd="2" destOrd="0" presId="urn:microsoft.com/office/officeart/2005/8/layout/hList1"/>
    <dgm:cxn modelId="{F46270C1-EBFD-45D6-8311-A1D9541FDA28}" type="presParOf" srcId="{94E9F49F-4D96-4FB2-B031-0107C04380C8}" destId="{C099856E-3736-46DC-A4A5-6C0F852B712C}" srcOrd="0" destOrd="0" presId="urn:microsoft.com/office/officeart/2005/8/layout/hList1"/>
    <dgm:cxn modelId="{20314739-4C22-433F-961F-865A06CCFD8D}" type="presParOf" srcId="{94E9F49F-4D96-4FB2-B031-0107C04380C8}" destId="{AA385297-555B-4486-936E-816B81BBE3A0}" srcOrd="1" destOrd="0" presId="urn:microsoft.com/office/officeart/2005/8/layout/hList1"/>
    <dgm:cxn modelId="{1C5D1113-45C8-4A61-BA21-FF22723E904D}" type="presParOf" srcId="{0214E8B1-271B-4840-8024-FA54041A2056}" destId="{242226A1-DE22-431C-AC61-AD6052E77CB6}" srcOrd="3" destOrd="0" presId="urn:microsoft.com/office/officeart/2005/8/layout/hList1"/>
    <dgm:cxn modelId="{B456275E-2337-428B-825E-6247AB1E9E83}" type="presParOf" srcId="{0214E8B1-271B-4840-8024-FA54041A2056}" destId="{57D5CC03-4E55-4D68-9980-244006FB290F}" srcOrd="4" destOrd="0" presId="urn:microsoft.com/office/officeart/2005/8/layout/hList1"/>
    <dgm:cxn modelId="{211E11FC-1291-4667-BF2E-66C381753ED2}" type="presParOf" srcId="{57D5CC03-4E55-4D68-9980-244006FB290F}" destId="{C5D9278E-665C-4708-9056-895D5D4CE2C1}" srcOrd="0" destOrd="0" presId="urn:microsoft.com/office/officeart/2005/8/layout/hList1"/>
    <dgm:cxn modelId="{7530D481-8A02-4C25-9294-41EC8477415C}" type="presParOf" srcId="{57D5CC03-4E55-4D68-9980-244006FB290F}" destId="{BE21E958-9AB3-4711-9A11-93FFAE8757C1}"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A2DB309-13D6-44D8-9D48-B5D490BDABA9}" type="doc">
      <dgm:prSet loTypeId="urn:microsoft.com/office/officeart/2005/8/layout/hList1" loCatId="list" qsTypeId="urn:microsoft.com/office/officeart/2005/8/quickstyle/3d2" qsCatId="3D" csTypeId="urn:microsoft.com/office/officeart/2005/8/colors/colorful3" csCatId="colorful" phldr="1"/>
      <dgm:spPr/>
      <dgm:t>
        <a:bodyPr/>
        <a:lstStyle/>
        <a:p>
          <a:endParaRPr lang="id-ID"/>
        </a:p>
      </dgm:t>
    </dgm:pt>
    <dgm:pt modelId="{9D4BAECF-A06B-4D35-AFCA-1FADC2BF9039}">
      <dgm:prSet phldrT="[Text]"/>
      <dgm:spPr/>
      <dgm:t>
        <a:bodyPr/>
        <a:lstStyle/>
        <a:p>
          <a:r>
            <a:rPr lang="id-ID" dirty="0" smtClean="0"/>
            <a:t>Konsiliasi</a:t>
          </a:r>
          <a:endParaRPr lang="id-ID" dirty="0"/>
        </a:p>
      </dgm:t>
    </dgm:pt>
    <dgm:pt modelId="{6C927841-EDA5-4B1A-85B5-82DCF0371856}" type="parTrans" cxnId="{74A842B0-87F4-4FA4-93BB-F3F3FC949BE6}">
      <dgm:prSet/>
      <dgm:spPr/>
      <dgm:t>
        <a:bodyPr/>
        <a:lstStyle/>
        <a:p>
          <a:endParaRPr lang="id-ID"/>
        </a:p>
      </dgm:t>
    </dgm:pt>
    <dgm:pt modelId="{2CDF14F1-A43C-4B59-9E38-42CD7744E34F}" type="sibTrans" cxnId="{74A842B0-87F4-4FA4-93BB-F3F3FC949BE6}">
      <dgm:prSet/>
      <dgm:spPr/>
      <dgm:t>
        <a:bodyPr/>
        <a:lstStyle/>
        <a:p>
          <a:endParaRPr lang="id-ID"/>
        </a:p>
      </dgm:t>
    </dgm:pt>
    <dgm:pt modelId="{324BB447-0492-4DC7-83FF-B3495FD9097E}">
      <dgm:prSet phldrT="[Text]"/>
      <dgm:spPr/>
      <dgm:t>
        <a:bodyPr/>
        <a:lstStyle/>
        <a:p>
          <a:r>
            <a:rPr lang="id-ID" dirty="0" smtClean="0"/>
            <a:t>Menggunakan pihak ke 3, hanya konsiliator memainkan peran pasif, para mediator memainkan peran aktif</a:t>
          </a:r>
          <a:endParaRPr lang="id-ID" dirty="0"/>
        </a:p>
      </dgm:t>
    </dgm:pt>
    <dgm:pt modelId="{CF31827D-95C5-431E-A477-EB189C0A3212}" type="parTrans" cxnId="{A6FEE4DE-04EA-42C4-BBB8-2765D9ABEB6A}">
      <dgm:prSet/>
      <dgm:spPr/>
      <dgm:t>
        <a:bodyPr/>
        <a:lstStyle/>
        <a:p>
          <a:endParaRPr lang="id-ID"/>
        </a:p>
      </dgm:t>
    </dgm:pt>
    <dgm:pt modelId="{1EDB6956-99F5-434A-9306-D39C8C4C3D92}" type="sibTrans" cxnId="{A6FEE4DE-04EA-42C4-BBB8-2765D9ABEB6A}">
      <dgm:prSet/>
      <dgm:spPr/>
      <dgm:t>
        <a:bodyPr/>
        <a:lstStyle/>
        <a:p>
          <a:endParaRPr lang="id-ID"/>
        </a:p>
      </dgm:t>
    </dgm:pt>
    <dgm:pt modelId="{2396B2AE-29AB-4466-AD77-3A89472FCDF6}">
      <dgm:prSet phldrT="[Text]"/>
      <dgm:spPr/>
      <dgm:t>
        <a:bodyPr/>
        <a:lstStyle/>
        <a:p>
          <a:r>
            <a:rPr lang="id-ID" dirty="0" smtClean="0"/>
            <a:t>Penilaian Ahli</a:t>
          </a:r>
          <a:endParaRPr lang="id-ID" dirty="0"/>
        </a:p>
      </dgm:t>
    </dgm:pt>
    <dgm:pt modelId="{B79CCF3E-D448-46ED-9FD6-4FE0FD077E7E}" type="parTrans" cxnId="{74E490D2-906F-46C8-BF12-70DC8C0FA597}">
      <dgm:prSet/>
      <dgm:spPr/>
      <dgm:t>
        <a:bodyPr/>
        <a:lstStyle/>
        <a:p>
          <a:endParaRPr lang="id-ID"/>
        </a:p>
      </dgm:t>
    </dgm:pt>
    <dgm:pt modelId="{3EE4AEBC-673F-47D1-9B0C-60C95C79CFEF}" type="sibTrans" cxnId="{74E490D2-906F-46C8-BF12-70DC8C0FA597}">
      <dgm:prSet/>
      <dgm:spPr/>
      <dgm:t>
        <a:bodyPr/>
        <a:lstStyle/>
        <a:p>
          <a:endParaRPr lang="id-ID"/>
        </a:p>
      </dgm:t>
    </dgm:pt>
    <dgm:pt modelId="{F81234BE-194A-417E-8C43-83B4676D6DAA}">
      <dgm:prSet phldrT="[Text]"/>
      <dgm:spPr/>
      <dgm:t>
        <a:bodyPr/>
        <a:lstStyle/>
        <a:p>
          <a:r>
            <a:rPr lang="id-ID" dirty="0" smtClean="0"/>
            <a:t>Digunakan dalam sengketa perdata</a:t>
          </a:r>
          <a:endParaRPr lang="id-ID" dirty="0"/>
        </a:p>
      </dgm:t>
    </dgm:pt>
    <dgm:pt modelId="{6CCF99EC-A759-4303-8319-6FD58E9BA124}" type="parTrans" cxnId="{80D4D6AF-3B92-4B22-80C9-04440E490714}">
      <dgm:prSet/>
      <dgm:spPr/>
      <dgm:t>
        <a:bodyPr/>
        <a:lstStyle/>
        <a:p>
          <a:endParaRPr lang="id-ID"/>
        </a:p>
      </dgm:t>
    </dgm:pt>
    <dgm:pt modelId="{1693F126-6A2A-4C34-9838-D2836A7992D5}" type="sibTrans" cxnId="{80D4D6AF-3B92-4B22-80C9-04440E490714}">
      <dgm:prSet/>
      <dgm:spPr/>
      <dgm:t>
        <a:bodyPr/>
        <a:lstStyle/>
        <a:p>
          <a:endParaRPr lang="id-ID"/>
        </a:p>
      </dgm:t>
    </dgm:pt>
    <dgm:pt modelId="{5DFEE842-BA5B-40FB-9CD6-C8D5D27F7A91}">
      <dgm:prSet phldrT="[Text]"/>
      <dgm:spPr/>
      <dgm:t>
        <a:bodyPr/>
        <a:lstStyle/>
        <a:p>
          <a:r>
            <a:rPr lang="id-ID" dirty="0" smtClean="0"/>
            <a:t>Arbitrase</a:t>
          </a:r>
          <a:endParaRPr lang="id-ID" dirty="0"/>
        </a:p>
      </dgm:t>
    </dgm:pt>
    <dgm:pt modelId="{211D7890-21B5-4619-A9B1-D97C40A0979E}" type="parTrans" cxnId="{FE22E797-1B27-4149-BA32-7E22DE671EA6}">
      <dgm:prSet/>
      <dgm:spPr/>
      <dgm:t>
        <a:bodyPr/>
        <a:lstStyle/>
        <a:p>
          <a:endParaRPr lang="id-ID"/>
        </a:p>
      </dgm:t>
    </dgm:pt>
    <dgm:pt modelId="{02FE06FE-B34B-4841-86DA-4A99855DCDFD}" type="sibTrans" cxnId="{FE22E797-1B27-4149-BA32-7E22DE671EA6}">
      <dgm:prSet/>
      <dgm:spPr/>
      <dgm:t>
        <a:bodyPr/>
        <a:lstStyle/>
        <a:p>
          <a:endParaRPr lang="id-ID"/>
        </a:p>
      </dgm:t>
    </dgm:pt>
    <dgm:pt modelId="{F12F399E-9387-4C87-AC62-87EB3728E70E}">
      <dgm:prSet phldrT="[Text]"/>
      <dgm:spPr/>
      <dgm:t>
        <a:bodyPr/>
        <a:lstStyle/>
        <a:p>
          <a:r>
            <a:rPr lang="id-ID" dirty="0" smtClean="0"/>
            <a:t>Didasarkan pada perjanjian arbitrase yang dibuat secara tertulis oleh para pihak yang bersengketa</a:t>
          </a:r>
          <a:endParaRPr lang="id-ID" dirty="0"/>
        </a:p>
      </dgm:t>
    </dgm:pt>
    <dgm:pt modelId="{A2972658-D98A-4E49-BA3C-90776694A984}" type="parTrans" cxnId="{95EAED49-377B-4E3A-81FA-368218D70C11}">
      <dgm:prSet/>
      <dgm:spPr/>
      <dgm:t>
        <a:bodyPr/>
        <a:lstStyle/>
        <a:p>
          <a:endParaRPr lang="id-ID"/>
        </a:p>
      </dgm:t>
    </dgm:pt>
    <dgm:pt modelId="{E7AAF2CF-9631-4E96-B783-56F6FCCB4D14}" type="sibTrans" cxnId="{95EAED49-377B-4E3A-81FA-368218D70C11}">
      <dgm:prSet/>
      <dgm:spPr/>
      <dgm:t>
        <a:bodyPr/>
        <a:lstStyle/>
        <a:p>
          <a:endParaRPr lang="id-ID"/>
        </a:p>
      </dgm:t>
    </dgm:pt>
    <dgm:pt modelId="{7597CE46-B753-47E5-A1F1-7B2FBF655637}">
      <dgm:prSet phldrT="[Text]"/>
      <dgm:spPr/>
      <dgm:t>
        <a:bodyPr/>
        <a:lstStyle/>
        <a:p>
          <a:r>
            <a:rPr lang="id-ID" dirty="0" smtClean="0"/>
            <a:t>Ahli: pihak ke 3 yang memiliki pengetahuan tentang ruang lingkup sengketa yang dihadapi para pihak.</a:t>
          </a:r>
          <a:endParaRPr lang="id-ID" dirty="0"/>
        </a:p>
      </dgm:t>
    </dgm:pt>
    <dgm:pt modelId="{E8735F94-7A20-4B0C-B1BD-905AD83CEAB4}" type="parTrans" cxnId="{71E9A7C5-5DF2-4724-B1A9-C85D62301F66}">
      <dgm:prSet/>
      <dgm:spPr/>
      <dgm:t>
        <a:bodyPr/>
        <a:lstStyle/>
        <a:p>
          <a:endParaRPr lang="id-ID"/>
        </a:p>
      </dgm:t>
    </dgm:pt>
    <dgm:pt modelId="{2D1AA519-836D-4275-B0CA-68A8BAF66C1C}" type="sibTrans" cxnId="{71E9A7C5-5DF2-4724-B1A9-C85D62301F66}">
      <dgm:prSet/>
      <dgm:spPr/>
      <dgm:t>
        <a:bodyPr/>
        <a:lstStyle/>
        <a:p>
          <a:endParaRPr lang="id-ID"/>
        </a:p>
      </dgm:t>
    </dgm:pt>
    <dgm:pt modelId="{0214E8B1-271B-4840-8024-FA54041A2056}" type="pres">
      <dgm:prSet presAssocID="{8A2DB309-13D6-44D8-9D48-B5D490BDABA9}" presName="Name0" presStyleCnt="0">
        <dgm:presLayoutVars>
          <dgm:dir/>
          <dgm:animLvl val="lvl"/>
          <dgm:resizeHandles val="exact"/>
        </dgm:presLayoutVars>
      </dgm:prSet>
      <dgm:spPr/>
      <dgm:t>
        <a:bodyPr/>
        <a:lstStyle/>
        <a:p>
          <a:endParaRPr lang="id-ID"/>
        </a:p>
      </dgm:t>
    </dgm:pt>
    <dgm:pt modelId="{3A9A038A-2801-4A2F-8C3C-A87CBB6BFB52}" type="pres">
      <dgm:prSet presAssocID="{9D4BAECF-A06B-4D35-AFCA-1FADC2BF9039}" presName="composite" presStyleCnt="0"/>
      <dgm:spPr/>
    </dgm:pt>
    <dgm:pt modelId="{47919D17-D23E-4FD3-B8C6-2CB9FB141263}" type="pres">
      <dgm:prSet presAssocID="{9D4BAECF-A06B-4D35-AFCA-1FADC2BF9039}" presName="parTx" presStyleLbl="alignNode1" presStyleIdx="0" presStyleCnt="3">
        <dgm:presLayoutVars>
          <dgm:chMax val="0"/>
          <dgm:chPref val="0"/>
          <dgm:bulletEnabled val="1"/>
        </dgm:presLayoutVars>
      </dgm:prSet>
      <dgm:spPr/>
      <dgm:t>
        <a:bodyPr/>
        <a:lstStyle/>
        <a:p>
          <a:endParaRPr lang="id-ID"/>
        </a:p>
      </dgm:t>
    </dgm:pt>
    <dgm:pt modelId="{6694726D-5188-4C1E-8B1E-F5A20E1330FD}" type="pres">
      <dgm:prSet presAssocID="{9D4BAECF-A06B-4D35-AFCA-1FADC2BF9039}" presName="desTx" presStyleLbl="alignAccFollowNode1" presStyleIdx="0" presStyleCnt="3">
        <dgm:presLayoutVars>
          <dgm:bulletEnabled val="1"/>
        </dgm:presLayoutVars>
      </dgm:prSet>
      <dgm:spPr/>
      <dgm:t>
        <a:bodyPr/>
        <a:lstStyle/>
        <a:p>
          <a:endParaRPr lang="id-ID"/>
        </a:p>
      </dgm:t>
    </dgm:pt>
    <dgm:pt modelId="{EC1FFB80-7BE9-4E12-B386-BD76C511057C}" type="pres">
      <dgm:prSet presAssocID="{2CDF14F1-A43C-4B59-9E38-42CD7744E34F}" presName="space" presStyleCnt="0"/>
      <dgm:spPr/>
    </dgm:pt>
    <dgm:pt modelId="{94E9F49F-4D96-4FB2-B031-0107C04380C8}" type="pres">
      <dgm:prSet presAssocID="{2396B2AE-29AB-4466-AD77-3A89472FCDF6}" presName="composite" presStyleCnt="0"/>
      <dgm:spPr/>
    </dgm:pt>
    <dgm:pt modelId="{C099856E-3736-46DC-A4A5-6C0F852B712C}" type="pres">
      <dgm:prSet presAssocID="{2396B2AE-29AB-4466-AD77-3A89472FCDF6}" presName="parTx" presStyleLbl="alignNode1" presStyleIdx="1" presStyleCnt="3">
        <dgm:presLayoutVars>
          <dgm:chMax val="0"/>
          <dgm:chPref val="0"/>
          <dgm:bulletEnabled val="1"/>
        </dgm:presLayoutVars>
      </dgm:prSet>
      <dgm:spPr/>
      <dgm:t>
        <a:bodyPr/>
        <a:lstStyle/>
        <a:p>
          <a:endParaRPr lang="id-ID"/>
        </a:p>
      </dgm:t>
    </dgm:pt>
    <dgm:pt modelId="{AA385297-555B-4486-936E-816B81BBE3A0}" type="pres">
      <dgm:prSet presAssocID="{2396B2AE-29AB-4466-AD77-3A89472FCDF6}" presName="desTx" presStyleLbl="alignAccFollowNode1" presStyleIdx="1" presStyleCnt="3">
        <dgm:presLayoutVars>
          <dgm:bulletEnabled val="1"/>
        </dgm:presLayoutVars>
      </dgm:prSet>
      <dgm:spPr/>
      <dgm:t>
        <a:bodyPr/>
        <a:lstStyle/>
        <a:p>
          <a:endParaRPr lang="id-ID"/>
        </a:p>
      </dgm:t>
    </dgm:pt>
    <dgm:pt modelId="{242226A1-DE22-431C-AC61-AD6052E77CB6}" type="pres">
      <dgm:prSet presAssocID="{3EE4AEBC-673F-47D1-9B0C-60C95C79CFEF}" presName="space" presStyleCnt="0"/>
      <dgm:spPr/>
    </dgm:pt>
    <dgm:pt modelId="{57D5CC03-4E55-4D68-9980-244006FB290F}" type="pres">
      <dgm:prSet presAssocID="{5DFEE842-BA5B-40FB-9CD6-C8D5D27F7A91}" presName="composite" presStyleCnt="0"/>
      <dgm:spPr/>
    </dgm:pt>
    <dgm:pt modelId="{C5D9278E-665C-4708-9056-895D5D4CE2C1}" type="pres">
      <dgm:prSet presAssocID="{5DFEE842-BA5B-40FB-9CD6-C8D5D27F7A91}" presName="parTx" presStyleLbl="alignNode1" presStyleIdx="2" presStyleCnt="3">
        <dgm:presLayoutVars>
          <dgm:chMax val="0"/>
          <dgm:chPref val="0"/>
          <dgm:bulletEnabled val="1"/>
        </dgm:presLayoutVars>
      </dgm:prSet>
      <dgm:spPr/>
      <dgm:t>
        <a:bodyPr/>
        <a:lstStyle/>
        <a:p>
          <a:endParaRPr lang="id-ID"/>
        </a:p>
      </dgm:t>
    </dgm:pt>
    <dgm:pt modelId="{BE21E958-9AB3-4711-9A11-93FFAE8757C1}" type="pres">
      <dgm:prSet presAssocID="{5DFEE842-BA5B-40FB-9CD6-C8D5D27F7A91}" presName="desTx" presStyleLbl="alignAccFollowNode1" presStyleIdx="2" presStyleCnt="3">
        <dgm:presLayoutVars>
          <dgm:bulletEnabled val="1"/>
        </dgm:presLayoutVars>
      </dgm:prSet>
      <dgm:spPr/>
      <dgm:t>
        <a:bodyPr/>
        <a:lstStyle/>
        <a:p>
          <a:endParaRPr lang="id-ID"/>
        </a:p>
      </dgm:t>
    </dgm:pt>
  </dgm:ptLst>
  <dgm:cxnLst>
    <dgm:cxn modelId="{80D4D6AF-3B92-4B22-80C9-04440E490714}" srcId="{2396B2AE-29AB-4466-AD77-3A89472FCDF6}" destId="{F81234BE-194A-417E-8C43-83B4676D6DAA}" srcOrd="0" destOrd="0" parTransId="{6CCF99EC-A759-4303-8319-6FD58E9BA124}" sibTransId="{1693F126-6A2A-4C34-9838-D2836A7992D5}"/>
    <dgm:cxn modelId="{74A842B0-87F4-4FA4-93BB-F3F3FC949BE6}" srcId="{8A2DB309-13D6-44D8-9D48-B5D490BDABA9}" destId="{9D4BAECF-A06B-4D35-AFCA-1FADC2BF9039}" srcOrd="0" destOrd="0" parTransId="{6C927841-EDA5-4B1A-85B5-82DCF0371856}" sibTransId="{2CDF14F1-A43C-4B59-9E38-42CD7744E34F}"/>
    <dgm:cxn modelId="{A05176D2-34E6-43A0-9A67-D35C1B5650BC}" type="presOf" srcId="{7597CE46-B753-47E5-A1F1-7B2FBF655637}" destId="{AA385297-555B-4486-936E-816B81BBE3A0}" srcOrd="0" destOrd="1" presId="urn:microsoft.com/office/officeart/2005/8/layout/hList1"/>
    <dgm:cxn modelId="{0E04F751-342B-4974-AF1C-9FFB038CCF3F}" type="presOf" srcId="{F12F399E-9387-4C87-AC62-87EB3728E70E}" destId="{BE21E958-9AB3-4711-9A11-93FFAE8757C1}" srcOrd="0" destOrd="0" presId="urn:microsoft.com/office/officeart/2005/8/layout/hList1"/>
    <dgm:cxn modelId="{F871F50A-CE38-427F-B099-6AA8B9FEAB63}" type="presOf" srcId="{8A2DB309-13D6-44D8-9D48-B5D490BDABA9}" destId="{0214E8B1-271B-4840-8024-FA54041A2056}" srcOrd="0" destOrd="0" presId="urn:microsoft.com/office/officeart/2005/8/layout/hList1"/>
    <dgm:cxn modelId="{A6FEE4DE-04EA-42C4-BBB8-2765D9ABEB6A}" srcId="{9D4BAECF-A06B-4D35-AFCA-1FADC2BF9039}" destId="{324BB447-0492-4DC7-83FF-B3495FD9097E}" srcOrd="0" destOrd="0" parTransId="{CF31827D-95C5-431E-A477-EB189C0A3212}" sibTransId="{1EDB6956-99F5-434A-9306-D39C8C4C3D92}"/>
    <dgm:cxn modelId="{71E9A7C5-5DF2-4724-B1A9-C85D62301F66}" srcId="{2396B2AE-29AB-4466-AD77-3A89472FCDF6}" destId="{7597CE46-B753-47E5-A1F1-7B2FBF655637}" srcOrd="1" destOrd="0" parTransId="{E8735F94-7A20-4B0C-B1BD-905AD83CEAB4}" sibTransId="{2D1AA519-836D-4275-B0CA-68A8BAF66C1C}"/>
    <dgm:cxn modelId="{67E890CD-5BA9-4A6B-84DA-3F2E34EBE084}" type="presOf" srcId="{324BB447-0492-4DC7-83FF-B3495FD9097E}" destId="{6694726D-5188-4C1E-8B1E-F5A20E1330FD}" srcOrd="0" destOrd="0" presId="urn:microsoft.com/office/officeart/2005/8/layout/hList1"/>
    <dgm:cxn modelId="{A53805E7-C726-4EAD-9196-60B35837CF76}" type="presOf" srcId="{F81234BE-194A-417E-8C43-83B4676D6DAA}" destId="{AA385297-555B-4486-936E-816B81BBE3A0}" srcOrd="0" destOrd="0" presId="urn:microsoft.com/office/officeart/2005/8/layout/hList1"/>
    <dgm:cxn modelId="{0AC05193-DD6B-46B1-B904-279CB28D11CD}" type="presOf" srcId="{9D4BAECF-A06B-4D35-AFCA-1FADC2BF9039}" destId="{47919D17-D23E-4FD3-B8C6-2CB9FB141263}" srcOrd="0" destOrd="0" presId="urn:microsoft.com/office/officeart/2005/8/layout/hList1"/>
    <dgm:cxn modelId="{FE22E797-1B27-4149-BA32-7E22DE671EA6}" srcId="{8A2DB309-13D6-44D8-9D48-B5D490BDABA9}" destId="{5DFEE842-BA5B-40FB-9CD6-C8D5D27F7A91}" srcOrd="2" destOrd="0" parTransId="{211D7890-21B5-4619-A9B1-D97C40A0979E}" sibTransId="{02FE06FE-B34B-4841-86DA-4A99855DCDFD}"/>
    <dgm:cxn modelId="{95EAED49-377B-4E3A-81FA-368218D70C11}" srcId="{5DFEE842-BA5B-40FB-9CD6-C8D5D27F7A91}" destId="{F12F399E-9387-4C87-AC62-87EB3728E70E}" srcOrd="0" destOrd="0" parTransId="{A2972658-D98A-4E49-BA3C-90776694A984}" sibTransId="{E7AAF2CF-9631-4E96-B783-56F6FCCB4D14}"/>
    <dgm:cxn modelId="{9E5E2E18-A636-46C4-8D40-9F68F8B69DC0}" type="presOf" srcId="{2396B2AE-29AB-4466-AD77-3A89472FCDF6}" destId="{C099856E-3736-46DC-A4A5-6C0F852B712C}" srcOrd="0" destOrd="0" presId="urn:microsoft.com/office/officeart/2005/8/layout/hList1"/>
    <dgm:cxn modelId="{74E490D2-906F-46C8-BF12-70DC8C0FA597}" srcId="{8A2DB309-13D6-44D8-9D48-B5D490BDABA9}" destId="{2396B2AE-29AB-4466-AD77-3A89472FCDF6}" srcOrd="1" destOrd="0" parTransId="{B79CCF3E-D448-46ED-9FD6-4FE0FD077E7E}" sibTransId="{3EE4AEBC-673F-47D1-9B0C-60C95C79CFEF}"/>
    <dgm:cxn modelId="{9F7CD1C8-17CF-462C-961E-F522374CF5E6}" type="presOf" srcId="{5DFEE842-BA5B-40FB-9CD6-C8D5D27F7A91}" destId="{C5D9278E-665C-4708-9056-895D5D4CE2C1}" srcOrd="0" destOrd="0" presId="urn:microsoft.com/office/officeart/2005/8/layout/hList1"/>
    <dgm:cxn modelId="{963239C2-D975-4293-A8CD-455F9EB98B0F}" type="presParOf" srcId="{0214E8B1-271B-4840-8024-FA54041A2056}" destId="{3A9A038A-2801-4A2F-8C3C-A87CBB6BFB52}" srcOrd="0" destOrd="0" presId="urn:microsoft.com/office/officeart/2005/8/layout/hList1"/>
    <dgm:cxn modelId="{8E56CB50-D006-4E00-A565-9BFE1F002696}" type="presParOf" srcId="{3A9A038A-2801-4A2F-8C3C-A87CBB6BFB52}" destId="{47919D17-D23E-4FD3-B8C6-2CB9FB141263}" srcOrd="0" destOrd="0" presId="urn:microsoft.com/office/officeart/2005/8/layout/hList1"/>
    <dgm:cxn modelId="{FBA9583E-29B5-4A55-8E38-3F8ECBE8ED1A}" type="presParOf" srcId="{3A9A038A-2801-4A2F-8C3C-A87CBB6BFB52}" destId="{6694726D-5188-4C1E-8B1E-F5A20E1330FD}" srcOrd="1" destOrd="0" presId="urn:microsoft.com/office/officeart/2005/8/layout/hList1"/>
    <dgm:cxn modelId="{7BF5FB30-3641-4410-AD17-05CA6315850F}" type="presParOf" srcId="{0214E8B1-271B-4840-8024-FA54041A2056}" destId="{EC1FFB80-7BE9-4E12-B386-BD76C511057C}" srcOrd="1" destOrd="0" presId="urn:microsoft.com/office/officeart/2005/8/layout/hList1"/>
    <dgm:cxn modelId="{0F74459D-2091-4C0F-87AA-C63EAD7B81FF}" type="presParOf" srcId="{0214E8B1-271B-4840-8024-FA54041A2056}" destId="{94E9F49F-4D96-4FB2-B031-0107C04380C8}" srcOrd="2" destOrd="0" presId="urn:microsoft.com/office/officeart/2005/8/layout/hList1"/>
    <dgm:cxn modelId="{5914E780-B5DB-44CE-B87E-376E5B6BE6B5}" type="presParOf" srcId="{94E9F49F-4D96-4FB2-B031-0107C04380C8}" destId="{C099856E-3736-46DC-A4A5-6C0F852B712C}" srcOrd="0" destOrd="0" presId="urn:microsoft.com/office/officeart/2005/8/layout/hList1"/>
    <dgm:cxn modelId="{057B0418-55B7-4A63-95EC-14AFF422203A}" type="presParOf" srcId="{94E9F49F-4D96-4FB2-B031-0107C04380C8}" destId="{AA385297-555B-4486-936E-816B81BBE3A0}" srcOrd="1" destOrd="0" presId="urn:microsoft.com/office/officeart/2005/8/layout/hList1"/>
    <dgm:cxn modelId="{45474B12-35BB-47F1-924B-8E32A95AA298}" type="presParOf" srcId="{0214E8B1-271B-4840-8024-FA54041A2056}" destId="{242226A1-DE22-431C-AC61-AD6052E77CB6}" srcOrd="3" destOrd="0" presId="urn:microsoft.com/office/officeart/2005/8/layout/hList1"/>
    <dgm:cxn modelId="{F0E296A8-CAC3-40B2-8905-909931FA3C8B}" type="presParOf" srcId="{0214E8B1-271B-4840-8024-FA54041A2056}" destId="{57D5CC03-4E55-4D68-9980-244006FB290F}" srcOrd="4" destOrd="0" presId="urn:microsoft.com/office/officeart/2005/8/layout/hList1"/>
    <dgm:cxn modelId="{BD0E3892-8871-40DA-B8B0-00EB654B5086}" type="presParOf" srcId="{57D5CC03-4E55-4D68-9980-244006FB290F}" destId="{C5D9278E-665C-4708-9056-895D5D4CE2C1}" srcOrd="0" destOrd="0" presId="urn:microsoft.com/office/officeart/2005/8/layout/hList1"/>
    <dgm:cxn modelId="{6713661C-6FE3-456C-B630-5F0B7A6C7AD7}" type="presParOf" srcId="{57D5CC03-4E55-4D68-9980-244006FB290F}" destId="{BE21E958-9AB3-4711-9A11-93FFAE8757C1}"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6AE81CF-F691-4CF4-A832-CB59ACC9F299}" type="doc">
      <dgm:prSet loTypeId="urn:microsoft.com/office/officeart/2008/layout/VerticalAccentList" loCatId="list" qsTypeId="urn:microsoft.com/office/officeart/2005/8/quickstyle/simple1" qsCatId="simple" csTypeId="urn:microsoft.com/office/officeart/2005/8/colors/colorful5" csCatId="colorful" phldr="1"/>
      <dgm:spPr/>
      <dgm:t>
        <a:bodyPr/>
        <a:lstStyle/>
        <a:p>
          <a:endParaRPr lang="id-ID"/>
        </a:p>
      </dgm:t>
    </dgm:pt>
    <dgm:pt modelId="{64D5FD0E-BF5F-43E8-9315-6B527ACC8F7D}">
      <dgm:prSet phldrT="[Text]"/>
      <dgm:spPr/>
      <dgm:t>
        <a:bodyPr/>
        <a:lstStyle/>
        <a:p>
          <a:r>
            <a:rPr lang="id-ID" dirty="0" smtClean="0"/>
            <a:t>Negosiasi Kepentingan (</a:t>
          </a:r>
          <a:r>
            <a:rPr lang="id-ID" i="1" dirty="0" smtClean="0"/>
            <a:t>Interest Negotiation</a:t>
          </a:r>
          <a:r>
            <a:rPr lang="id-ID" dirty="0" smtClean="0"/>
            <a:t>)</a:t>
          </a:r>
          <a:endParaRPr lang="id-ID" dirty="0"/>
        </a:p>
      </dgm:t>
    </dgm:pt>
    <dgm:pt modelId="{F9D652CF-2460-4E32-90E1-0CE3F5D8385A}" type="parTrans" cxnId="{E01A3DF9-69F4-4834-B416-7201FFF6EB81}">
      <dgm:prSet/>
      <dgm:spPr/>
      <dgm:t>
        <a:bodyPr/>
        <a:lstStyle/>
        <a:p>
          <a:endParaRPr lang="id-ID"/>
        </a:p>
      </dgm:t>
    </dgm:pt>
    <dgm:pt modelId="{D4FAB964-290A-4D2E-933F-995EC701F2D9}" type="sibTrans" cxnId="{E01A3DF9-69F4-4834-B416-7201FFF6EB81}">
      <dgm:prSet/>
      <dgm:spPr/>
      <dgm:t>
        <a:bodyPr/>
        <a:lstStyle/>
        <a:p>
          <a:endParaRPr lang="id-ID"/>
        </a:p>
      </dgm:t>
    </dgm:pt>
    <dgm:pt modelId="{4A13BDD7-3938-4B84-855E-AF02586AEBF9}">
      <dgm:prSet phldrT="[Text]"/>
      <dgm:spPr/>
      <dgm:t>
        <a:bodyPr/>
        <a:lstStyle/>
        <a:p>
          <a:r>
            <a:rPr lang="id-ID" dirty="0" smtClean="0"/>
            <a:t>Sebelum bernegosiasi para pihak tidak ada hak apapun  dari satu pihak kepada pihak lain</a:t>
          </a:r>
          <a:endParaRPr lang="id-ID" dirty="0"/>
        </a:p>
      </dgm:t>
    </dgm:pt>
    <dgm:pt modelId="{5F63E0FD-2544-4282-A60A-C143C9202F8E}" type="parTrans" cxnId="{99FC4CA1-BF9A-46E2-9A03-B65010D8C0F8}">
      <dgm:prSet/>
      <dgm:spPr/>
      <dgm:t>
        <a:bodyPr/>
        <a:lstStyle/>
        <a:p>
          <a:endParaRPr lang="id-ID"/>
        </a:p>
      </dgm:t>
    </dgm:pt>
    <dgm:pt modelId="{05AD0D98-D412-47BF-94ED-84D31178DCF7}" type="sibTrans" cxnId="{99FC4CA1-BF9A-46E2-9A03-B65010D8C0F8}">
      <dgm:prSet/>
      <dgm:spPr/>
      <dgm:t>
        <a:bodyPr/>
        <a:lstStyle/>
        <a:p>
          <a:endParaRPr lang="id-ID"/>
        </a:p>
      </dgm:t>
    </dgm:pt>
    <dgm:pt modelId="{0140F93D-CDA5-4580-B214-B84F3C420D2E}">
      <dgm:prSet phldrT="[Text]"/>
      <dgm:spPr/>
      <dgm:t>
        <a:bodyPr/>
        <a:lstStyle/>
        <a:p>
          <a:r>
            <a:rPr lang="id-ID" dirty="0" smtClean="0"/>
            <a:t>Bernegosiasi karena masing-masing pihak ada kepentingan untuk melakukan negosiasi tersebut</a:t>
          </a:r>
        </a:p>
        <a:p>
          <a:r>
            <a:rPr lang="id-ID" dirty="0" smtClean="0"/>
            <a:t>Untuk menciptakan hubungan hukum tertentu</a:t>
          </a:r>
          <a:endParaRPr lang="id-ID" dirty="0"/>
        </a:p>
      </dgm:t>
    </dgm:pt>
    <dgm:pt modelId="{933EE911-F5BC-47C7-93E8-AC5C5F1D0D52}" type="parTrans" cxnId="{A84A7F39-FD71-48BD-89DE-682B30FC8EBD}">
      <dgm:prSet/>
      <dgm:spPr/>
      <dgm:t>
        <a:bodyPr/>
        <a:lstStyle/>
        <a:p>
          <a:endParaRPr lang="id-ID"/>
        </a:p>
      </dgm:t>
    </dgm:pt>
    <dgm:pt modelId="{37A532B9-EDC5-4616-89C7-EE63F73748E2}" type="sibTrans" cxnId="{A84A7F39-FD71-48BD-89DE-682B30FC8EBD}">
      <dgm:prSet/>
      <dgm:spPr/>
      <dgm:t>
        <a:bodyPr/>
        <a:lstStyle/>
        <a:p>
          <a:endParaRPr lang="id-ID"/>
        </a:p>
      </dgm:t>
    </dgm:pt>
    <dgm:pt modelId="{08C42E1C-279E-46EC-BCFA-9B48BED70ABC}">
      <dgm:prSet phldrT="[Text]"/>
      <dgm:spPr/>
      <dgm:t>
        <a:bodyPr/>
        <a:lstStyle/>
        <a:p>
          <a:r>
            <a:rPr lang="id-ID" dirty="0" smtClean="0"/>
            <a:t>Negosiasi </a:t>
          </a:r>
          <a:r>
            <a:rPr lang="id-ID" dirty="0" smtClean="0"/>
            <a:t>Hak </a:t>
          </a:r>
          <a:r>
            <a:rPr lang="id-ID" i="1" dirty="0" smtClean="0"/>
            <a:t>(Right Negotiation)</a:t>
          </a:r>
          <a:endParaRPr lang="id-ID" i="1" dirty="0"/>
        </a:p>
      </dgm:t>
    </dgm:pt>
    <dgm:pt modelId="{4BE782BE-32F9-47B0-82D3-230A4A43FA7B}" type="parTrans" cxnId="{2AE1075A-918D-4FB5-AC79-B86931F00C54}">
      <dgm:prSet/>
      <dgm:spPr/>
      <dgm:t>
        <a:bodyPr/>
        <a:lstStyle/>
        <a:p>
          <a:endParaRPr lang="id-ID"/>
        </a:p>
      </dgm:t>
    </dgm:pt>
    <dgm:pt modelId="{2BE2ACC3-24A4-4695-88E4-8341AAED1F2E}" type="sibTrans" cxnId="{2AE1075A-918D-4FB5-AC79-B86931F00C54}">
      <dgm:prSet/>
      <dgm:spPr/>
      <dgm:t>
        <a:bodyPr/>
        <a:lstStyle/>
        <a:p>
          <a:endParaRPr lang="id-ID"/>
        </a:p>
      </dgm:t>
    </dgm:pt>
    <dgm:pt modelId="{D059B4C0-7EEA-4B93-98F6-B1DCCE2496CF}">
      <dgm:prSet phldrT="[Text]"/>
      <dgm:spPr/>
      <dgm:t>
        <a:bodyPr/>
        <a:lstStyle/>
        <a:p>
          <a:r>
            <a:rPr lang="id-ID" dirty="0" smtClean="0"/>
            <a:t>Antara para pihak sudah mempunyai hukum tertentu sehingga antara para pihak timbul hak-hak tertentu yang dijamin pemenuhannya oleh hukum</a:t>
          </a:r>
          <a:endParaRPr lang="id-ID" dirty="0"/>
        </a:p>
      </dgm:t>
    </dgm:pt>
    <dgm:pt modelId="{1E94DEEB-D84A-4EE8-9A60-010AEA34E923}" type="parTrans" cxnId="{3207375B-505A-45B7-9224-9ED616E3847A}">
      <dgm:prSet/>
      <dgm:spPr/>
      <dgm:t>
        <a:bodyPr/>
        <a:lstStyle/>
        <a:p>
          <a:endParaRPr lang="id-ID"/>
        </a:p>
      </dgm:t>
    </dgm:pt>
    <dgm:pt modelId="{670C0002-FE05-4FD5-A985-D8AD031B77EE}" type="sibTrans" cxnId="{3207375B-505A-45B7-9224-9ED616E3847A}">
      <dgm:prSet/>
      <dgm:spPr/>
      <dgm:t>
        <a:bodyPr/>
        <a:lstStyle/>
        <a:p>
          <a:endParaRPr lang="id-ID"/>
        </a:p>
      </dgm:t>
    </dgm:pt>
    <dgm:pt modelId="{947D6F0C-20E0-4383-8349-5A107467D0CC}">
      <dgm:prSet phldrT="[Text]"/>
      <dgm:spPr/>
      <dgm:t>
        <a:bodyPr/>
        <a:lstStyle/>
        <a:p>
          <a:r>
            <a:rPr lang="id-ID" dirty="0" smtClean="0"/>
            <a:t>Hubungan hukum sudah ada sebelum negosiasi dilakukan</a:t>
          </a:r>
          <a:endParaRPr lang="id-ID" dirty="0"/>
        </a:p>
      </dgm:t>
    </dgm:pt>
    <dgm:pt modelId="{41DEB4F6-0A2D-419C-B94E-7E392D83695F}" type="parTrans" cxnId="{63DB1BD0-4F14-4947-B3BB-A13565006A32}">
      <dgm:prSet/>
      <dgm:spPr/>
      <dgm:t>
        <a:bodyPr/>
        <a:lstStyle/>
        <a:p>
          <a:endParaRPr lang="id-ID"/>
        </a:p>
      </dgm:t>
    </dgm:pt>
    <dgm:pt modelId="{DAC9948E-8DC4-4D2D-B565-CE276AA35AA8}" type="sibTrans" cxnId="{63DB1BD0-4F14-4947-B3BB-A13565006A32}">
      <dgm:prSet/>
      <dgm:spPr/>
      <dgm:t>
        <a:bodyPr/>
        <a:lstStyle/>
        <a:p>
          <a:endParaRPr lang="id-ID"/>
        </a:p>
      </dgm:t>
    </dgm:pt>
    <dgm:pt modelId="{595F8E71-069C-4B9F-8832-27E19522FB77}">
      <dgm:prSet phldrT="[Text]"/>
      <dgm:spPr/>
      <dgm:t>
        <a:bodyPr/>
        <a:lstStyle/>
        <a:p>
          <a:r>
            <a:rPr lang="id-ID" dirty="0" smtClean="0"/>
            <a:t>Negosisasi terhadap harga, waktu pembayaran, dll</a:t>
          </a:r>
          <a:endParaRPr lang="id-ID" dirty="0"/>
        </a:p>
      </dgm:t>
    </dgm:pt>
    <dgm:pt modelId="{1524CF14-2B11-4E0C-A227-2F88F5BDE9A1}" type="parTrans" cxnId="{3EEB7EAF-049F-4595-B09D-BBFD67C1838D}">
      <dgm:prSet/>
      <dgm:spPr/>
      <dgm:t>
        <a:bodyPr/>
        <a:lstStyle/>
        <a:p>
          <a:endParaRPr lang="id-ID"/>
        </a:p>
      </dgm:t>
    </dgm:pt>
    <dgm:pt modelId="{A7905B2B-E69E-441E-82BE-E8CBA1287FAF}" type="sibTrans" cxnId="{3EEB7EAF-049F-4595-B09D-BBFD67C1838D}">
      <dgm:prSet/>
      <dgm:spPr/>
      <dgm:t>
        <a:bodyPr/>
        <a:lstStyle/>
        <a:p>
          <a:endParaRPr lang="id-ID"/>
        </a:p>
      </dgm:t>
    </dgm:pt>
    <dgm:pt modelId="{D206DDB4-B2D2-48A4-AA50-BCF69C27B014}" type="pres">
      <dgm:prSet presAssocID="{D6AE81CF-F691-4CF4-A832-CB59ACC9F299}" presName="Name0" presStyleCnt="0">
        <dgm:presLayoutVars>
          <dgm:chMax/>
          <dgm:chPref/>
          <dgm:dir/>
        </dgm:presLayoutVars>
      </dgm:prSet>
      <dgm:spPr/>
      <dgm:t>
        <a:bodyPr/>
        <a:lstStyle/>
        <a:p>
          <a:endParaRPr lang="id-ID"/>
        </a:p>
      </dgm:t>
    </dgm:pt>
    <dgm:pt modelId="{BB14B87A-08D1-406E-BD61-029479D7BEED}" type="pres">
      <dgm:prSet presAssocID="{64D5FD0E-BF5F-43E8-9315-6B527ACC8F7D}" presName="parenttextcomposite" presStyleCnt="0"/>
      <dgm:spPr/>
    </dgm:pt>
    <dgm:pt modelId="{62634495-20A8-4457-BBA1-0C43D137D2C8}" type="pres">
      <dgm:prSet presAssocID="{64D5FD0E-BF5F-43E8-9315-6B527ACC8F7D}" presName="parenttext" presStyleLbl="revTx" presStyleIdx="0" presStyleCnt="2">
        <dgm:presLayoutVars>
          <dgm:chMax/>
          <dgm:chPref val="2"/>
          <dgm:bulletEnabled val="1"/>
        </dgm:presLayoutVars>
      </dgm:prSet>
      <dgm:spPr/>
      <dgm:t>
        <a:bodyPr/>
        <a:lstStyle/>
        <a:p>
          <a:endParaRPr lang="id-ID"/>
        </a:p>
      </dgm:t>
    </dgm:pt>
    <dgm:pt modelId="{6EF25A3A-1006-4685-91AF-976A1D9C2470}" type="pres">
      <dgm:prSet presAssocID="{64D5FD0E-BF5F-43E8-9315-6B527ACC8F7D}" presName="composite" presStyleCnt="0"/>
      <dgm:spPr/>
    </dgm:pt>
    <dgm:pt modelId="{ED3684B4-B947-427A-9666-B1C3D138F110}" type="pres">
      <dgm:prSet presAssocID="{64D5FD0E-BF5F-43E8-9315-6B527ACC8F7D}" presName="chevron1" presStyleLbl="alignNode1" presStyleIdx="0" presStyleCnt="14"/>
      <dgm:spPr/>
    </dgm:pt>
    <dgm:pt modelId="{9CA0BFCC-330A-4D30-908B-9339F4C800FC}" type="pres">
      <dgm:prSet presAssocID="{64D5FD0E-BF5F-43E8-9315-6B527ACC8F7D}" presName="chevron2" presStyleLbl="alignNode1" presStyleIdx="1" presStyleCnt="14"/>
      <dgm:spPr/>
    </dgm:pt>
    <dgm:pt modelId="{F5225DF4-D86C-4A49-A434-929AA96DC6F4}" type="pres">
      <dgm:prSet presAssocID="{64D5FD0E-BF5F-43E8-9315-6B527ACC8F7D}" presName="chevron3" presStyleLbl="alignNode1" presStyleIdx="2" presStyleCnt="14"/>
      <dgm:spPr/>
    </dgm:pt>
    <dgm:pt modelId="{D8F41371-1178-4F13-BBF2-ABAA6E4EB948}" type="pres">
      <dgm:prSet presAssocID="{64D5FD0E-BF5F-43E8-9315-6B527ACC8F7D}" presName="chevron4" presStyleLbl="alignNode1" presStyleIdx="3" presStyleCnt="14"/>
      <dgm:spPr/>
    </dgm:pt>
    <dgm:pt modelId="{A4781C82-3340-42A8-8925-B52F072E9C22}" type="pres">
      <dgm:prSet presAssocID="{64D5FD0E-BF5F-43E8-9315-6B527ACC8F7D}" presName="chevron5" presStyleLbl="alignNode1" presStyleIdx="4" presStyleCnt="14"/>
      <dgm:spPr/>
    </dgm:pt>
    <dgm:pt modelId="{81E22F52-8D0F-4EDB-B40F-44741EB6D6CC}" type="pres">
      <dgm:prSet presAssocID="{64D5FD0E-BF5F-43E8-9315-6B527ACC8F7D}" presName="chevron6" presStyleLbl="alignNode1" presStyleIdx="5" presStyleCnt="14"/>
      <dgm:spPr/>
    </dgm:pt>
    <dgm:pt modelId="{1967B6CD-6955-4468-893A-99BFC6CF0F77}" type="pres">
      <dgm:prSet presAssocID="{64D5FD0E-BF5F-43E8-9315-6B527ACC8F7D}" presName="chevron7" presStyleLbl="alignNode1" presStyleIdx="6" presStyleCnt="14"/>
      <dgm:spPr/>
    </dgm:pt>
    <dgm:pt modelId="{EFE323FC-E7E9-4F87-81EE-42AA1D45C071}" type="pres">
      <dgm:prSet presAssocID="{64D5FD0E-BF5F-43E8-9315-6B527ACC8F7D}" presName="childtext" presStyleLbl="solidFgAcc1" presStyleIdx="0" presStyleCnt="2">
        <dgm:presLayoutVars>
          <dgm:chMax/>
          <dgm:chPref val="0"/>
          <dgm:bulletEnabled val="1"/>
        </dgm:presLayoutVars>
      </dgm:prSet>
      <dgm:spPr/>
      <dgm:t>
        <a:bodyPr/>
        <a:lstStyle/>
        <a:p>
          <a:endParaRPr lang="id-ID"/>
        </a:p>
      </dgm:t>
    </dgm:pt>
    <dgm:pt modelId="{D45CB7DD-DD60-4EB8-B31A-083A0017D654}" type="pres">
      <dgm:prSet presAssocID="{D4FAB964-290A-4D2E-933F-995EC701F2D9}" presName="sibTrans" presStyleCnt="0"/>
      <dgm:spPr/>
    </dgm:pt>
    <dgm:pt modelId="{E4CE3FFC-213F-4262-B3C1-9A11B9787BD2}" type="pres">
      <dgm:prSet presAssocID="{08C42E1C-279E-46EC-BCFA-9B48BED70ABC}" presName="parenttextcomposite" presStyleCnt="0"/>
      <dgm:spPr/>
    </dgm:pt>
    <dgm:pt modelId="{53C811C9-BEFC-4818-AD0F-3D862813FEB2}" type="pres">
      <dgm:prSet presAssocID="{08C42E1C-279E-46EC-BCFA-9B48BED70ABC}" presName="parenttext" presStyleLbl="revTx" presStyleIdx="1" presStyleCnt="2">
        <dgm:presLayoutVars>
          <dgm:chMax/>
          <dgm:chPref val="2"/>
          <dgm:bulletEnabled val="1"/>
        </dgm:presLayoutVars>
      </dgm:prSet>
      <dgm:spPr/>
      <dgm:t>
        <a:bodyPr/>
        <a:lstStyle/>
        <a:p>
          <a:endParaRPr lang="id-ID"/>
        </a:p>
      </dgm:t>
    </dgm:pt>
    <dgm:pt modelId="{C2BA9CCC-C5F0-41A9-A77E-F2F452F08A53}" type="pres">
      <dgm:prSet presAssocID="{08C42E1C-279E-46EC-BCFA-9B48BED70ABC}" presName="composite" presStyleCnt="0"/>
      <dgm:spPr/>
    </dgm:pt>
    <dgm:pt modelId="{378BEAE1-5AB1-4D95-B564-A0B76AC89CCF}" type="pres">
      <dgm:prSet presAssocID="{08C42E1C-279E-46EC-BCFA-9B48BED70ABC}" presName="chevron1" presStyleLbl="alignNode1" presStyleIdx="7" presStyleCnt="14"/>
      <dgm:spPr/>
    </dgm:pt>
    <dgm:pt modelId="{3FB77338-3613-47F7-A728-74F875ADBE92}" type="pres">
      <dgm:prSet presAssocID="{08C42E1C-279E-46EC-BCFA-9B48BED70ABC}" presName="chevron2" presStyleLbl="alignNode1" presStyleIdx="8" presStyleCnt="14"/>
      <dgm:spPr/>
    </dgm:pt>
    <dgm:pt modelId="{535FC750-D3EE-4FAD-BE6B-8419714F2544}" type="pres">
      <dgm:prSet presAssocID="{08C42E1C-279E-46EC-BCFA-9B48BED70ABC}" presName="chevron3" presStyleLbl="alignNode1" presStyleIdx="9" presStyleCnt="14"/>
      <dgm:spPr/>
    </dgm:pt>
    <dgm:pt modelId="{D65B05BE-A79A-4D8B-8678-AB42707A09A5}" type="pres">
      <dgm:prSet presAssocID="{08C42E1C-279E-46EC-BCFA-9B48BED70ABC}" presName="chevron4" presStyleLbl="alignNode1" presStyleIdx="10" presStyleCnt="14"/>
      <dgm:spPr/>
    </dgm:pt>
    <dgm:pt modelId="{1820A762-689F-4351-83C5-4102F3789BFE}" type="pres">
      <dgm:prSet presAssocID="{08C42E1C-279E-46EC-BCFA-9B48BED70ABC}" presName="chevron5" presStyleLbl="alignNode1" presStyleIdx="11" presStyleCnt="14"/>
      <dgm:spPr/>
    </dgm:pt>
    <dgm:pt modelId="{DBDF01CA-57AA-47D8-891F-D6770E0FBB9E}" type="pres">
      <dgm:prSet presAssocID="{08C42E1C-279E-46EC-BCFA-9B48BED70ABC}" presName="chevron6" presStyleLbl="alignNode1" presStyleIdx="12" presStyleCnt="14"/>
      <dgm:spPr/>
    </dgm:pt>
    <dgm:pt modelId="{30CA7B00-C179-4FD1-BE1A-568E211BA8C5}" type="pres">
      <dgm:prSet presAssocID="{08C42E1C-279E-46EC-BCFA-9B48BED70ABC}" presName="chevron7" presStyleLbl="alignNode1" presStyleIdx="13" presStyleCnt="14"/>
      <dgm:spPr/>
    </dgm:pt>
    <dgm:pt modelId="{C037591F-4A1E-484C-B498-C7A01577363D}" type="pres">
      <dgm:prSet presAssocID="{08C42E1C-279E-46EC-BCFA-9B48BED70ABC}" presName="childtext" presStyleLbl="solidFgAcc1" presStyleIdx="1" presStyleCnt="2">
        <dgm:presLayoutVars>
          <dgm:chMax/>
          <dgm:chPref val="0"/>
          <dgm:bulletEnabled val="1"/>
        </dgm:presLayoutVars>
      </dgm:prSet>
      <dgm:spPr/>
      <dgm:t>
        <a:bodyPr/>
        <a:lstStyle/>
        <a:p>
          <a:endParaRPr lang="id-ID"/>
        </a:p>
      </dgm:t>
    </dgm:pt>
  </dgm:ptLst>
  <dgm:cxnLst>
    <dgm:cxn modelId="{A84A7F39-FD71-48BD-89DE-682B30FC8EBD}" srcId="{64D5FD0E-BF5F-43E8-9315-6B527ACC8F7D}" destId="{0140F93D-CDA5-4580-B214-B84F3C420D2E}" srcOrd="1" destOrd="0" parTransId="{933EE911-F5BC-47C7-93E8-AC5C5F1D0D52}" sibTransId="{37A532B9-EDC5-4616-89C7-EE63F73748E2}"/>
    <dgm:cxn modelId="{E80C0FFE-18A2-4DAC-B297-AE53E38A34BD}" type="presOf" srcId="{0140F93D-CDA5-4580-B214-B84F3C420D2E}" destId="{EFE323FC-E7E9-4F87-81EE-42AA1D45C071}" srcOrd="0" destOrd="1" presId="urn:microsoft.com/office/officeart/2008/layout/VerticalAccentList"/>
    <dgm:cxn modelId="{99FC4CA1-BF9A-46E2-9A03-B65010D8C0F8}" srcId="{64D5FD0E-BF5F-43E8-9315-6B527ACC8F7D}" destId="{4A13BDD7-3938-4B84-855E-AF02586AEBF9}" srcOrd="0" destOrd="0" parTransId="{5F63E0FD-2544-4282-A60A-C143C9202F8E}" sibTransId="{05AD0D98-D412-47BF-94ED-84D31178DCF7}"/>
    <dgm:cxn modelId="{E99F4581-31F5-4029-866A-7924EF267B28}" type="presOf" srcId="{D059B4C0-7EEA-4B93-98F6-B1DCCE2496CF}" destId="{C037591F-4A1E-484C-B498-C7A01577363D}" srcOrd="0" destOrd="0" presId="urn:microsoft.com/office/officeart/2008/layout/VerticalAccentList"/>
    <dgm:cxn modelId="{DE241A98-EDDB-4BE6-844A-BBE5384AF9BE}" type="presOf" srcId="{64D5FD0E-BF5F-43E8-9315-6B527ACC8F7D}" destId="{62634495-20A8-4457-BBA1-0C43D137D2C8}" srcOrd="0" destOrd="0" presId="urn:microsoft.com/office/officeart/2008/layout/VerticalAccentList"/>
    <dgm:cxn modelId="{11675BB7-E103-4810-B53B-2F664A00151A}" type="presOf" srcId="{08C42E1C-279E-46EC-BCFA-9B48BED70ABC}" destId="{53C811C9-BEFC-4818-AD0F-3D862813FEB2}" srcOrd="0" destOrd="0" presId="urn:microsoft.com/office/officeart/2008/layout/VerticalAccentList"/>
    <dgm:cxn modelId="{6E560027-F1C5-47AA-9C20-E43A9A10D55C}" type="presOf" srcId="{D6AE81CF-F691-4CF4-A832-CB59ACC9F299}" destId="{D206DDB4-B2D2-48A4-AA50-BCF69C27B014}" srcOrd="0" destOrd="0" presId="urn:microsoft.com/office/officeart/2008/layout/VerticalAccentList"/>
    <dgm:cxn modelId="{7F70194F-008F-4D9E-95FA-36C4338E65F8}" type="presOf" srcId="{595F8E71-069C-4B9F-8832-27E19522FB77}" destId="{EFE323FC-E7E9-4F87-81EE-42AA1D45C071}" srcOrd="0" destOrd="2" presId="urn:microsoft.com/office/officeart/2008/layout/VerticalAccentList"/>
    <dgm:cxn modelId="{496A5257-6BC5-4965-AA18-3F26D2CD86CF}" type="presOf" srcId="{947D6F0C-20E0-4383-8349-5A107467D0CC}" destId="{C037591F-4A1E-484C-B498-C7A01577363D}" srcOrd="0" destOrd="1" presId="urn:microsoft.com/office/officeart/2008/layout/VerticalAccentList"/>
    <dgm:cxn modelId="{63DB1BD0-4F14-4947-B3BB-A13565006A32}" srcId="{08C42E1C-279E-46EC-BCFA-9B48BED70ABC}" destId="{947D6F0C-20E0-4383-8349-5A107467D0CC}" srcOrd="1" destOrd="0" parTransId="{41DEB4F6-0A2D-419C-B94E-7E392D83695F}" sibTransId="{DAC9948E-8DC4-4D2D-B565-CE276AA35AA8}"/>
    <dgm:cxn modelId="{3EEB7EAF-049F-4595-B09D-BBFD67C1838D}" srcId="{64D5FD0E-BF5F-43E8-9315-6B527ACC8F7D}" destId="{595F8E71-069C-4B9F-8832-27E19522FB77}" srcOrd="2" destOrd="0" parTransId="{1524CF14-2B11-4E0C-A227-2F88F5BDE9A1}" sibTransId="{A7905B2B-E69E-441E-82BE-E8CBA1287FAF}"/>
    <dgm:cxn modelId="{E01A3DF9-69F4-4834-B416-7201FFF6EB81}" srcId="{D6AE81CF-F691-4CF4-A832-CB59ACC9F299}" destId="{64D5FD0E-BF5F-43E8-9315-6B527ACC8F7D}" srcOrd="0" destOrd="0" parTransId="{F9D652CF-2460-4E32-90E1-0CE3F5D8385A}" sibTransId="{D4FAB964-290A-4D2E-933F-995EC701F2D9}"/>
    <dgm:cxn modelId="{46216971-6EF5-4A4F-BF3D-F0CD054028AB}" type="presOf" srcId="{4A13BDD7-3938-4B84-855E-AF02586AEBF9}" destId="{EFE323FC-E7E9-4F87-81EE-42AA1D45C071}" srcOrd="0" destOrd="0" presId="urn:microsoft.com/office/officeart/2008/layout/VerticalAccentList"/>
    <dgm:cxn modelId="{2AE1075A-918D-4FB5-AC79-B86931F00C54}" srcId="{D6AE81CF-F691-4CF4-A832-CB59ACC9F299}" destId="{08C42E1C-279E-46EC-BCFA-9B48BED70ABC}" srcOrd="1" destOrd="0" parTransId="{4BE782BE-32F9-47B0-82D3-230A4A43FA7B}" sibTransId="{2BE2ACC3-24A4-4695-88E4-8341AAED1F2E}"/>
    <dgm:cxn modelId="{3207375B-505A-45B7-9224-9ED616E3847A}" srcId="{08C42E1C-279E-46EC-BCFA-9B48BED70ABC}" destId="{D059B4C0-7EEA-4B93-98F6-B1DCCE2496CF}" srcOrd="0" destOrd="0" parTransId="{1E94DEEB-D84A-4EE8-9A60-010AEA34E923}" sibTransId="{670C0002-FE05-4FD5-A985-D8AD031B77EE}"/>
    <dgm:cxn modelId="{9531D3A5-16BF-469D-A3A5-D00839CFDD09}" type="presParOf" srcId="{D206DDB4-B2D2-48A4-AA50-BCF69C27B014}" destId="{BB14B87A-08D1-406E-BD61-029479D7BEED}" srcOrd="0" destOrd="0" presId="urn:microsoft.com/office/officeart/2008/layout/VerticalAccentList"/>
    <dgm:cxn modelId="{644A2F43-7389-41C4-BB81-4FF235DBEA7A}" type="presParOf" srcId="{BB14B87A-08D1-406E-BD61-029479D7BEED}" destId="{62634495-20A8-4457-BBA1-0C43D137D2C8}" srcOrd="0" destOrd="0" presId="urn:microsoft.com/office/officeart/2008/layout/VerticalAccentList"/>
    <dgm:cxn modelId="{1F006A6F-CBFB-43F3-97AF-2CB172D09AF6}" type="presParOf" srcId="{D206DDB4-B2D2-48A4-AA50-BCF69C27B014}" destId="{6EF25A3A-1006-4685-91AF-976A1D9C2470}" srcOrd="1" destOrd="0" presId="urn:microsoft.com/office/officeart/2008/layout/VerticalAccentList"/>
    <dgm:cxn modelId="{E8CDA786-195E-4884-8CF8-615A6A98E8A2}" type="presParOf" srcId="{6EF25A3A-1006-4685-91AF-976A1D9C2470}" destId="{ED3684B4-B947-427A-9666-B1C3D138F110}" srcOrd="0" destOrd="0" presId="urn:microsoft.com/office/officeart/2008/layout/VerticalAccentList"/>
    <dgm:cxn modelId="{F8F64D3B-C09F-416D-B64F-3DFA94056A08}" type="presParOf" srcId="{6EF25A3A-1006-4685-91AF-976A1D9C2470}" destId="{9CA0BFCC-330A-4D30-908B-9339F4C800FC}" srcOrd="1" destOrd="0" presId="urn:microsoft.com/office/officeart/2008/layout/VerticalAccentList"/>
    <dgm:cxn modelId="{CD1CFF5A-6C3E-4681-949E-1E18E86DB7A9}" type="presParOf" srcId="{6EF25A3A-1006-4685-91AF-976A1D9C2470}" destId="{F5225DF4-D86C-4A49-A434-929AA96DC6F4}" srcOrd="2" destOrd="0" presId="urn:microsoft.com/office/officeart/2008/layout/VerticalAccentList"/>
    <dgm:cxn modelId="{D75A80A0-6F10-4B36-A411-7BE036866793}" type="presParOf" srcId="{6EF25A3A-1006-4685-91AF-976A1D9C2470}" destId="{D8F41371-1178-4F13-BBF2-ABAA6E4EB948}" srcOrd="3" destOrd="0" presId="urn:microsoft.com/office/officeart/2008/layout/VerticalAccentList"/>
    <dgm:cxn modelId="{B45D1B44-3C42-4177-93A9-0F9CF2FFD028}" type="presParOf" srcId="{6EF25A3A-1006-4685-91AF-976A1D9C2470}" destId="{A4781C82-3340-42A8-8925-B52F072E9C22}" srcOrd="4" destOrd="0" presId="urn:microsoft.com/office/officeart/2008/layout/VerticalAccentList"/>
    <dgm:cxn modelId="{37FFB43F-1738-4F11-A05D-A6F3052E9A22}" type="presParOf" srcId="{6EF25A3A-1006-4685-91AF-976A1D9C2470}" destId="{81E22F52-8D0F-4EDB-B40F-44741EB6D6CC}" srcOrd="5" destOrd="0" presId="urn:microsoft.com/office/officeart/2008/layout/VerticalAccentList"/>
    <dgm:cxn modelId="{C2A72BF7-21C5-4F16-8CC9-6F35F847BF99}" type="presParOf" srcId="{6EF25A3A-1006-4685-91AF-976A1D9C2470}" destId="{1967B6CD-6955-4468-893A-99BFC6CF0F77}" srcOrd="6" destOrd="0" presId="urn:microsoft.com/office/officeart/2008/layout/VerticalAccentList"/>
    <dgm:cxn modelId="{7990F471-0CE3-42C2-8ED9-EED058BFA249}" type="presParOf" srcId="{6EF25A3A-1006-4685-91AF-976A1D9C2470}" destId="{EFE323FC-E7E9-4F87-81EE-42AA1D45C071}" srcOrd="7" destOrd="0" presId="urn:microsoft.com/office/officeart/2008/layout/VerticalAccentList"/>
    <dgm:cxn modelId="{7DCFEE6E-C161-461F-BC31-5D700A32E591}" type="presParOf" srcId="{D206DDB4-B2D2-48A4-AA50-BCF69C27B014}" destId="{D45CB7DD-DD60-4EB8-B31A-083A0017D654}" srcOrd="2" destOrd="0" presId="urn:microsoft.com/office/officeart/2008/layout/VerticalAccentList"/>
    <dgm:cxn modelId="{ECA4C091-4EED-49D9-BAE1-27322CFDC139}" type="presParOf" srcId="{D206DDB4-B2D2-48A4-AA50-BCF69C27B014}" destId="{E4CE3FFC-213F-4262-B3C1-9A11B9787BD2}" srcOrd="3" destOrd="0" presId="urn:microsoft.com/office/officeart/2008/layout/VerticalAccentList"/>
    <dgm:cxn modelId="{1C083B54-536D-4DB1-9C95-EB0D5FE9D0BA}" type="presParOf" srcId="{E4CE3FFC-213F-4262-B3C1-9A11B9787BD2}" destId="{53C811C9-BEFC-4818-AD0F-3D862813FEB2}" srcOrd="0" destOrd="0" presId="urn:microsoft.com/office/officeart/2008/layout/VerticalAccentList"/>
    <dgm:cxn modelId="{E57D2EEF-25D4-4A2F-A070-4CD623C2A27B}" type="presParOf" srcId="{D206DDB4-B2D2-48A4-AA50-BCF69C27B014}" destId="{C2BA9CCC-C5F0-41A9-A77E-F2F452F08A53}" srcOrd="4" destOrd="0" presId="urn:microsoft.com/office/officeart/2008/layout/VerticalAccentList"/>
    <dgm:cxn modelId="{04990193-A745-470B-9CF6-FE107CE057C1}" type="presParOf" srcId="{C2BA9CCC-C5F0-41A9-A77E-F2F452F08A53}" destId="{378BEAE1-5AB1-4D95-B564-A0B76AC89CCF}" srcOrd="0" destOrd="0" presId="urn:microsoft.com/office/officeart/2008/layout/VerticalAccentList"/>
    <dgm:cxn modelId="{2FEA0D72-5495-4695-A64C-851C6AAB9E0A}" type="presParOf" srcId="{C2BA9CCC-C5F0-41A9-A77E-F2F452F08A53}" destId="{3FB77338-3613-47F7-A728-74F875ADBE92}" srcOrd="1" destOrd="0" presId="urn:microsoft.com/office/officeart/2008/layout/VerticalAccentList"/>
    <dgm:cxn modelId="{C44C04B5-93CA-471A-991E-EF64FE0B2CC1}" type="presParOf" srcId="{C2BA9CCC-C5F0-41A9-A77E-F2F452F08A53}" destId="{535FC750-D3EE-4FAD-BE6B-8419714F2544}" srcOrd="2" destOrd="0" presId="urn:microsoft.com/office/officeart/2008/layout/VerticalAccentList"/>
    <dgm:cxn modelId="{1AA325C0-3A92-42B7-AF83-16228F1BB3D1}" type="presParOf" srcId="{C2BA9CCC-C5F0-41A9-A77E-F2F452F08A53}" destId="{D65B05BE-A79A-4D8B-8678-AB42707A09A5}" srcOrd="3" destOrd="0" presId="urn:microsoft.com/office/officeart/2008/layout/VerticalAccentList"/>
    <dgm:cxn modelId="{8C031B5A-4C9E-4A2E-B042-152E1817F994}" type="presParOf" srcId="{C2BA9CCC-C5F0-41A9-A77E-F2F452F08A53}" destId="{1820A762-689F-4351-83C5-4102F3789BFE}" srcOrd="4" destOrd="0" presId="urn:microsoft.com/office/officeart/2008/layout/VerticalAccentList"/>
    <dgm:cxn modelId="{C763C8CB-3E28-4364-86A1-C324DE1A6472}" type="presParOf" srcId="{C2BA9CCC-C5F0-41A9-A77E-F2F452F08A53}" destId="{DBDF01CA-57AA-47D8-891F-D6770E0FBB9E}" srcOrd="5" destOrd="0" presId="urn:microsoft.com/office/officeart/2008/layout/VerticalAccentList"/>
    <dgm:cxn modelId="{37DD6AAA-0368-4A24-A67D-248787AC3EC2}" type="presParOf" srcId="{C2BA9CCC-C5F0-41A9-A77E-F2F452F08A53}" destId="{30CA7B00-C179-4FD1-BE1A-568E211BA8C5}" srcOrd="6" destOrd="0" presId="urn:microsoft.com/office/officeart/2008/layout/VerticalAccentList"/>
    <dgm:cxn modelId="{F20DA655-7109-4921-B19C-FA5235B968C7}" type="presParOf" srcId="{C2BA9CCC-C5F0-41A9-A77E-F2F452F08A53}" destId="{C037591F-4A1E-484C-B498-C7A01577363D}" srcOrd="7" destOrd="0" presId="urn:microsoft.com/office/officeart/2008/layout/VerticalAccent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E77ACFFC-0980-45E7-9C8D-7247FF30262C}" type="doc">
      <dgm:prSet loTypeId="urn:microsoft.com/office/officeart/2005/8/layout/vList5" loCatId="list" qsTypeId="urn:microsoft.com/office/officeart/2005/8/quickstyle/simple1" qsCatId="simple" csTypeId="urn:microsoft.com/office/officeart/2005/8/colors/colorful5" csCatId="colorful" phldr="1"/>
      <dgm:spPr/>
      <dgm:t>
        <a:bodyPr/>
        <a:lstStyle/>
        <a:p>
          <a:endParaRPr lang="id-ID"/>
        </a:p>
      </dgm:t>
    </dgm:pt>
    <dgm:pt modelId="{5F02E3AB-5133-4C02-B8B0-4448D6F56654}">
      <dgm:prSet phldrT="[Text]"/>
      <dgm:spPr/>
      <dgm:t>
        <a:bodyPr/>
        <a:lstStyle/>
        <a:p>
          <a:r>
            <a:rPr lang="id-ID" dirty="0" smtClean="0"/>
            <a:t>Kompetitif</a:t>
          </a:r>
          <a:endParaRPr lang="id-ID" dirty="0"/>
        </a:p>
      </dgm:t>
    </dgm:pt>
    <dgm:pt modelId="{0EB21088-64E5-4657-97BD-881234A8DA1F}" type="parTrans" cxnId="{BD4D7DBA-7333-45CC-94A6-839236AB19EC}">
      <dgm:prSet/>
      <dgm:spPr/>
      <dgm:t>
        <a:bodyPr/>
        <a:lstStyle/>
        <a:p>
          <a:endParaRPr lang="id-ID"/>
        </a:p>
      </dgm:t>
    </dgm:pt>
    <dgm:pt modelId="{98D82F33-E935-4FC4-9682-58A0A2E0DB0B}" type="sibTrans" cxnId="{BD4D7DBA-7333-45CC-94A6-839236AB19EC}">
      <dgm:prSet/>
      <dgm:spPr/>
      <dgm:t>
        <a:bodyPr/>
        <a:lstStyle/>
        <a:p>
          <a:endParaRPr lang="id-ID"/>
        </a:p>
      </dgm:t>
    </dgm:pt>
    <dgm:pt modelId="{3078BE24-39D1-41A8-B340-45C319331AD1}">
      <dgm:prSet phldrT="[Text]"/>
      <dgm:spPr/>
      <dgm:t>
        <a:bodyPr/>
        <a:lstStyle/>
        <a:p>
          <a:r>
            <a:rPr lang="id-ID" dirty="0" smtClean="0"/>
            <a:t>Negosiasi yang bersifat alot</a:t>
          </a:r>
          <a:endParaRPr lang="id-ID" dirty="0"/>
        </a:p>
      </dgm:t>
    </dgm:pt>
    <dgm:pt modelId="{0B4F9B7A-CF1A-4DA1-AEA5-F6AD926267D7}" type="parTrans" cxnId="{43CEC0DA-CE9F-49A3-99F4-2D628743E37B}">
      <dgm:prSet/>
      <dgm:spPr/>
      <dgm:t>
        <a:bodyPr/>
        <a:lstStyle/>
        <a:p>
          <a:endParaRPr lang="id-ID"/>
        </a:p>
      </dgm:t>
    </dgm:pt>
    <dgm:pt modelId="{6D405728-9E8F-4288-93E9-A557C940698A}" type="sibTrans" cxnId="{43CEC0DA-CE9F-49A3-99F4-2D628743E37B}">
      <dgm:prSet/>
      <dgm:spPr/>
      <dgm:t>
        <a:bodyPr/>
        <a:lstStyle/>
        <a:p>
          <a:endParaRPr lang="id-ID"/>
        </a:p>
      </dgm:t>
    </dgm:pt>
    <dgm:pt modelId="{508EFAA0-2571-4EDE-8AD2-B00A3A37B362}">
      <dgm:prSet phldrT="[Text]"/>
      <dgm:spPr/>
      <dgm:t>
        <a:bodyPr/>
        <a:lstStyle/>
        <a:p>
          <a:r>
            <a:rPr lang="id-ID" dirty="0" smtClean="0"/>
            <a:t>Tawar menawar yang ketat, proporsional, kalah dan menang</a:t>
          </a:r>
          <a:endParaRPr lang="id-ID" dirty="0"/>
        </a:p>
      </dgm:t>
    </dgm:pt>
    <dgm:pt modelId="{F8C133E1-9C1D-47E9-AA2D-43A120AA3DE8}" type="parTrans" cxnId="{88D2B8F6-74F8-4CA3-B55A-D3CFE700429A}">
      <dgm:prSet/>
      <dgm:spPr/>
      <dgm:t>
        <a:bodyPr/>
        <a:lstStyle/>
        <a:p>
          <a:endParaRPr lang="id-ID"/>
        </a:p>
      </dgm:t>
    </dgm:pt>
    <dgm:pt modelId="{03E09066-D9D0-4748-9D39-99EC390404F9}" type="sibTrans" cxnId="{88D2B8F6-74F8-4CA3-B55A-D3CFE700429A}">
      <dgm:prSet/>
      <dgm:spPr/>
      <dgm:t>
        <a:bodyPr/>
        <a:lstStyle/>
        <a:p>
          <a:endParaRPr lang="id-ID"/>
        </a:p>
      </dgm:t>
    </dgm:pt>
    <dgm:pt modelId="{8397FA64-C88B-4ADC-BFD9-20AC61DCAC63}">
      <dgm:prSet phldrT="[Text]"/>
      <dgm:spPr/>
      <dgm:t>
        <a:bodyPr/>
        <a:lstStyle/>
        <a:p>
          <a:r>
            <a:rPr lang="id-ID" dirty="0" smtClean="0"/>
            <a:t>Kooperatif</a:t>
          </a:r>
          <a:endParaRPr lang="id-ID" dirty="0"/>
        </a:p>
      </dgm:t>
    </dgm:pt>
    <dgm:pt modelId="{D72B41A7-0D17-4405-96D1-0B53F6531D23}" type="parTrans" cxnId="{39E4F4C4-3300-4F26-93CC-66232DD6DE53}">
      <dgm:prSet/>
      <dgm:spPr/>
      <dgm:t>
        <a:bodyPr/>
        <a:lstStyle/>
        <a:p>
          <a:endParaRPr lang="id-ID"/>
        </a:p>
      </dgm:t>
    </dgm:pt>
    <dgm:pt modelId="{AAD8A2E7-58D0-4C0A-B648-F420FE62DF4D}" type="sibTrans" cxnId="{39E4F4C4-3300-4F26-93CC-66232DD6DE53}">
      <dgm:prSet/>
      <dgm:spPr/>
      <dgm:t>
        <a:bodyPr/>
        <a:lstStyle/>
        <a:p>
          <a:endParaRPr lang="id-ID"/>
        </a:p>
      </dgm:t>
    </dgm:pt>
    <dgm:pt modelId="{1AB5C83C-1FCF-4C48-B721-2C8BCB5B1284}">
      <dgm:prSet phldrT="[Text]"/>
      <dgm:spPr/>
      <dgm:t>
        <a:bodyPr/>
        <a:lstStyle/>
        <a:p>
          <a:r>
            <a:rPr lang="id-ID" dirty="0" smtClean="0"/>
            <a:t>Menganggap negosiator lawan bukan sebagai musuh, melainkan sebagai mitra kerja untuk mencari </a:t>
          </a:r>
          <a:r>
            <a:rPr lang="id-ID" i="1" dirty="0" smtClean="0"/>
            <a:t>commond ground</a:t>
          </a:r>
          <a:endParaRPr lang="id-ID" i="1" dirty="0"/>
        </a:p>
      </dgm:t>
    </dgm:pt>
    <dgm:pt modelId="{A270670D-344A-46D3-AA79-E29D1A97ED33}" type="parTrans" cxnId="{E23B02C9-0299-4A89-8F88-E1A959513057}">
      <dgm:prSet/>
      <dgm:spPr/>
      <dgm:t>
        <a:bodyPr/>
        <a:lstStyle/>
        <a:p>
          <a:endParaRPr lang="id-ID"/>
        </a:p>
      </dgm:t>
    </dgm:pt>
    <dgm:pt modelId="{C4E14085-91A8-486B-A136-44339BA6E196}" type="sibTrans" cxnId="{E23B02C9-0299-4A89-8F88-E1A959513057}">
      <dgm:prSet/>
      <dgm:spPr/>
      <dgm:t>
        <a:bodyPr/>
        <a:lstStyle/>
        <a:p>
          <a:endParaRPr lang="id-ID"/>
        </a:p>
      </dgm:t>
    </dgm:pt>
    <dgm:pt modelId="{FB39DF84-D0B4-4D35-959A-ED6FD81D0998}">
      <dgm:prSet phldrT="[Text]"/>
      <dgm:spPr/>
      <dgm:t>
        <a:bodyPr/>
        <a:lstStyle/>
        <a:p>
          <a:r>
            <a:rPr lang="id-ID" dirty="0" smtClean="0"/>
            <a:t>Para pihak berkomunikasi untuk menjajagi kepentingan, niai-nilai bersama, dan bekerja sama</a:t>
          </a:r>
          <a:endParaRPr lang="id-ID" dirty="0"/>
        </a:p>
      </dgm:t>
    </dgm:pt>
    <dgm:pt modelId="{4FACD5F3-300D-46DD-963C-4FD57D8AAB86}" type="parTrans" cxnId="{57907E49-AB39-44F4-992C-4FF70DDC9367}">
      <dgm:prSet/>
      <dgm:spPr/>
      <dgm:t>
        <a:bodyPr/>
        <a:lstStyle/>
        <a:p>
          <a:endParaRPr lang="id-ID"/>
        </a:p>
      </dgm:t>
    </dgm:pt>
    <dgm:pt modelId="{8C8C181D-895A-4DED-9724-34F7518DBDA4}" type="sibTrans" cxnId="{57907E49-AB39-44F4-992C-4FF70DDC9367}">
      <dgm:prSet/>
      <dgm:spPr/>
      <dgm:t>
        <a:bodyPr/>
        <a:lstStyle/>
        <a:p>
          <a:endParaRPr lang="id-ID"/>
        </a:p>
      </dgm:t>
    </dgm:pt>
    <dgm:pt modelId="{B81158A5-EB2D-4554-BB65-1136C04A447E}">
      <dgm:prSet phldrT="[Text]"/>
      <dgm:spPr/>
      <dgm:t>
        <a:bodyPr/>
        <a:lstStyle/>
        <a:p>
          <a:r>
            <a:rPr lang="id-ID" dirty="0" smtClean="0"/>
            <a:t>Lunak-Keras</a:t>
          </a:r>
          <a:endParaRPr lang="id-ID" dirty="0"/>
        </a:p>
      </dgm:t>
    </dgm:pt>
    <dgm:pt modelId="{047B7BB3-9CE6-4B1D-A098-C1B26422A822}" type="parTrans" cxnId="{D00BD5B1-6985-42F3-BC8E-EE4E541EB2E8}">
      <dgm:prSet/>
      <dgm:spPr/>
      <dgm:t>
        <a:bodyPr/>
        <a:lstStyle/>
        <a:p>
          <a:endParaRPr lang="id-ID"/>
        </a:p>
      </dgm:t>
    </dgm:pt>
    <dgm:pt modelId="{1DE95278-18DC-4F52-B724-FF0E6E4EEBE7}" type="sibTrans" cxnId="{D00BD5B1-6985-42F3-BC8E-EE4E541EB2E8}">
      <dgm:prSet/>
      <dgm:spPr/>
      <dgm:t>
        <a:bodyPr/>
        <a:lstStyle/>
        <a:p>
          <a:endParaRPr lang="id-ID"/>
        </a:p>
      </dgm:t>
    </dgm:pt>
    <dgm:pt modelId="{9C8746CD-4009-4F77-A1BB-7FBF4B527B1B}">
      <dgm:prSet phldrT="[Text]"/>
      <dgm:spPr/>
      <dgm:t>
        <a:bodyPr/>
        <a:lstStyle/>
        <a:p>
          <a:r>
            <a:rPr lang="id-ID" dirty="0" smtClean="0"/>
            <a:t>Menempatkan pentingnya hubungan baik para pihak</a:t>
          </a:r>
          <a:endParaRPr lang="id-ID" dirty="0"/>
        </a:p>
      </dgm:t>
    </dgm:pt>
    <dgm:pt modelId="{E7F7A99B-0D49-41C8-9848-BB96BDFDECAF}" type="parTrans" cxnId="{BA8E229A-7318-4934-B779-E77BC2DF4D54}">
      <dgm:prSet/>
      <dgm:spPr/>
      <dgm:t>
        <a:bodyPr/>
        <a:lstStyle/>
        <a:p>
          <a:endParaRPr lang="id-ID"/>
        </a:p>
      </dgm:t>
    </dgm:pt>
    <dgm:pt modelId="{5379374A-9FC9-448D-9190-AB66097D4347}" type="sibTrans" cxnId="{BA8E229A-7318-4934-B779-E77BC2DF4D54}">
      <dgm:prSet/>
      <dgm:spPr/>
      <dgm:t>
        <a:bodyPr/>
        <a:lstStyle/>
        <a:p>
          <a:endParaRPr lang="id-ID"/>
        </a:p>
      </dgm:t>
    </dgm:pt>
    <dgm:pt modelId="{CC055483-18DA-4157-9F51-10AA3DFF1623}">
      <dgm:prSet phldrT="[Text]"/>
      <dgm:spPr/>
      <dgm:t>
        <a:bodyPr/>
        <a:lstStyle/>
        <a:p>
          <a:r>
            <a:rPr lang="id-ID" dirty="0" smtClean="0"/>
            <a:t>Menghasilkan pola “menang-kalah”</a:t>
          </a:r>
          <a:endParaRPr lang="id-ID" dirty="0"/>
        </a:p>
      </dgm:t>
    </dgm:pt>
    <dgm:pt modelId="{032BFA6C-5A11-49CF-A351-55B6039D1CB4}" type="parTrans" cxnId="{C75C8CBF-11A2-4B50-B786-1253249EF94B}">
      <dgm:prSet/>
      <dgm:spPr/>
      <dgm:t>
        <a:bodyPr/>
        <a:lstStyle/>
        <a:p>
          <a:endParaRPr lang="id-ID"/>
        </a:p>
      </dgm:t>
    </dgm:pt>
    <dgm:pt modelId="{9CD99F5D-DA33-4BA6-8442-783F46F1505C}" type="sibTrans" cxnId="{C75C8CBF-11A2-4B50-B786-1253249EF94B}">
      <dgm:prSet/>
      <dgm:spPr/>
      <dgm:t>
        <a:bodyPr/>
        <a:lstStyle/>
        <a:p>
          <a:endParaRPr lang="id-ID"/>
        </a:p>
      </dgm:t>
    </dgm:pt>
    <dgm:pt modelId="{E1B3360C-D8DE-41DC-91E0-0864A22D0B63}">
      <dgm:prSet phldrT="[Text]"/>
      <dgm:spPr/>
      <dgm:t>
        <a:bodyPr/>
        <a:lstStyle/>
        <a:p>
          <a:r>
            <a:rPr lang="id-ID" i="1" dirty="0" smtClean="0"/>
            <a:t>Interest Based Negotiation</a:t>
          </a:r>
          <a:endParaRPr lang="id-ID" i="1" dirty="0"/>
        </a:p>
      </dgm:t>
    </dgm:pt>
    <dgm:pt modelId="{FC031134-DA91-4694-8C9F-86F84C72A5C3}" type="parTrans" cxnId="{9CAE15FE-37BD-4289-8E00-E5E0A9784C18}">
      <dgm:prSet/>
      <dgm:spPr/>
      <dgm:t>
        <a:bodyPr/>
        <a:lstStyle/>
        <a:p>
          <a:endParaRPr lang="id-ID"/>
        </a:p>
      </dgm:t>
    </dgm:pt>
    <dgm:pt modelId="{FCAC56F9-CF0C-4C6D-BA8D-AA8C818D33D5}" type="sibTrans" cxnId="{9CAE15FE-37BD-4289-8E00-E5E0A9784C18}">
      <dgm:prSet/>
      <dgm:spPr/>
      <dgm:t>
        <a:bodyPr/>
        <a:lstStyle/>
        <a:p>
          <a:endParaRPr lang="id-ID"/>
        </a:p>
      </dgm:t>
    </dgm:pt>
    <dgm:pt modelId="{588CFEB0-D11E-4FF3-B280-0BB4B550B668}">
      <dgm:prSet/>
      <dgm:spPr/>
      <dgm:t>
        <a:bodyPr/>
        <a:lstStyle/>
        <a:p>
          <a:r>
            <a:rPr lang="id-ID" dirty="0" smtClean="0"/>
            <a:t>Merupakan jalan tengah yang ditawarkan atas pertentangan teknik keras lunak</a:t>
          </a:r>
          <a:endParaRPr lang="id-ID" dirty="0"/>
        </a:p>
      </dgm:t>
    </dgm:pt>
    <dgm:pt modelId="{CB503491-49F6-43F6-B407-B867EA8BDF67}" type="parTrans" cxnId="{E4C0DCE6-A6ED-410E-9C4C-8425D9B4EA5B}">
      <dgm:prSet/>
      <dgm:spPr/>
      <dgm:t>
        <a:bodyPr/>
        <a:lstStyle/>
        <a:p>
          <a:endParaRPr lang="id-ID"/>
        </a:p>
      </dgm:t>
    </dgm:pt>
    <dgm:pt modelId="{A8CDAED2-422C-4EF2-A94D-16D1B4A44F11}" type="sibTrans" cxnId="{E4C0DCE6-A6ED-410E-9C4C-8425D9B4EA5B}">
      <dgm:prSet/>
      <dgm:spPr/>
      <dgm:t>
        <a:bodyPr/>
        <a:lstStyle/>
        <a:p>
          <a:endParaRPr lang="id-ID"/>
        </a:p>
      </dgm:t>
    </dgm:pt>
    <dgm:pt modelId="{B74A4D12-E686-48BA-B08B-E2B9149B9EE3}">
      <dgm:prSet/>
      <dgm:spPr/>
      <dgm:t>
        <a:bodyPr/>
        <a:lstStyle/>
        <a:p>
          <a:r>
            <a:rPr lang="id-ID" dirty="0" smtClean="0"/>
            <a:t>Dipilih karena teknik keras lunak mengalami kebuntuan dalam negosiasi</a:t>
          </a:r>
          <a:endParaRPr lang="id-ID" dirty="0"/>
        </a:p>
      </dgm:t>
    </dgm:pt>
    <dgm:pt modelId="{B5F175EA-72B5-4F08-B96B-6E75AB690100}" type="parTrans" cxnId="{9BAB93B6-6251-4624-A2AA-A39FCF688A60}">
      <dgm:prSet/>
      <dgm:spPr/>
      <dgm:t>
        <a:bodyPr/>
        <a:lstStyle/>
        <a:p>
          <a:endParaRPr lang="id-ID"/>
        </a:p>
      </dgm:t>
    </dgm:pt>
    <dgm:pt modelId="{1A3810DD-38C5-4678-BA47-5BA8BD4F6255}" type="sibTrans" cxnId="{9BAB93B6-6251-4624-A2AA-A39FCF688A60}">
      <dgm:prSet/>
      <dgm:spPr/>
      <dgm:t>
        <a:bodyPr/>
        <a:lstStyle/>
        <a:p>
          <a:endParaRPr lang="id-ID"/>
        </a:p>
      </dgm:t>
    </dgm:pt>
    <dgm:pt modelId="{EA38B716-8F40-4E81-9D40-9107EE50760F}" type="pres">
      <dgm:prSet presAssocID="{E77ACFFC-0980-45E7-9C8D-7247FF30262C}" presName="Name0" presStyleCnt="0">
        <dgm:presLayoutVars>
          <dgm:dir/>
          <dgm:animLvl val="lvl"/>
          <dgm:resizeHandles val="exact"/>
        </dgm:presLayoutVars>
      </dgm:prSet>
      <dgm:spPr/>
      <dgm:t>
        <a:bodyPr/>
        <a:lstStyle/>
        <a:p>
          <a:endParaRPr lang="id-ID"/>
        </a:p>
      </dgm:t>
    </dgm:pt>
    <dgm:pt modelId="{F7BE0C79-364E-48A1-8903-C23E6A79617A}" type="pres">
      <dgm:prSet presAssocID="{5F02E3AB-5133-4C02-B8B0-4448D6F56654}" presName="linNode" presStyleCnt="0"/>
      <dgm:spPr/>
    </dgm:pt>
    <dgm:pt modelId="{50411834-7B2E-41E3-B16A-60E32FAFE314}" type="pres">
      <dgm:prSet presAssocID="{5F02E3AB-5133-4C02-B8B0-4448D6F56654}" presName="parentText" presStyleLbl="node1" presStyleIdx="0" presStyleCnt="4">
        <dgm:presLayoutVars>
          <dgm:chMax val="1"/>
          <dgm:bulletEnabled val="1"/>
        </dgm:presLayoutVars>
      </dgm:prSet>
      <dgm:spPr/>
      <dgm:t>
        <a:bodyPr/>
        <a:lstStyle/>
        <a:p>
          <a:endParaRPr lang="id-ID"/>
        </a:p>
      </dgm:t>
    </dgm:pt>
    <dgm:pt modelId="{E885FF29-A6F3-4C84-AD6D-96E226F1E77A}" type="pres">
      <dgm:prSet presAssocID="{5F02E3AB-5133-4C02-B8B0-4448D6F56654}" presName="descendantText" presStyleLbl="alignAccFollowNode1" presStyleIdx="0" presStyleCnt="4">
        <dgm:presLayoutVars>
          <dgm:bulletEnabled val="1"/>
        </dgm:presLayoutVars>
      </dgm:prSet>
      <dgm:spPr/>
      <dgm:t>
        <a:bodyPr/>
        <a:lstStyle/>
        <a:p>
          <a:endParaRPr lang="id-ID"/>
        </a:p>
      </dgm:t>
    </dgm:pt>
    <dgm:pt modelId="{200E99CB-F047-416B-900B-64677E72BFA9}" type="pres">
      <dgm:prSet presAssocID="{98D82F33-E935-4FC4-9682-58A0A2E0DB0B}" presName="sp" presStyleCnt="0"/>
      <dgm:spPr/>
    </dgm:pt>
    <dgm:pt modelId="{095C0BA3-2EC6-435D-9254-1C35F6567C0A}" type="pres">
      <dgm:prSet presAssocID="{8397FA64-C88B-4ADC-BFD9-20AC61DCAC63}" presName="linNode" presStyleCnt="0"/>
      <dgm:spPr/>
    </dgm:pt>
    <dgm:pt modelId="{B70B4D65-C6AF-4FA2-8CA6-4BAA8126343C}" type="pres">
      <dgm:prSet presAssocID="{8397FA64-C88B-4ADC-BFD9-20AC61DCAC63}" presName="parentText" presStyleLbl="node1" presStyleIdx="1" presStyleCnt="4">
        <dgm:presLayoutVars>
          <dgm:chMax val="1"/>
          <dgm:bulletEnabled val="1"/>
        </dgm:presLayoutVars>
      </dgm:prSet>
      <dgm:spPr/>
      <dgm:t>
        <a:bodyPr/>
        <a:lstStyle/>
        <a:p>
          <a:endParaRPr lang="id-ID"/>
        </a:p>
      </dgm:t>
    </dgm:pt>
    <dgm:pt modelId="{A84D6C35-B450-4BDD-8556-7303EB084FC7}" type="pres">
      <dgm:prSet presAssocID="{8397FA64-C88B-4ADC-BFD9-20AC61DCAC63}" presName="descendantText" presStyleLbl="alignAccFollowNode1" presStyleIdx="1" presStyleCnt="4">
        <dgm:presLayoutVars>
          <dgm:bulletEnabled val="1"/>
        </dgm:presLayoutVars>
      </dgm:prSet>
      <dgm:spPr/>
      <dgm:t>
        <a:bodyPr/>
        <a:lstStyle/>
        <a:p>
          <a:endParaRPr lang="id-ID"/>
        </a:p>
      </dgm:t>
    </dgm:pt>
    <dgm:pt modelId="{58540356-ED49-46E2-89CD-72C17C8AF252}" type="pres">
      <dgm:prSet presAssocID="{AAD8A2E7-58D0-4C0A-B648-F420FE62DF4D}" presName="sp" presStyleCnt="0"/>
      <dgm:spPr/>
    </dgm:pt>
    <dgm:pt modelId="{9B31F682-087D-40E9-A832-42ADB06AE06E}" type="pres">
      <dgm:prSet presAssocID="{B81158A5-EB2D-4554-BB65-1136C04A447E}" presName="linNode" presStyleCnt="0"/>
      <dgm:spPr/>
    </dgm:pt>
    <dgm:pt modelId="{152E885F-E043-4732-9872-1AAD1968D3B8}" type="pres">
      <dgm:prSet presAssocID="{B81158A5-EB2D-4554-BB65-1136C04A447E}" presName="parentText" presStyleLbl="node1" presStyleIdx="2" presStyleCnt="4">
        <dgm:presLayoutVars>
          <dgm:chMax val="1"/>
          <dgm:bulletEnabled val="1"/>
        </dgm:presLayoutVars>
      </dgm:prSet>
      <dgm:spPr/>
      <dgm:t>
        <a:bodyPr/>
        <a:lstStyle/>
        <a:p>
          <a:endParaRPr lang="id-ID"/>
        </a:p>
      </dgm:t>
    </dgm:pt>
    <dgm:pt modelId="{E0350181-F48A-4140-BA3F-2A5D53AD964F}" type="pres">
      <dgm:prSet presAssocID="{B81158A5-EB2D-4554-BB65-1136C04A447E}" presName="descendantText" presStyleLbl="alignAccFollowNode1" presStyleIdx="2" presStyleCnt="4">
        <dgm:presLayoutVars>
          <dgm:bulletEnabled val="1"/>
        </dgm:presLayoutVars>
      </dgm:prSet>
      <dgm:spPr/>
      <dgm:t>
        <a:bodyPr/>
        <a:lstStyle/>
        <a:p>
          <a:endParaRPr lang="id-ID"/>
        </a:p>
      </dgm:t>
    </dgm:pt>
    <dgm:pt modelId="{7F86EB6D-2DD7-4E68-8E5B-15B3142450E8}" type="pres">
      <dgm:prSet presAssocID="{1DE95278-18DC-4F52-B724-FF0E6E4EEBE7}" presName="sp" presStyleCnt="0"/>
      <dgm:spPr/>
    </dgm:pt>
    <dgm:pt modelId="{5BD44E31-C0CE-4F78-8386-BDD3C5B38E43}" type="pres">
      <dgm:prSet presAssocID="{E1B3360C-D8DE-41DC-91E0-0864A22D0B63}" presName="linNode" presStyleCnt="0"/>
      <dgm:spPr/>
    </dgm:pt>
    <dgm:pt modelId="{5D219E99-9B31-4E2F-970D-96305C0DF285}" type="pres">
      <dgm:prSet presAssocID="{E1B3360C-D8DE-41DC-91E0-0864A22D0B63}" presName="parentText" presStyleLbl="node1" presStyleIdx="3" presStyleCnt="4">
        <dgm:presLayoutVars>
          <dgm:chMax val="1"/>
          <dgm:bulletEnabled val="1"/>
        </dgm:presLayoutVars>
      </dgm:prSet>
      <dgm:spPr/>
      <dgm:t>
        <a:bodyPr/>
        <a:lstStyle/>
        <a:p>
          <a:endParaRPr lang="id-ID"/>
        </a:p>
      </dgm:t>
    </dgm:pt>
    <dgm:pt modelId="{DF7F0C07-17C8-4D54-82A0-BCFD576FE670}" type="pres">
      <dgm:prSet presAssocID="{E1B3360C-D8DE-41DC-91E0-0864A22D0B63}" presName="descendantText" presStyleLbl="alignAccFollowNode1" presStyleIdx="3" presStyleCnt="4">
        <dgm:presLayoutVars>
          <dgm:bulletEnabled val="1"/>
        </dgm:presLayoutVars>
      </dgm:prSet>
      <dgm:spPr/>
      <dgm:t>
        <a:bodyPr/>
        <a:lstStyle/>
        <a:p>
          <a:endParaRPr lang="id-ID"/>
        </a:p>
      </dgm:t>
    </dgm:pt>
  </dgm:ptLst>
  <dgm:cxnLst>
    <dgm:cxn modelId="{E23B02C9-0299-4A89-8F88-E1A959513057}" srcId="{8397FA64-C88B-4ADC-BFD9-20AC61DCAC63}" destId="{1AB5C83C-1FCF-4C48-B721-2C8BCB5B1284}" srcOrd="0" destOrd="0" parTransId="{A270670D-344A-46D3-AA79-E29D1A97ED33}" sibTransId="{C4E14085-91A8-486B-A136-44339BA6E196}"/>
    <dgm:cxn modelId="{57907E49-AB39-44F4-992C-4FF70DDC9367}" srcId="{8397FA64-C88B-4ADC-BFD9-20AC61DCAC63}" destId="{FB39DF84-D0B4-4D35-959A-ED6FD81D0998}" srcOrd="1" destOrd="0" parTransId="{4FACD5F3-300D-46DD-963C-4FD57D8AAB86}" sibTransId="{8C8C181D-895A-4DED-9724-34F7518DBDA4}"/>
    <dgm:cxn modelId="{9CAE15FE-37BD-4289-8E00-E5E0A9784C18}" srcId="{E77ACFFC-0980-45E7-9C8D-7247FF30262C}" destId="{E1B3360C-D8DE-41DC-91E0-0864A22D0B63}" srcOrd="3" destOrd="0" parTransId="{FC031134-DA91-4694-8C9F-86F84C72A5C3}" sibTransId="{FCAC56F9-CF0C-4C6D-BA8D-AA8C818D33D5}"/>
    <dgm:cxn modelId="{224E374D-902A-4329-A100-73A97FBB1B25}" type="presOf" srcId="{8397FA64-C88B-4ADC-BFD9-20AC61DCAC63}" destId="{B70B4D65-C6AF-4FA2-8CA6-4BAA8126343C}" srcOrd="0" destOrd="0" presId="urn:microsoft.com/office/officeart/2005/8/layout/vList5"/>
    <dgm:cxn modelId="{B33CBDCA-B941-4390-AD59-99ADC34859D6}" type="presOf" srcId="{5F02E3AB-5133-4C02-B8B0-4448D6F56654}" destId="{50411834-7B2E-41E3-B16A-60E32FAFE314}" srcOrd="0" destOrd="0" presId="urn:microsoft.com/office/officeart/2005/8/layout/vList5"/>
    <dgm:cxn modelId="{AB8F9CAB-740A-45B3-91E0-293E717A23E8}" type="presOf" srcId="{1AB5C83C-1FCF-4C48-B721-2C8BCB5B1284}" destId="{A84D6C35-B450-4BDD-8556-7303EB084FC7}" srcOrd="0" destOrd="0" presId="urn:microsoft.com/office/officeart/2005/8/layout/vList5"/>
    <dgm:cxn modelId="{45ADE9FF-788C-4B35-A7DB-3BBDC6B14EEB}" type="presOf" srcId="{508EFAA0-2571-4EDE-8AD2-B00A3A37B362}" destId="{E885FF29-A6F3-4C84-AD6D-96E226F1E77A}" srcOrd="0" destOrd="1" presId="urn:microsoft.com/office/officeart/2005/8/layout/vList5"/>
    <dgm:cxn modelId="{26C5D62D-A6A4-4A8E-81E4-59FBD97E5D4B}" type="presOf" srcId="{E1B3360C-D8DE-41DC-91E0-0864A22D0B63}" destId="{5D219E99-9B31-4E2F-970D-96305C0DF285}" srcOrd="0" destOrd="0" presId="urn:microsoft.com/office/officeart/2005/8/layout/vList5"/>
    <dgm:cxn modelId="{88D2B8F6-74F8-4CA3-B55A-D3CFE700429A}" srcId="{5F02E3AB-5133-4C02-B8B0-4448D6F56654}" destId="{508EFAA0-2571-4EDE-8AD2-B00A3A37B362}" srcOrd="1" destOrd="0" parTransId="{F8C133E1-9C1D-47E9-AA2D-43A120AA3DE8}" sibTransId="{03E09066-D9D0-4748-9D39-99EC390404F9}"/>
    <dgm:cxn modelId="{C75C8CBF-11A2-4B50-B786-1253249EF94B}" srcId="{B81158A5-EB2D-4554-BB65-1136C04A447E}" destId="{CC055483-18DA-4157-9F51-10AA3DFF1623}" srcOrd="1" destOrd="0" parTransId="{032BFA6C-5A11-49CF-A351-55B6039D1CB4}" sibTransId="{9CD99F5D-DA33-4BA6-8442-783F46F1505C}"/>
    <dgm:cxn modelId="{9BAB93B6-6251-4624-A2AA-A39FCF688A60}" srcId="{E1B3360C-D8DE-41DC-91E0-0864A22D0B63}" destId="{B74A4D12-E686-48BA-B08B-E2B9149B9EE3}" srcOrd="1" destOrd="0" parTransId="{B5F175EA-72B5-4F08-B96B-6E75AB690100}" sibTransId="{1A3810DD-38C5-4678-BA47-5BA8BD4F6255}"/>
    <dgm:cxn modelId="{F1E7348D-CD03-4A25-817F-AC17F1EC6F03}" type="presOf" srcId="{9C8746CD-4009-4F77-A1BB-7FBF4B527B1B}" destId="{E0350181-F48A-4140-BA3F-2A5D53AD964F}" srcOrd="0" destOrd="0" presId="urn:microsoft.com/office/officeart/2005/8/layout/vList5"/>
    <dgm:cxn modelId="{BD4D7DBA-7333-45CC-94A6-839236AB19EC}" srcId="{E77ACFFC-0980-45E7-9C8D-7247FF30262C}" destId="{5F02E3AB-5133-4C02-B8B0-4448D6F56654}" srcOrd="0" destOrd="0" parTransId="{0EB21088-64E5-4657-97BD-881234A8DA1F}" sibTransId="{98D82F33-E935-4FC4-9682-58A0A2E0DB0B}"/>
    <dgm:cxn modelId="{D00BD5B1-6985-42F3-BC8E-EE4E541EB2E8}" srcId="{E77ACFFC-0980-45E7-9C8D-7247FF30262C}" destId="{B81158A5-EB2D-4554-BB65-1136C04A447E}" srcOrd="2" destOrd="0" parTransId="{047B7BB3-9CE6-4B1D-A098-C1B26422A822}" sibTransId="{1DE95278-18DC-4F52-B724-FF0E6E4EEBE7}"/>
    <dgm:cxn modelId="{E4A0B08D-3F4C-417E-8447-3866FDEDEBA8}" type="presOf" srcId="{CC055483-18DA-4157-9F51-10AA3DFF1623}" destId="{E0350181-F48A-4140-BA3F-2A5D53AD964F}" srcOrd="0" destOrd="1" presId="urn:microsoft.com/office/officeart/2005/8/layout/vList5"/>
    <dgm:cxn modelId="{E4C0DCE6-A6ED-410E-9C4C-8425D9B4EA5B}" srcId="{E1B3360C-D8DE-41DC-91E0-0864A22D0B63}" destId="{588CFEB0-D11E-4FF3-B280-0BB4B550B668}" srcOrd="0" destOrd="0" parTransId="{CB503491-49F6-43F6-B407-B867EA8BDF67}" sibTransId="{A8CDAED2-422C-4EF2-A94D-16D1B4A44F11}"/>
    <dgm:cxn modelId="{BA8E229A-7318-4934-B779-E77BC2DF4D54}" srcId="{B81158A5-EB2D-4554-BB65-1136C04A447E}" destId="{9C8746CD-4009-4F77-A1BB-7FBF4B527B1B}" srcOrd="0" destOrd="0" parTransId="{E7F7A99B-0D49-41C8-9848-BB96BDFDECAF}" sibTransId="{5379374A-9FC9-448D-9190-AB66097D4347}"/>
    <dgm:cxn modelId="{599A2D2D-0EF5-49A0-ADB1-BB26D3080C2C}" type="presOf" srcId="{FB39DF84-D0B4-4D35-959A-ED6FD81D0998}" destId="{A84D6C35-B450-4BDD-8556-7303EB084FC7}" srcOrd="0" destOrd="1" presId="urn:microsoft.com/office/officeart/2005/8/layout/vList5"/>
    <dgm:cxn modelId="{39E4F4C4-3300-4F26-93CC-66232DD6DE53}" srcId="{E77ACFFC-0980-45E7-9C8D-7247FF30262C}" destId="{8397FA64-C88B-4ADC-BFD9-20AC61DCAC63}" srcOrd="1" destOrd="0" parTransId="{D72B41A7-0D17-4405-96D1-0B53F6531D23}" sibTransId="{AAD8A2E7-58D0-4C0A-B648-F420FE62DF4D}"/>
    <dgm:cxn modelId="{278B1026-FAEC-4C8D-BEF4-33A7FE0AC311}" type="presOf" srcId="{E77ACFFC-0980-45E7-9C8D-7247FF30262C}" destId="{EA38B716-8F40-4E81-9D40-9107EE50760F}" srcOrd="0" destOrd="0" presId="urn:microsoft.com/office/officeart/2005/8/layout/vList5"/>
    <dgm:cxn modelId="{15799567-9A26-43B2-A3BE-FFB583918735}" type="presOf" srcId="{588CFEB0-D11E-4FF3-B280-0BB4B550B668}" destId="{DF7F0C07-17C8-4D54-82A0-BCFD576FE670}" srcOrd="0" destOrd="0" presId="urn:microsoft.com/office/officeart/2005/8/layout/vList5"/>
    <dgm:cxn modelId="{43CEC0DA-CE9F-49A3-99F4-2D628743E37B}" srcId="{5F02E3AB-5133-4C02-B8B0-4448D6F56654}" destId="{3078BE24-39D1-41A8-B340-45C319331AD1}" srcOrd="0" destOrd="0" parTransId="{0B4F9B7A-CF1A-4DA1-AEA5-F6AD926267D7}" sibTransId="{6D405728-9E8F-4288-93E9-A557C940698A}"/>
    <dgm:cxn modelId="{19E0263D-E9D8-46CB-AAE2-AE5C5C7C546F}" type="presOf" srcId="{B81158A5-EB2D-4554-BB65-1136C04A447E}" destId="{152E885F-E043-4732-9872-1AAD1968D3B8}" srcOrd="0" destOrd="0" presId="urn:microsoft.com/office/officeart/2005/8/layout/vList5"/>
    <dgm:cxn modelId="{E650593D-96C4-4CFD-AE25-B9A3949A9011}" type="presOf" srcId="{B74A4D12-E686-48BA-B08B-E2B9149B9EE3}" destId="{DF7F0C07-17C8-4D54-82A0-BCFD576FE670}" srcOrd="0" destOrd="1" presId="urn:microsoft.com/office/officeart/2005/8/layout/vList5"/>
    <dgm:cxn modelId="{180C5A6B-4D43-4C2C-A69C-B5C9173481AE}" type="presOf" srcId="{3078BE24-39D1-41A8-B340-45C319331AD1}" destId="{E885FF29-A6F3-4C84-AD6D-96E226F1E77A}" srcOrd="0" destOrd="0" presId="urn:microsoft.com/office/officeart/2005/8/layout/vList5"/>
    <dgm:cxn modelId="{AB80ED36-F345-4368-B28D-18AC451C383B}" type="presParOf" srcId="{EA38B716-8F40-4E81-9D40-9107EE50760F}" destId="{F7BE0C79-364E-48A1-8903-C23E6A79617A}" srcOrd="0" destOrd="0" presId="urn:microsoft.com/office/officeart/2005/8/layout/vList5"/>
    <dgm:cxn modelId="{CB9DBCD2-5F5B-4D67-BA3E-8EA91F3BBA31}" type="presParOf" srcId="{F7BE0C79-364E-48A1-8903-C23E6A79617A}" destId="{50411834-7B2E-41E3-B16A-60E32FAFE314}" srcOrd="0" destOrd="0" presId="urn:microsoft.com/office/officeart/2005/8/layout/vList5"/>
    <dgm:cxn modelId="{C7883A0B-F045-4BC6-A150-17AB939FA930}" type="presParOf" srcId="{F7BE0C79-364E-48A1-8903-C23E6A79617A}" destId="{E885FF29-A6F3-4C84-AD6D-96E226F1E77A}" srcOrd="1" destOrd="0" presId="urn:microsoft.com/office/officeart/2005/8/layout/vList5"/>
    <dgm:cxn modelId="{E1C8CED0-71A2-49E9-BED6-0EFE272A70EB}" type="presParOf" srcId="{EA38B716-8F40-4E81-9D40-9107EE50760F}" destId="{200E99CB-F047-416B-900B-64677E72BFA9}" srcOrd="1" destOrd="0" presId="urn:microsoft.com/office/officeart/2005/8/layout/vList5"/>
    <dgm:cxn modelId="{A55990E1-FA4D-4B3A-801C-32D5AAEC7471}" type="presParOf" srcId="{EA38B716-8F40-4E81-9D40-9107EE50760F}" destId="{095C0BA3-2EC6-435D-9254-1C35F6567C0A}" srcOrd="2" destOrd="0" presId="urn:microsoft.com/office/officeart/2005/8/layout/vList5"/>
    <dgm:cxn modelId="{AC6FAD64-048E-4A3C-A13D-E21178FCBDA6}" type="presParOf" srcId="{095C0BA3-2EC6-435D-9254-1C35F6567C0A}" destId="{B70B4D65-C6AF-4FA2-8CA6-4BAA8126343C}" srcOrd="0" destOrd="0" presId="urn:microsoft.com/office/officeart/2005/8/layout/vList5"/>
    <dgm:cxn modelId="{4518FA70-3668-4869-8310-99949254387B}" type="presParOf" srcId="{095C0BA3-2EC6-435D-9254-1C35F6567C0A}" destId="{A84D6C35-B450-4BDD-8556-7303EB084FC7}" srcOrd="1" destOrd="0" presId="urn:microsoft.com/office/officeart/2005/8/layout/vList5"/>
    <dgm:cxn modelId="{F9F64110-9CAF-44A8-A6DB-A4D61441E1F1}" type="presParOf" srcId="{EA38B716-8F40-4E81-9D40-9107EE50760F}" destId="{58540356-ED49-46E2-89CD-72C17C8AF252}" srcOrd="3" destOrd="0" presId="urn:microsoft.com/office/officeart/2005/8/layout/vList5"/>
    <dgm:cxn modelId="{CF93C026-26ED-4E7C-8EDA-98E9E1D4FE4C}" type="presParOf" srcId="{EA38B716-8F40-4E81-9D40-9107EE50760F}" destId="{9B31F682-087D-40E9-A832-42ADB06AE06E}" srcOrd="4" destOrd="0" presId="urn:microsoft.com/office/officeart/2005/8/layout/vList5"/>
    <dgm:cxn modelId="{1A636D98-7AE4-4D9C-99ED-F482DC7F0037}" type="presParOf" srcId="{9B31F682-087D-40E9-A832-42ADB06AE06E}" destId="{152E885F-E043-4732-9872-1AAD1968D3B8}" srcOrd="0" destOrd="0" presId="urn:microsoft.com/office/officeart/2005/8/layout/vList5"/>
    <dgm:cxn modelId="{A90A4A2A-6819-4EA4-A891-CE1E1C5B00EB}" type="presParOf" srcId="{9B31F682-087D-40E9-A832-42ADB06AE06E}" destId="{E0350181-F48A-4140-BA3F-2A5D53AD964F}" srcOrd="1" destOrd="0" presId="urn:microsoft.com/office/officeart/2005/8/layout/vList5"/>
    <dgm:cxn modelId="{932B28B0-9AB7-4197-8727-B9F0B3A716CE}" type="presParOf" srcId="{EA38B716-8F40-4E81-9D40-9107EE50760F}" destId="{7F86EB6D-2DD7-4E68-8E5B-15B3142450E8}" srcOrd="5" destOrd="0" presId="urn:microsoft.com/office/officeart/2005/8/layout/vList5"/>
    <dgm:cxn modelId="{1731D5C8-7B21-483E-AB79-88F164DF355C}" type="presParOf" srcId="{EA38B716-8F40-4E81-9D40-9107EE50760F}" destId="{5BD44E31-C0CE-4F78-8386-BDD3C5B38E43}" srcOrd="6" destOrd="0" presId="urn:microsoft.com/office/officeart/2005/8/layout/vList5"/>
    <dgm:cxn modelId="{339F86C3-FB90-4165-B031-A3CF9482F39B}" type="presParOf" srcId="{5BD44E31-C0CE-4F78-8386-BDD3C5B38E43}" destId="{5D219E99-9B31-4E2F-970D-96305C0DF285}" srcOrd="0" destOrd="0" presId="urn:microsoft.com/office/officeart/2005/8/layout/vList5"/>
    <dgm:cxn modelId="{D1B32C13-BFDC-4D5F-89E5-579E30D4E5AF}" type="presParOf" srcId="{5BD44E31-C0CE-4F78-8386-BDD3C5B38E43}" destId="{DF7F0C07-17C8-4D54-82A0-BCFD576FE670}"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E69683C-6909-4153-B1D1-FA685653F651}">
      <dsp:nvSpPr>
        <dsp:cNvPr id="0" name=""/>
        <dsp:cNvSpPr/>
      </dsp:nvSpPr>
      <dsp:spPr>
        <a:xfrm>
          <a:off x="-5535497" y="-847605"/>
          <a:ext cx="6591755" cy="6591755"/>
        </a:xfrm>
        <a:prstGeom prst="blockArc">
          <a:avLst>
            <a:gd name="adj1" fmla="val 18900000"/>
            <a:gd name="adj2" fmla="val 2700000"/>
            <a:gd name="adj3" fmla="val 328"/>
          </a:avLst>
        </a:prstGeom>
        <a:noFill/>
        <a:ln w="11429" cap="flat" cmpd="sng" algn="ctr">
          <a:solidFill>
            <a:schemeClr val="accent2">
              <a:hueOff val="0"/>
              <a:satOff val="0"/>
              <a:lumOff val="0"/>
              <a:alphaOff val="0"/>
            </a:schemeClr>
          </a:solidFill>
          <a:prstDash val="sysDash"/>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13F2ED20-BDE7-4CAA-B30C-0AE9E2BD390F}">
      <dsp:nvSpPr>
        <dsp:cNvPr id="0" name=""/>
        <dsp:cNvSpPr/>
      </dsp:nvSpPr>
      <dsp:spPr>
        <a:xfrm>
          <a:off x="679640" y="489654"/>
          <a:ext cx="7461699" cy="979308"/>
        </a:xfrm>
        <a:prstGeom prst="rect">
          <a:avLst/>
        </a:prstGeom>
        <a:solidFill>
          <a:schemeClr val="accent2">
            <a:hueOff val="0"/>
            <a:satOff val="0"/>
            <a:lumOff val="0"/>
            <a:alphaOff val="0"/>
          </a:schemeClr>
        </a:solidFill>
        <a:ln>
          <a:noFill/>
        </a:ln>
        <a:effectLst>
          <a:outerShdw blurRad="50800" dist="25400" dir="5400000" rotWithShape="0">
            <a:srgbClr val="000000">
              <a:alpha val="4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777326" tIns="73660" rIns="73660" bIns="73660" numCol="1" spcCol="1270" anchor="ctr" anchorCtr="0">
          <a:noAutofit/>
        </a:bodyPr>
        <a:lstStyle/>
        <a:p>
          <a:pPr lvl="0" algn="l" defTabSz="1289050">
            <a:lnSpc>
              <a:spcPct val="90000"/>
            </a:lnSpc>
            <a:spcBef>
              <a:spcPct val="0"/>
            </a:spcBef>
            <a:spcAft>
              <a:spcPct val="35000"/>
            </a:spcAft>
          </a:pPr>
          <a:r>
            <a:rPr lang="id-ID" sz="2900" kern="1200" dirty="0" smtClean="0"/>
            <a:t>Adanya beberapa pihak (2 orang atau lebih)</a:t>
          </a:r>
          <a:endParaRPr lang="id-ID" sz="2900" kern="1200" dirty="0"/>
        </a:p>
      </dsp:txBody>
      <dsp:txXfrm>
        <a:off x="679640" y="489654"/>
        <a:ext cx="7461699" cy="979308"/>
      </dsp:txXfrm>
    </dsp:sp>
    <dsp:sp modelId="{85A6CA65-E589-4F6C-B7F9-F2D9832EF457}">
      <dsp:nvSpPr>
        <dsp:cNvPr id="0" name=""/>
        <dsp:cNvSpPr/>
      </dsp:nvSpPr>
      <dsp:spPr>
        <a:xfrm>
          <a:off x="67572" y="367240"/>
          <a:ext cx="1224136" cy="1224136"/>
        </a:xfrm>
        <a:prstGeom prst="ellipse">
          <a:avLst/>
        </a:prstGeom>
        <a:solidFill>
          <a:schemeClr val="lt1">
            <a:hueOff val="0"/>
            <a:satOff val="0"/>
            <a:lumOff val="0"/>
            <a:alphaOff val="0"/>
          </a:schemeClr>
        </a:solidFill>
        <a:ln>
          <a:noFill/>
        </a:ln>
        <a:effectLst/>
        <a:scene3d>
          <a:camera prst="orthographicFront">
            <a:rot lat="0" lon="0" rev="0"/>
          </a:camera>
          <a:lightRig rig="contrasting" dir="t">
            <a:rot lat="0" lon="0" rev="1200000"/>
          </a:lightRig>
        </a:scene3d>
        <a:sp3d z="300000" contourW="12700" prstMaterial="flat">
          <a:bevelT w="177800" h="254000"/>
          <a:bevelB w="152400"/>
        </a:sp3d>
      </dsp:spPr>
      <dsp:style>
        <a:lnRef idx="0">
          <a:scrgbClr r="0" g="0" b="0"/>
        </a:lnRef>
        <a:fillRef idx="1">
          <a:scrgbClr r="0" g="0" b="0"/>
        </a:fillRef>
        <a:effectRef idx="0">
          <a:scrgbClr r="0" g="0" b="0"/>
        </a:effectRef>
        <a:fontRef idx="minor"/>
      </dsp:style>
    </dsp:sp>
    <dsp:sp modelId="{CBB2C5C7-E84F-4F37-A8A1-3150C9D88619}">
      <dsp:nvSpPr>
        <dsp:cNvPr id="0" name=""/>
        <dsp:cNvSpPr/>
      </dsp:nvSpPr>
      <dsp:spPr>
        <a:xfrm>
          <a:off x="1035619" y="1958617"/>
          <a:ext cx="7105720" cy="979308"/>
        </a:xfrm>
        <a:prstGeom prst="rect">
          <a:avLst/>
        </a:prstGeom>
        <a:solidFill>
          <a:schemeClr val="accent3">
            <a:hueOff val="0"/>
            <a:satOff val="0"/>
            <a:lumOff val="0"/>
            <a:alphaOff val="0"/>
          </a:schemeClr>
        </a:solidFill>
        <a:ln>
          <a:noFill/>
        </a:ln>
        <a:effectLst>
          <a:outerShdw blurRad="50800" dist="25400" dir="5400000" rotWithShape="0">
            <a:srgbClr val="000000">
              <a:alpha val="4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777326" tIns="73660" rIns="73660" bIns="73660" numCol="1" spcCol="1270" anchor="ctr" anchorCtr="0">
          <a:noAutofit/>
        </a:bodyPr>
        <a:lstStyle/>
        <a:p>
          <a:pPr lvl="0" algn="l" defTabSz="1289050">
            <a:lnSpc>
              <a:spcPct val="90000"/>
            </a:lnSpc>
            <a:spcBef>
              <a:spcPct val="0"/>
            </a:spcBef>
            <a:spcAft>
              <a:spcPct val="35000"/>
            </a:spcAft>
          </a:pPr>
          <a:r>
            <a:rPr lang="id-ID" sz="2900" kern="1200" smtClean="0"/>
            <a:t>Para pihak tersebut mempunyai tujuan yang tidak dapat dipersatukan</a:t>
          </a:r>
          <a:endParaRPr lang="id-ID" sz="2900" kern="1200" dirty="0" smtClean="0"/>
        </a:p>
      </dsp:txBody>
      <dsp:txXfrm>
        <a:off x="1035619" y="1958617"/>
        <a:ext cx="7105720" cy="979308"/>
      </dsp:txXfrm>
    </dsp:sp>
    <dsp:sp modelId="{1F8BF2FF-41ED-46E7-86C9-1D1A1124DAE3}">
      <dsp:nvSpPr>
        <dsp:cNvPr id="0" name=""/>
        <dsp:cNvSpPr/>
      </dsp:nvSpPr>
      <dsp:spPr>
        <a:xfrm>
          <a:off x="423551" y="1836204"/>
          <a:ext cx="1224136" cy="1224136"/>
        </a:xfrm>
        <a:prstGeom prst="ellipse">
          <a:avLst/>
        </a:prstGeom>
        <a:solidFill>
          <a:schemeClr val="lt1">
            <a:hueOff val="0"/>
            <a:satOff val="0"/>
            <a:lumOff val="0"/>
            <a:alphaOff val="0"/>
          </a:schemeClr>
        </a:solidFill>
        <a:ln>
          <a:noFill/>
        </a:ln>
        <a:effectLst/>
        <a:scene3d>
          <a:camera prst="orthographicFront">
            <a:rot lat="0" lon="0" rev="0"/>
          </a:camera>
          <a:lightRig rig="contrasting" dir="t">
            <a:rot lat="0" lon="0" rev="1200000"/>
          </a:lightRig>
        </a:scene3d>
        <a:sp3d z="300000" contourW="12700" prstMaterial="flat">
          <a:bevelT w="177800" h="254000"/>
          <a:bevelB w="152400"/>
        </a:sp3d>
      </dsp:spPr>
      <dsp:style>
        <a:lnRef idx="0">
          <a:scrgbClr r="0" g="0" b="0"/>
        </a:lnRef>
        <a:fillRef idx="1">
          <a:scrgbClr r="0" g="0" b="0"/>
        </a:fillRef>
        <a:effectRef idx="0">
          <a:scrgbClr r="0" g="0" b="0"/>
        </a:effectRef>
        <a:fontRef idx="minor"/>
      </dsp:style>
    </dsp:sp>
    <dsp:sp modelId="{87FCBA8D-A02D-4136-BFF8-C082C8D9A4AB}">
      <dsp:nvSpPr>
        <dsp:cNvPr id="0" name=""/>
        <dsp:cNvSpPr/>
      </dsp:nvSpPr>
      <dsp:spPr>
        <a:xfrm>
          <a:off x="679640" y="3427580"/>
          <a:ext cx="7461699" cy="979308"/>
        </a:xfrm>
        <a:prstGeom prst="rect">
          <a:avLst/>
        </a:prstGeom>
        <a:solidFill>
          <a:schemeClr val="accent4">
            <a:hueOff val="0"/>
            <a:satOff val="0"/>
            <a:lumOff val="0"/>
            <a:alphaOff val="0"/>
          </a:schemeClr>
        </a:solidFill>
        <a:ln>
          <a:noFill/>
        </a:ln>
        <a:effectLst>
          <a:outerShdw blurRad="50800" dist="25400" dir="5400000" rotWithShape="0">
            <a:srgbClr val="000000">
              <a:alpha val="4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777326" tIns="73660" rIns="73660" bIns="73660" numCol="1" spcCol="1270" anchor="ctr" anchorCtr="0">
          <a:noAutofit/>
        </a:bodyPr>
        <a:lstStyle/>
        <a:p>
          <a:pPr lvl="0" algn="l" defTabSz="1289050">
            <a:lnSpc>
              <a:spcPct val="90000"/>
            </a:lnSpc>
            <a:spcBef>
              <a:spcPct val="0"/>
            </a:spcBef>
            <a:spcAft>
              <a:spcPct val="35000"/>
            </a:spcAft>
          </a:pPr>
          <a:r>
            <a:rPr lang="id-ID" sz="2900" kern="1200" smtClean="0"/>
            <a:t>Masing-masing saling meyakinkan akan kebenaran tujuannya sendiri</a:t>
          </a:r>
          <a:endParaRPr lang="id-ID" sz="2900" kern="1200" dirty="0"/>
        </a:p>
      </dsp:txBody>
      <dsp:txXfrm>
        <a:off x="679640" y="3427580"/>
        <a:ext cx="7461699" cy="979308"/>
      </dsp:txXfrm>
    </dsp:sp>
    <dsp:sp modelId="{C23CBC62-3ECB-48AE-A34E-8CDFA5C3836C}">
      <dsp:nvSpPr>
        <dsp:cNvPr id="0" name=""/>
        <dsp:cNvSpPr/>
      </dsp:nvSpPr>
      <dsp:spPr>
        <a:xfrm>
          <a:off x="67572" y="3305167"/>
          <a:ext cx="1224136" cy="1224136"/>
        </a:xfrm>
        <a:prstGeom prst="ellipse">
          <a:avLst/>
        </a:prstGeom>
        <a:solidFill>
          <a:schemeClr val="lt1">
            <a:hueOff val="0"/>
            <a:satOff val="0"/>
            <a:lumOff val="0"/>
            <a:alphaOff val="0"/>
          </a:schemeClr>
        </a:solidFill>
        <a:ln>
          <a:noFill/>
        </a:ln>
        <a:effectLst/>
        <a:scene3d>
          <a:camera prst="orthographicFront">
            <a:rot lat="0" lon="0" rev="0"/>
          </a:camera>
          <a:lightRig rig="contrasting" dir="t">
            <a:rot lat="0" lon="0" rev="1200000"/>
          </a:lightRig>
        </a:scene3d>
        <a:sp3d z="300000" contourW="12700" prstMaterial="flat">
          <a:bevelT w="177800" h="254000"/>
          <a:bevelB w="152400"/>
        </a:sp3d>
      </dsp:spPr>
      <dsp:style>
        <a:lnRef idx="0">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B5B3CF0-F5D9-40B0-AC5C-DFC92FD820D2}">
      <dsp:nvSpPr>
        <dsp:cNvPr id="0" name=""/>
        <dsp:cNvSpPr/>
      </dsp:nvSpPr>
      <dsp:spPr>
        <a:xfrm>
          <a:off x="1190" y="1270297"/>
          <a:ext cx="2539007" cy="1523404"/>
        </a:xfrm>
        <a:prstGeom prst="roundRect">
          <a:avLst>
            <a:gd name="adj" fmla="val 10000"/>
          </a:avLst>
        </a:prstGeom>
        <a:solidFill>
          <a:schemeClr val="accent2">
            <a:hueOff val="0"/>
            <a:satOff val="0"/>
            <a:lumOff val="0"/>
            <a:alphaOff val="0"/>
          </a:schemeClr>
        </a:solidFill>
        <a:ln>
          <a:noFill/>
        </a:ln>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accent2">
              <a:hueOff val="0"/>
              <a:satOff val="0"/>
              <a:lumOff val="0"/>
              <a:alphaOff val="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id-ID" sz="2200" kern="1200" dirty="0" smtClean="0"/>
            <a:t>Penyelesaian tidak melalui pengadilan</a:t>
          </a:r>
          <a:endParaRPr lang="id-ID" sz="2200" kern="1200" dirty="0"/>
        </a:p>
      </dsp:txBody>
      <dsp:txXfrm>
        <a:off x="45809" y="1314916"/>
        <a:ext cx="2449769" cy="1434166"/>
      </dsp:txXfrm>
    </dsp:sp>
    <dsp:sp modelId="{8BACA930-F27A-4C03-B8A1-E826480E175C}">
      <dsp:nvSpPr>
        <dsp:cNvPr id="0" name=""/>
        <dsp:cNvSpPr/>
      </dsp:nvSpPr>
      <dsp:spPr>
        <a:xfrm>
          <a:off x="2794099" y="1717163"/>
          <a:ext cx="538269" cy="629673"/>
        </a:xfrm>
        <a:prstGeom prst="rightArrow">
          <a:avLst>
            <a:gd name="adj1" fmla="val 60000"/>
            <a:gd name="adj2" fmla="val 50000"/>
          </a:avLst>
        </a:prstGeom>
        <a:solidFill>
          <a:schemeClr val="accent2">
            <a:hueOff val="0"/>
            <a:satOff val="0"/>
            <a:lumOff val="0"/>
            <a:alphaOff val="0"/>
          </a:schemeClr>
        </a:solidFill>
        <a:ln>
          <a:noFill/>
        </a:ln>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accent2">
              <a:hueOff val="0"/>
              <a:satOff val="0"/>
              <a:lumOff val="0"/>
              <a:alphaOff val="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id-ID" sz="1700" kern="1200"/>
        </a:p>
      </dsp:txBody>
      <dsp:txXfrm>
        <a:off x="2794099" y="1843098"/>
        <a:ext cx="376788" cy="377803"/>
      </dsp:txXfrm>
    </dsp:sp>
    <dsp:sp modelId="{F63F73DE-D543-40B2-AE45-00D41A223564}">
      <dsp:nvSpPr>
        <dsp:cNvPr id="0" name=""/>
        <dsp:cNvSpPr/>
      </dsp:nvSpPr>
      <dsp:spPr>
        <a:xfrm>
          <a:off x="3555801" y="1270297"/>
          <a:ext cx="2539007" cy="1523404"/>
        </a:xfrm>
        <a:prstGeom prst="roundRect">
          <a:avLst>
            <a:gd name="adj" fmla="val 10000"/>
          </a:avLst>
        </a:prstGeom>
        <a:solidFill>
          <a:schemeClr val="accent3">
            <a:hueOff val="0"/>
            <a:satOff val="0"/>
            <a:lumOff val="0"/>
            <a:alphaOff val="0"/>
          </a:schemeClr>
        </a:solidFill>
        <a:ln>
          <a:noFill/>
        </a:ln>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accent3">
              <a:hueOff val="0"/>
              <a:satOff val="0"/>
              <a:lumOff val="0"/>
              <a:alphaOff val="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id-ID" sz="2200" i="1" kern="1200" dirty="0" smtClean="0"/>
            <a:t>Alternative Dispute Resolution</a:t>
          </a:r>
        </a:p>
        <a:p>
          <a:pPr lvl="0" algn="ctr" defTabSz="977900">
            <a:lnSpc>
              <a:spcPct val="90000"/>
            </a:lnSpc>
            <a:spcBef>
              <a:spcPct val="0"/>
            </a:spcBef>
            <a:spcAft>
              <a:spcPct val="35000"/>
            </a:spcAft>
          </a:pPr>
          <a:r>
            <a:rPr lang="id-ID" sz="2200" i="1" kern="1200" dirty="0" smtClean="0"/>
            <a:t>(ADR)</a:t>
          </a:r>
          <a:endParaRPr lang="id-ID" sz="2200" i="1" kern="1200" dirty="0"/>
        </a:p>
      </dsp:txBody>
      <dsp:txXfrm>
        <a:off x="3600420" y="1314916"/>
        <a:ext cx="2449769" cy="143416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919D17-D23E-4FD3-B8C6-2CB9FB141263}">
      <dsp:nvSpPr>
        <dsp:cNvPr id="0" name=""/>
        <dsp:cNvSpPr/>
      </dsp:nvSpPr>
      <dsp:spPr>
        <a:xfrm>
          <a:off x="2657" y="16430"/>
          <a:ext cx="2591135" cy="518400"/>
        </a:xfrm>
        <a:prstGeom prst="rect">
          <a:avLst/>
        </a:prstGeom>
        <a:solidFill>
          <a:schemeClr val="accent2">
            <a:hueOff val="0"/>
            <a:satOff val="0"/>
            <a:lumOff val="0"/>
            <a:alphaOff val="0"/>
          </a:schemeClr>
        </a:solidFill>
        <a:ln>
          <a:noFill/>
        </a:ln>
        <a:effectLst>
          <a:outerShdw blurRad="508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8016" tIns="73152" rIns="128016" bIns="73152" numCol="1" spcCol="1270" anchor="ctr" anchorCtr="0">
          <a:noAutofit/>
        </a:bodyPr>
        <a:lstStyle/>
        <a:p>
          <a:pPr lvl="0" algn="ctr" defTabSz="800100">
            <a:lnSpc>
              <a:spcPct val="90000"/>
            </a:lnSpc>
            <a:spcBef>
              <a:spcPct val="0"/>
            </a:spcBef>
            <a:spcAft>
              <a:spcPct val="35000"/>
            </a:spcAft>
          </a:pPr>
          <a:r>
            <a:rPr lang="id-ID" sz="1800" kern="1200" smtClean="0"/>
            <a:t>Konsultasi</a:t>
          </a:r>
          <a:endParaRPr lang="id-ID" sz="1800" kern="1200" dirty="0"/>
        </a:p>
      </dsp:txBody>
      <dsp:txXfrm>
        <a:off x="2657" y="16430"/>
        <a:ext cx="2591135" cy="518400"/>
      </dsp:txXfrm>
    </dsp:sp>
    <dsp:sp modelId="{6694726D-5188-4C1E-8B1E-F5A20E1330FD}">
      <dsp:nvSpPr>
        <dsp:cNvPr id="0" name=""/>
        <dsp:cNvSpPr/>
      </dsp:nvSpPr>
      <dsp:spPr>
        <a:xfrm>
          <a:off x="2657" y="534830"/>
          <a:ext cx="2591135" cy="4020738"/>
        </a:xfrm>
        <a:prstGeom prst="rect">
          <a:avLst/>
        </a:prstGeom>
        <a:solidFill>
          <a:schemeClr val="accent2">
            <a:tint val="40000"/>
            <a:alpha val="90000"/>
            <a:hueOff val="0"/>
            <a:satOff val="0"/>
            <a:lumOff val="0"/>
            <a:alphaOff val="0"/>
          </a:schemeClr>
        </a:solidFill>
        <a:ln w="9525" cap="flat" cmpd="sng" algn="ctr">
          <a:solidFill>
            <a:schemeClr val="accent2">
              <a:tint val="40000"/>
              <a:alpha val="90000"/>
              <a:hueOff val="0"/>
              <a:satOff val="0"/>
              <a:lumOff val="0"/>
              <a:alphaOff val="0"/>
            </a:schemeClr>
          </a:solidFill>
          <a:prstDash val="solid"/>
        </a:ln>
        <a:effectLst>
          <a:outerShdw blurRad="50800" dist="25400" dir="5400000" rotWithShape="0">
            <a:srgbClr val="000000">
              <a:alpha val="45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id-ID" sz="1800" kern="1200" dirty="0" smtClean="0"/>
            <a:t>Tindakan yang bersifat personal antara klien dengan pihak lain yang merupakan konsultan yang memberikan pendapat kepada klien untuk memenuhi keperluan dan lebutuhan klien tersebut</a:t>
          </a:r>
          <a:endParaRPr lang="id-ID" sz="1800" kern="1200" dirty="0"/>
        </a:p>
      </dsp:txBody>
      <dsp:txXfrm>
        <a:off x="2657" y="534830"/>
        <a:ext cx="2591135" cy="4020738"/>
      </dsp:txXfrm>
    </dsp:sp>
    <dsp:sp modelId="{C099856E-3736-46DC-A4A5-6C0F852B712C}">
      <dsp:nvSpPr>
        <dsp:cNvPr id="0" name=""/>
        <dsp:cNvSpPr/>
      </dsp:nvSpPr>
      <dsp:spPr>
        <a:xfrm>
          <a:off x="2956551" y="16430"/>
          <a:ext cx="2591135" cy="518400"/>
        </a:xfrm>
        <a:prstGeom prst="rect">
          <a:avLst/>
        </a:prstGeom>
        <a:solidFill>
          <a:schemeClr val="accent2">
            <a:hueOff val="489413"/>
            <a:satOff val="6596"/>
            <a:lumOff val="8039"/>
            <a:alphaOff val="0"/>
          </a:schemeClr>
        </a:solidFill>
        <a:ln>
          <a:noFill/>
        </a:ln>
        <a:effectLst>
          <a:outerShdw blurRad="508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8016" tIns="73152" rIns="128016" bIns="73152" numCol="1" spcCol="1270" anchor="ctr" anchorCtr="0">
          <a:noAutofit/>
        </a:bodyPr>
        <a:lstStyle/>
        <a:p>
          <a:pPr lvl="0" algn="ctr" defTabSz="800100">
            <a:lnSpc>
              <a:spcPct val="90000"/>
            </a:lnSpc>
            <a:spcBef>
              <a:spcPct val="0"/>
            </a:spcBef>
            <a:spcAft>
              <a:spcPct val="35000"/>
            </a:spcAft>
          </a:pPr>
          <a:r>
            <a:rPr lang="id-ID" sz="1800" kern="1200" dirty="0" smtClean="0"/>
            <a:t>Negosiasi</a:t>
          </a:r>
          <a:endParaRPr lang="id-ID" sz="1800" kern="1200" dirty="0"/>
        </a:p>
      </dsp:txBody>
      <dsp:txXfrm>
        <a:off x="2956551" y="16430"/>
        <a:ext cx="2591135" cy="518400"/>
      </dsp:txXfrm>
    </dsp:sp>
    <dsp:sp modelId="{AA385297-555B-4486-936E-816B81BBE3A0}">
      <dsp:nvSpPr>
        <dsp:cNvPr id="0" name=""/>
        <dsp:cNvSpPr/>
      </dsp:nvSpPr>
      <dsp:spPr>
        <a:xfrm>
          <a:off x="2956551" y="534830"/>
          <a:ext cx="2591135" cy="4020738"/>
        </a:xfrm>
        <a:prstGeom prst="rect">
          <a:avLst/>
        </a:prstGeom>
        <a:solidFill>
          <a:schemeClr val="accent2">
            <a:tint val="40000"/>
            <a:alpha val="90000"/>
            <a:hueOff val="455158"/>
            <a:satOff val="7430"/>
            <a:lumOff val="1661"/>
            <a:alphaOff val="0"/>
          </a:schemeClr>
        </a:solidFill>
        <a:ln w="9525" cap="flat" cmpd="sng" algn="ctr">
          <a:solidFill>
            <a:schemeClr val="accent2">
              <a:tint val="40000"/>
              <a:alpha val="90000"/>
              <a:hueOff val="455158"/>
              <a:satOff val="7430"/>
              <a:lumOff val="1661"/>
              <a:alphaOff val="0"/>
            </a:schemeClr>
          </a:solidFill>
          <a:prstDash val="solid"/>
        </a:ln>
        <a:effectLst>
          <a:outerShdw blurRad="50800" dist="25400" dir="5400000" rotWithShape="0">
            <a:srgbClr val="000000">
              <a:alpha val="45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id-ID" sz="1800" kern="1200" dirty="0" smtClean="0"/>
            <a:t>Mencapai kesepakatan bersama atas dasar kerja sama yang lebih harmonis dan kreatif</a:t>
          </a:r>
          <a:endParaRPr lang="id-ID" sz="1800" kern="1200" dirty="0"/>
        </a:p>
        <a:p>
          <a:pPr marL="171450" lvl="1" indent="-171450" algn="l" defTabSz="800100">
            <a:lnSpc>
              <a:spcPct val="90000"/>
            </a:lnSpc>
            <a:spcBef>
              <a:spcPct val="0"/>
            </a:spcBef>
            <a:spcAft>
              <a:spcPct val="15000"/>
            </a:spcAft>
            <a:buChar char="••"/>
          </a:pPr>
          <a:r>
            <a:rPr lang="id-ID" sz="1800" kern="1200" dirty="0" smtClean="0"/>
            <a:t>Para pihak berhadapan langsung secara saksama dalam mendiskusikan permasalahan yang mereka hadapai dengan cara kooperatif dan saling terbuka (Joni Emerzon, 2000)</a:t>
          </a:r>
          <a:endParaRPr lang="id-ID" sz="1800" kern="1200" dirty="0"/>
        </a:p>
      </dsp:txBody>
      <dsp:txXfrm>
        <a:off x="2956551" y="534830"/>
        <a:ext cx="2591135" cy="4020738"/>
      </dsp:txXfrm>
    </dsp:sp>
    <dsp:sp modelId="{C5D9278E-665C-4708-9056-895D5D4CE2C1}">
      <dsp:nvSpPr>
        <dsp:cNvPr id="0" name=""/>
        <dsp:cNvSpPr/>
      </dsp:nvSpPr>
      <dsp:spPr>
        <a:xfrm>
          <a:off x="5910445" y="16430"/>
          <a:ext cx="2591135" cy="518400"/>
        </a:xfrm>
        <a:prstGeom prst="rect">
          <a:avLst/>
        </a:prstGeom>
        <a:solidFill>
          <a:schemeClr val="accent2">
            <a:hueOff val="978826"/>
            <a:satOff val="13192"/>
            <a:lumOff val="16078"/>
            <a:alphaOff val="0"/>
          </a:schemeClr>
        </a:solidFill>
        <a:ln>
          <a:noFill/>
        </a:ln>
        <a:effectLst>
          <a:outerShdw blurRad="508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8016" tIns="73152" rIns="128016" bIns="73152" numCol="1" spcCol="1270" anchor="ctr" anchorCtr="0">
          <a:noAutofit/>
        </a:bodyPr>
        <a:lstStyle/>
        <a:p>
          <a:pPr lvl="0" algn="ctr" defTabSz="800100">
            <a:lnSpc>
              <a:spcPct val="90000"/>
            </a:lnSpc>
            <a:spcBef>
              <a:spcPct val="0"/>
            </a:spcBef>
            <a:spcAft>
              <a:spcPct val="35000"/>
            </a:spcAft>
          </a:pPr>
          <a:r>
            <a:rPr lang="id-ID" sz="1800" kern="1200" dirty="0" smtClean="0"/>
            <a:t>Mediasi</a:t>
          </a:r>
          <a:endParaRPr lang="id-ID" sz="1800" kern="1200" dirty="0"/>
        </a:p>
      </dsp:txBody>
      <dsp:txXfrm>
        <a:off x="5910445" y="16430"/>
        <a:ext cx="2591135" cy="518400"/>
      </dsp:txXfrm>
    </dsp:sp>
    <dsp:sp modelId="{BE21E958-9AB3-4711-9A11-93FFAE8757C1}">
      <dsp:nvSpPr>
        <dsp:cNvPr id="0" name=""/>
        <dsp:cNvSpPr/>
      </dsp:nvSpPr>
      <dsp:spPr>
        <a:xfrm>
          <a:off x="5910445" y="534830"/>
          <a:ext cx="2591135" cy="4020738"/>
        </a:xfrm>
        <a:prstGeom prst="rect">
          <a:avLst/>
        </a:prstGeom>
        <a:solidFill>
          <a:schemeClr val="accent2">
            <a:tint val="40000"/>
            <a:alpha val="90000"/>
            <a:hueOff val="910317"/>
            <a:satOff val="14861"/>
            <a:lumOff val="3322"/>
            <a:alphaOff val="0"/>
          </a:schemeClr>
        </a:solidFill>
        <a:ln w="9525" cap="flat" cmpd="sng" algn="ctr">
          <a:solidFill>
            <a:schemeClr val="accent2">
              <a:tint val="40000"/>
              <a:alpha val="90000"/>
              <a:hueOff val="910317"/>
              <a:satOff val="14861"/>
              <a:lumOff val="3322"/>
              <a:alphaOff val="0"/>
            </a:schemeClr>
          </a:solidFill>
          <a:prstDash val="solid"/>
        </a:ln>
        <a:effectLst>
          <a:outerShdw blurRad="50800" dist="25400" dir="5400000" rotWithShape="0">
            <a:srgbClr val="000000">
              <a:alpha val="45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id-ID" sz="1800" kern="1200" dirty="0" smtClean="0"/>
            <a:t>Upaya penyelesaian sengketa dengan bantuan pihak ke 3 (netral)</a:t>
          </a:r>
          <a:endParaRPr lang="id-ID" sz="1800" kern="1200" dirty="0"/>
        </a:p>
      </dsp:txBody>
      <dsp:txXfrm>
        <a:off x="5910445" y="534830"/>
        <a:ext cx="2591135" cy="402073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919D17-D23E-4FD3-B8C6-2CB9FB141263}">
      <dsp:nvSpPr>
        <dsp:cNvPr id="0" name=""/>
        <dsp:cNvSpPr/>
      </dsp:nvSpPr>
      <dsp:spPr>
        <a:xfrm>
          <a:off x="2657" y="108101"/>
          <a:ext cx="2591135" cy="662400"/>
        </a:xfrm>
        <a:prstGeom prst="rect">
          <a:avLst/>
        </a:prstGeom>
        <a:solidFill>
          <a:schemeClr val="accent3">
            <a:hueOff val="0"/>
            <a:satOff val="0"/>
            <a:lumOff val="0"/>
            <a:alphaOff val="0"/>
          </a:schemeClr>
        </a:solidFill>
        <a:ln>
          <a:noFill/>
        </a:ln>
        <a:effectLst>
          <a:outerShdw blurRad="508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63576" tIns="93472" rIns="163576" bIns="93472" numCol="1" spcCol="1270" anchor="ctr" anchorCtr="0">
          <a:noAutofit/>
        </a:bodyPr>
        <a:lstStyle/>
        <a:p>
          <a:pPr lvl="0" algn="ctr" defTabSz="1022350">
            <a:lnSpc>
              <a:spcPct val="90000"/>
            </a:lnSpc>
            <a:spcBef>
              <a:spcPct val="0"/>
            </a:spcBef>
            <a:spcAft>
              <a:spcPct val="35000"/>
            </a:spcAft>
          </a:pPr>
          <a:r>
            <a:rPr lang="id-ID" sz="2300" kern="1200" dirty="0" smtClean="0"/>
            <a:t>Konsiliasi</a:t>
          </a:r>
          <a:endParaRPr lang="id-ID" sz="2300" kern="1200" dirty="0"/>
        </a:p>
      </dsp:txBody>
      <dsp:txXfrm>
        <a:off x="2657" y="108101"/>
        <a:ext cx="2591135" cy="662400"/>
      </dsp:txXfrm>
    </dsp:sp>
    <dsp:sp modelId="{6694726D-5188-4C1E-8B1E-F5A20E1330FD}">
      <dsp:nvSpPr>
        <dsp:cNvPr id="0" name=""/>
        <dsp:cNvSpPr/>
      </dsp:nvSpPr>
      <dsp:spPr>
        <a:xfrm>
          <a:off x="2657" y="770501"/>
          <a:ext cx="2591135" cy="3693397"/>
        </a:xfrm>
        <a:prstGeom prst="rect">
          <a:avLst/>
        </a:prstGeom>
        <a:solidFill>
          <a:schemeClr val="accent3">
            <a:tint val="40000"/>
            <a:alpha val="90000"/>
            <a:hueOff val="0"/>
            <a:satOff val="0"/>
            <a:lumOff val="0"/>
            <a:alphaOff val="0"/>
          </a:schemeClr>
        </a:solidFill>
        <a:ln w="9525" cap="flat" cmpd="sng" algn="ctr">
          <a:solidFill>
            <a:schemeClr val="accent3">
              <a:tint val="40000"/>
              <a:alpha val="90000"/>
              <a:hueOff val="0"/>
              <a:satOff val="0"/>
              <a:lumOff val="0"/>
              <a:alphaOff val="0"/>
            </a:schemeClr>
          </a:solidFill>
          <a:prstDash val="solid"/>
        </a:ln>
        <a:effectLst>
          <a:outerShdw blurRad="50800" dist="25400" dir="5400000" rotWithShape="0">
            <a:srgbClr val="000000">
              <a:alpha val="45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22682" tIns="122682" rIns="163576" bIns="184023" numCol="1" spcCol="1270" anchor="t" anchorCtr="0">
          <a:noAutofit/>
        </a:bodyPr>
        <a:lstStyle/>
        <a:p>
          <a:pPr marL="228600" lvl="1" indent="-228600" algn="l" defTabSz="1022350">
            <a:lnSpc>
              <a:spcPct val="90000"/>
            </a:lnSpc>
            <a:spcBef>
              <a:spcPct val="0"/>
            </a:spcBef>
            <a:spcAft>
              <a:spcPct val="15000"/>
            </a:spcAft>
            <a:buChar char="••"/>
          </a:pPr>
          <a:r>
            <a:rPr lang="id-ID" sz="2300" kern="1200" dirty="0" smtClean="0"/>
            <a:t>Menggunakan pihak ke 3, hanya konsiliator memainkan peran pasif, para mediator memainkan peran aktif</a:t>
          </a:r>
          <a:endParaRPr lang="id-ID" sz="2300" kern="1200" dirty="0"/>
        </a:p>
      </dsp:txBody>
      <dsp:txXfrm>
        <a:off x="2657" y="770501"/>
        <a:ext cx="2591135" cy="3693397"/>
      </dsp:txXfrm>
    </dsp:sp>
    <dsp:sp modelId="{C099856E-3736-46DC-A4A5-6C0F852B712C}">
      <dsp:nvSpPr>
        <dsp:cNvPr id="0" name=""/>
        <dsp:cNvSpPr/>
      </dsp:nvSpPr>
      <dsp:spPr>
        <a:xfrm>
          <a:off x="2956551" y="108101"/>
          <a:ext cx="2591135" cy="662400"/>
        </a:xfrm>
        <a:prstGeom prst="rect">
          <a:avLst/>
        </a:prstGeom>
        <a:solidFill>
          <a:schemeClr val="accent3">
            <a:hueOff val="5497000"/>
            <a:satOff val="-3971"/>
            <a:lumOff val="1471"/>
            <a:alphaOff val="0"/>
          </a:schemeClr>
        </a:solidFill>
        <a:ln>
          <a:noFill/>
        </a:ln>
        <a:effectLst>
          <a:outerShdw blurRad="508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63576" tIns="93472" rIns="163576" bIns="93472" numCol="1" spcCol="1270" anchor="ctr" anchorCtr="0">
          <a:noAutofit/>
        </a:bodyPr>
        <a:lstStyle/>
        <a:p>
          <a:pPr lvl="0" algn="ctr" defTabSz="1022350">
            <a:lnSpc>
              <a:spcPct val="90000"/>
            </a:lnSpc>
            <a:spcBef>
              <a:spcPct val="0"/>
            </a:spcBef>
            <a:spcAft>
              <a:spcPct val="35000"/>
            </a:spcAft>
          </a:pPr>
          <a:r>
            <a:rPr lang="id-ID" sz="2300" kern="1200" dirty="0" smtClean="0"/>
            <a:t>Penilaian Ahli</a:t>
          </a:r>
          <a:endParaRPr lang="id-ID" sz="2300" kern="1200" dirty="0"/>
        </a:p>
      </dsp:txBody>
      <dsp:txXfrm>
        <a:off x="2956551" y="108101"/>
        <a:ext cx="2591135" cy="662400"/>
      </dsp:txXfrm>
    </dsp:sp>
    <dsp:sp modelId="{AA385297-555B-4486-936E-816B81BBE3A0}">
      <dsp:nvSpPr>
        <dsp:cNvPr id="0" name=""/>
        <dsp:cNvSpPr/>
      </dsp:nvSpPr>
      <dsp:spPr>
        <a:xfrm>
          <a:off x="2956551" y="770501"/>
          <a:ext cx="2591135" cy="3693397"/>
        </a:xfrm>
        <a:prstGeom prst="rect">
          <a:avLst/>
        </a:prstGeom>
        <a:solidFill>
          <a:schemeClr val="accent3">
            <a:tint val="40000"/>
            <a:alpha val="90000"/>
            <a:hueOff val="5653879"/>
            <a:satOff val="-2714"/>
            <a:lumOff val="250"/>
            <a:alphaOff val="0"/>
          </a:schemeClr>
        </a:solidFill>
        <a:ln w="9525" cap="flat" cmpd="sng" algn="ctr">
          <a:solidFill>
            <a:schemeClr val="accent3">
              <a:tint val="40000"/>
              <a:alpha val="90000"/>
              <a:hueOff val="5653879"/>
              <a:satOff val="-2714"/>
              <a:lumOff val="250"/>
              <a:alphaOff val="0"/>
            </a:schemeClr>
          </a:solidFill>
          <a:prstDash val="solid"/>
        </a:ln>
        <a:effectLst>
          <a:outerShdw blurRad="50800" dist="25400" dir="5400000" rotWithShape="0">
            <a:srgbClr val="000000">
              <a:alpha val="45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22682" tIns="122682" rIns="163576" bIns="184023" numCol="1" spcCol="1270" anchor="t" anchorCtr="0">
          <a:noAutofit/>
        </a:bodyPr>
        <a:lstStyle/>
        <a:p>
          <a:pPr marL="228600" lvl="1" indent="-228600" algn="l" defTabSz="1022350">
            <a:lnSpc>
              <a:spcPct val="90000"/>
            </a:lnSpc>
            <a:spcBef>
              <a:spcPct val="0"/>
            </a:spcBef>
            <a:spcAft>
              <a:spcPct val="15000"/>
            </a:spcAft>
            <a:buChar char="••"/>
          </a:pPr>
          <a:r>
            <a:rPr lang="id-ID" sz="2300" kern="1200" dirty="0" smtClean="0"/>
            <a:t>Digunakan dalam sengketa perdata</a:t>
          </a:r>
          <a:endParaRPr lang="id-ID" sz="2300" kern="1200" dirty="0"/>
        </a:p>
        <a:p>
          <a:pPr marL="228600" lvl="1" indent="-228600" algn="l" defTabSz="1022350">
            <a:lnSpc>
              <a:spcPct val="90000"/>
            </a:lnSpc>
            <a:spcBef>
              <a:spcPct val="0"/>
            </a:spcBef>
            <a:spcAft>
              <a:spcPct val="15000"/>
            </a:spcAft>
            <a:buChar char="••"/>
          </a:pPr>
          <a:r>
            <a:rPr lang="id-ID" sz="2300" kern="1200" dirty="0" smtClean="0"/>
            <a:t>Ahli: pihak ke 3 yang memiliki pengetahuan tentang ruang lingkup sengketa yang dihadapi para pihak.</a:t>
          </a:r>
          <a:endParaRPr lang="id-ID" sz="2300" kern="1200" dirty="0"/>
        </a:p>
      </dsp:txBody>
      <dsp:txXfrm>
        <a:off x="2956551" y="770501"/>
        <a:ext cx="2591135" cy="3693397"/>
      </dsp:txXfrm>
    </dsp:sp>
    <dsp:sp modelId="{C5D9278E-665C-4708-9056-895D5D4CE2C1}">
      <dsp:nvSpPr>
        <dsp:cNvPr id="0" name=""/>
        <dsp:cNvSpPr/>
      </dsp:nvSpPr>
      <dsp:spPr>
        <a:xfrm>
          <a:off x="5910445" y="108101"/>
          <a:ext cx="2591135" cy="662400"/>
        </a:xfrm>
        <a:prstGeom prst="rect">
          <a:avLst/>
        </a:prstGeom>
        <a:solidFill>
          <a:schemeClr val="accent3">
            <a:hueOff val="10993999"/>
            <a:satOff val="-7943"/>
            <a:lumOff val="2941"/>
            <a:alphaOff val="0"/>
          </a:schemeClr>
        </a:solidFill>
        <a:ln>
          <a:noFill/>
        </a:ln>
        <a:effectLst>
          <a:outerShdw blurRad="508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63576" tIns="93472" rIns="163576" bIns="93472" numCol="1" spcCol="1270" anchor="ctr" anchorCtr="0">
          <a:noAutofit/>
        </a:bodyPr>
        <a:lstStyle/>
        <a:p>
          <a:pPr lvl="0" algn="ctr" defTabSz="1022350">
            <a:lnSpc>
              <a:spcPct val="90000"/>
            </a:lnSpc>
            <a:spcBef>
              <a:spcPct val="0"/>
            </a:spcBef>
            <a:spcAft>
              <a:spcPct val="35000"/>
            </a:spcAft>
          </a:pPr>
          <a:r>
            <a:rPr lang="id-ID" sz="2300" kern="1200" dirty="0" smtClean="0"/>
            <a:t>Arbitrase</a:t>
          </a:r>
          <a:endParaRPr lang="id-ID" sz="2300" kern="1200" dirty="0"/>
        </a:p>
      </dsp:txBody>
      <dsp:txXfrm>
        <a:off x="5910445" y="108101"/>
        <a:ext cx="2591135" cy="662400"/>
      </dsp:txXfrm>
    </dsp:sp>
    <dsp:sp modelId="{BE21E958-9AB3-4711-9A11-93FFAE8757C1}">
      <dsp:nvSpPr>
        <dsp:cNvPr id="0" name=""/>
        <dsp:cNvSpPr/>
      </dsp:nvSpPr>
      <dsp:spPr>
        <a:xfrm>
          <a:off x="5910445" y="770501"/>
          <a:ext cx="2591135" cy="3693397"/>
        </a:xfrm>
        <a:prstGeom prst="rect">
          <a:avLst/>
        </a:prstGeom>
        <a:solidFill>
          <a:schemeClr val="accent3">
            <a:tint val="40000"/>
            <a:alpha val="90000"/>
            <a:hueOff val="11307759"/>
            <a:satOff val="-5428"/>
            <a:lumOff val="500"/>
            <a:alphaOff val="0"/>
          </a:schemeClr>
        </a:solidFill>
        <a:ln w="9525" cap="flat" cmpd="sng" algn="ctr">
          <a:solidFill>
            <a:schemeClr val="accent3">
              <a:tint val="40000"/>
              <a:alpha val="90000"/>
              <a:hueOff val="11307759"/>
              <a:satOff val="-5428"/>
              <a:lumOff val="500"/>
              <a:alphaOff val="0"/>
            </a:schemeClr>
          </a:solidFill>
          <a:prstDash val="solid"/>
        </a:ln>
        <a:effectLst>
          <a:outerShdw blurRad="50800" dist="25400" dir="5400000" rotWithShape="0">
            <a:srgbClr val="000000">
              <a:alpha val="45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22682" tIns="122682" rIns="163576" bIns="184023" numCol="1" spcCol="1270" anchor="t" anchorCtr="0">
          <a:noAutofit/>
        </a:bodyPr>
        <a:lstStyle/>
        <a:p>
          <a:pPr marL="228600" lvl="1" indent="-228600" algn="l" defTabSz="1022350">
            <a:lnSpc>
              <a:spcPct val="90000"/>
            </a:lnSpc>
            <a:spcBef>
              <a:spcPct val="0"/>
            </a:spcBef>
            <a:spcAft>
              <a:spcPct val="15000"/>
            </a:spcAft>
            <a:buChar char="••"/>
          </a:pPr>
          <a:r>
            <a:rPr lang="id-ID" sz="2300" kern="1200" dirty="0" smtClean="0"/>
            <a:t>Didasarkan pada perjanjian arbitrase yang dibuat secara tertulis oleh para pihak yang bersengketa</a:t>
          </a:r>
          <a:endParaRPr lang="id-ID" sz="2300" kern="1200" dirty="0"/>
        </a:p>
      </dsp:txBody>
      <dsp:txXfrm>
        <a:off x="5910445" y="770501"/>
        <a:ext cx="2591135" cy="369339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2634495-20A8-4457-BBA1-0C43D137D2C8}">
      <dsp:nvSpPr>
        <dsp:cNvPr id="0" name=""/>
        <dsp:cNvSpPr/>
      </dsp:nvSpPr>
      <dsp:spPr>
        <a:xfrm>
          <a:off x="127988" y="127105"/>
          <a:ext cx="7653814" cy="6958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b" anchorCtr="0">
          <a:noAutofit/>
        </a:bodyPr>
        <a:lstStyle/>
        <a:p>
          <a:pPr lvl="0" algn="l" defTabSz="1244600">
            <a:lnSpc>
              <a:spcPct val="90000"/>
            </a:lnSpc>
            <a:spcBef>
              <a:spcPct val="0"/>
            </a:spcBef>
            <a:spcAft>
              <a:spcPct val="35000"/>
            </a:spcAft>
          </a:pPr>
          <a:r>
            <a:rPr lang="id-ID" sz="2800" kern="1200" dirty="0" smtClean="0"/>
            <a:t>Negosiasi Kepentingan (</a:t>
          </a:r>
          <a:r>
            <a:rPr lang="id-ID" sz="2800" i="1" kern="1200" dirty="0" smtClean="0"/>
            <a:t>Interest Negotiation</a:t>
          </a:r>
          <a:r>
            <a:rPr lang="id-ID" sz="2800" kern="1200" dirty="0" smtClean="0"/>
            <a:t>)</a:t>
          </a:r>
          <a:endParaRPr lang="id-ID" sz="2800" kern="1200" dirty="0"/>
        </a:p>
      </dsp:txBody>
      <dsp:txXfrm>
        <a:off x="127988" y="127105"/>
        <a:ext cx="7653814" cy="695801"/>
      </dsp:txXfrm>
    </dsp:sp>
    <dsp:sp modelId="{ED3684B4-B947-427A-9666-B1C3D138F110}">
      <dsp:nvSpPr>
        <dsp:cNvPr id="0" name=""/>
        <dsp:cNvSpPr/>
      </dsp:nvSpPr>
      <dsp:spPr>
        <a:xfrm>
          <a:off x="127988" y="822906"/>
          <a:ext cx="1790992" cy="1417373"/>
        </a:xfrm>
        <a:prstGeom prst="chevron">
          <a:avLst>
            <a:gd name="adj" fmla="val 70610"/>
          </a:avLst>
        </a:prstGeom>
        <a:solidFill>
          <a:schemeClr val="accent5">
            <a:hueOff val="0"/>
            <a:satOff val="0"/>
            <a:lumOff val="0"/>
            <a:alphaOff val="0"/>
          </a:schemeClr>
        </a:solidFill>
        <a:ln w="11429" cap="flat" cmpd="sng" algn="ctr">
          <a:solidFill>
            <a:schemeClr val="accent5">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sp>
    <dsp:sp modelId="{9CA0BFCC-330A-4D30-908B-9339F4C800FC}">
      <dsp:nvSpPr>
        <dsp:cNvPr id="0" name=""/>
        <dsp:cNvSpPr/>
      </dsp:nvSpPr>
      <dsp:spPr>
        <a:xfrm>
          <a:off x="1203774" y="822906"/>
          <a:ext cx="1790992" cy="1417373"/>
        </a:xfrm>
        <a:prstGeom prst="chevron">
          <a:avLst>
            <a:gd name="adj" fmla="val 70610"/>
          </a:avLst>
        </a:prstGeom>
        <a:solidFill>
          <a:schemeClr val="accent5">
            <a:hueOff val="-941047"/>
            <a:satOff val="6467"/>
            <a:lumOff val="-634"/>
            <a:alphaOff val="0"/>
          </a:schemeClr>
        </a:solidFill>
        <a:ln w="11429" cap="flat" cmpd="sng" algn="ctr">
          <a:solidFill>
            <a:schemeClr val="accent5">
              <a:hueOff val="-941047"/>
              <a:satOff val="6467"/>
              <a:lumOff val="-634"/>
              <a:alphaOff val="0"/>
            </a:schemeClr>
          </a:solidFill>
          <a:prstDash val="sysDash"/>
        </a:ln>
        <a:effectLst/>
      </dsp:spPr>
      <dsp:style>
        <a:lnRef idx="2">
          <a:scrgbClr r="0" g="0" b="0"/>
        </a:lnRef>
        <a:fillRef idx="1">
          <a:scrgbClr r="0" g="0" b="0"/>
        </a:fillRef>
        <a:effectRef idx="0">
          <a:scrgbClr r="0" g="0" b="0"/>
        </a:effectRef>
        <a:fontRef idx="minor">
          <a:schemeClr val="lt1"/>
        </a:fontRef>
      </dsp:style>
    </dsp:sp>
    <dsp:sp modelId="{F5225DF4-D86C-4A49-A434-929AA96DC6F4}">
      <dsp:nvSpPr>
        <dsp:cNvPr id="0" name=""/>
        <dsp:cNvSpPr/>
      </dsp:nvSpPr>
      <dsp:spPr>
        <a:xfrm>
          <a:off x="2280411" y="822906"/>
          <a:ext cx="1790992" cy="1417373"/>
        </a:xfrm>
        <a:prstGeom prst="chevron">
          <a:avLst>
            <a:gd name="adj" fmla="val 70610"/>
          </a:avLst>
        </a:prstGeom>
        <a:solidFill>
          <a:schemeClr val="accent5">
            <a:hueOff val="-1882094"/>
            <a:satOff val="12935"/>
            <a:lumOff val="-1267"/>
            <a:alphaOff val="0"/>
          </a:schemeClr>
        </a:solidFill>
        <a:ln w="11429" cap="flat" cmpd="sng" algn="ctr">
          <a:solidFill>
            <a:schemeClr val="accent5">
              <a:hueOff val="-1882094"/>
              <a:satOff val="12935"/>
              <a:lumOff val="-1267"/>
              <a:alphaOff val="0"/>
            </a:schemeClr>
          </a:solidFill>
          <a:prstDash val="sysDash"/>
        </a:ln>
        <a:effectLst/>
      </dsp:spPr>
      <dsp:style>
        <a:lnRef idx="2">
          <a:scrgbClr r="0" g="0" b="0"/>
        </a:lnRef>
        <a:fillRef idx="1">
          <a:scrgbClr r="0" g="0" b="0"/>
        </a:fillRef>
        <a:effectRef idx="0">
          <a:scrgbClr r="0" g="0" b="0"/>
        </a:effectRef>
        <a:fontRef idx="minor">
          <a:schemeClr val="lt1"/>
        </a:fontRef>
      </dsp:style>
    </dsp:sp>
    <dsp:sp modelId="{D8F41371-1178-4F13-BBF2-ABAA6E4EB948}">
      <dsp:nvSpPr>
        <dsp:cNvPr id="0" name=""/>
        <dsp:cNvSpPr/>
      </dsp:nvSpPr>
      <dsp:spPr>
        <a:xfrm>
          <a:off x="3356197" y="822906"/>
          <a:ext cx="1790992" cy="1417373"/>
        </a:xfrm>
        <a:prstGeom prst="chevron">
          <a:avLst>
            <a:gd name="adj" fmla="val 70610"/>
          </a:avLst>
        </a:prstGeom>
        <a:solidFill>
          <a:schemeClr val="accent5">
            <a:hueOff val="-2823141"/>
            <a:satOff val="19402"/>
            <a:lumOff val="-1901"/>
            <a:alphaOff val="0"/>
          </a:schemeClr>
        </a:solidFill>
        <a:ln w="11429" cap="flat" cmpd="sng" algn="ctr">
          <a:solidFill>
            <a:schemeClr val="accent5">
              <a:hueOff val="-2823141"/>
              <a:satOff val="19402"/>
              <a:lumOff val="-1901"/>
              <a:alphaOff val="0"/>
            </a:schemeClr>
          </a:solidFill>
          <a:prstDash val="sysDash"/>
        </a:ln>
        <a:effectLst/>
      </dsp:spPr>
      <dsp:style>
        <a:lnRef idx="2">
          <a:scrgbClr r="0" g="0" b="0"/>
        </a:lnRef>
        <a:fillRef idx="1">
          <a:scrgbClr r="0" g="0" b="0"/>
        </a:fillRef>
        <a:effectRef idx="0">
          <a:scrgbClr r="0" g="0" b="0"/>
        </a:effectRef>
        <a:fontRef idx="minor">
          <a:schemeClr val="lt1"/>
        </a:fontRef>
      </dsp:style>
    </dsp:sp>
    <dsp:sp modelId="{A4781C82-3340-42A8-8925-B52F072E9C22}">
      <dsp:nvSpPr>
        <dsp:cNvPr id="0" name=""/>
        <dsp:cNvSpPr/>
      </dsp:nvSpPr>
      <dsp:spPr>
        <a:xfrm>
          <a:off x="4432834" y="822906"/>
          <a:ext cx="1790992" cy="1417373"/>
        </a:xfrm>
        <a:prstGeom prst="chevron">
          <a:avLst>
            <a:gd name="adj" fmla="val 70610"/>
          </a:avLst>
        </a:prstGeom>
        <a:solidFill>
          <a:schemeClr val="accent5">
            <a:hueOff val="-3764189"/>
            <a:satOff val="25870"/>
            <a:lumOff val="-2534"/>
            <a:alphaOff val="0"/>
          </a:schemeClr>
        </a:solidFill>
        <a:ln w="11429" cap="flat" cmpd="sng" algn="ctr">
          <a:solidFill>
            <a:schemeClr val="accent5">
              <a:hueOff val="-3764189"/>
              <a:satOff val="25870"/>
              <a:lumOff val="-2534"/>
              <a:alphaOff val="0"/>
            </a:schemeClr>
          </a:solidFill>
          <a:prstDash val="sysDash"/>
        </a:ln>
        <a:effectLst/>
      </dsp:spPr>
      <dsp:style>
        <a:lnRef idx="2">
          <a:scrgbClr r="0" g="0" b="0"/>
        </a:lnRef>
        <a:fillRef idx="1">
          <a:scrgbClr r="0" g="0" b="0"/>
        </a:fillRef>
        <a:effectRef idx="0">
          <a:scrgbClr r="0" g="0" b="0"/>
        </a:effectRef>
        <a:fontRef idx="minor">
          <a:schemeClr val="lt1"/>
        </a:fontRef>
      </dsp:style>
    </dsp:sp>
    <dsp:sp modelId="{81E22F52-8D0F-4EDB-B40F-44741EB6D6CC}">
      <dsp:nvSpPr>
        <dsp:cNvPr id="0" name=""/>
        <dsp:cNvSpPr/>
      </dsp:nvSpPr>
      <dsp:spPr>
        <a:xfrm>
          <a:off x="5508620" y="822906"/>
          <a:ext cx="1790992" cy="1417373"/>
        </a:xfrm>
        <a:prstGeom prst="chevron">
          <a:avLst>
            <a:gd name="adj" fmla="val 70610"/>
          </a:avLst>
        </a:prstGeom>
        <a:solidFill>
          <a:schemeClr val="accent5">
            <a:hueOff val="-4705236"/>
            <a:satOff val="32337"/>
            <a:lumOff val="-3168"/>
            <a:alphaOff val="0"/>
          </a:schemeClr>
        </a:solidFill>
        <a:ln w="11429" cap="flat" cmpd="sng" algn="ctr">
          <a:solidFill>
            <a:schemeClr val="accent5">
              <a:hueOff val="-4705236"/>
              <a:satOff val="32337"/>
              <a:lumOff val="-3168"/>
              <a:alphaOff val="0"/>
            </a:schemeClr>
          </a:solidFill>
          <a:prstDash val="sysDash"/>
        </a:ln>
        <a:effectLst/>
      </dsp:spPr>
      <dsp:style>
        <a:lnRef idx="2">
          <a:scrgbClr r="0" g="0" b="0"/>
        </a:lnRef>
        <a:fillRef idx="1">
          <a:scrgbClr r="0" g="0" b="0"/>
        </a:fillRef>
        <a:effectRef idx="0">
          <a:scrgbClr r="0" g="0" b="0"/>
        </a:effectRef>
        <a:fontRef idx="minor">
          <a:schemeClr val="lt1"/>
        </a:fontRef>
      </dsp:style>
    </dsp:sp>
    <dsp:sp modelId="{1967B6CD-6955-4468-893A-99BFC6CF0F77}">
      <dsp:nvSpPr>
        <dsp:cNvPr id="0" name=""/>
        <dsp:cNvSpPr/>
      </dsp:nvSpPr>
      <dsp:spPr>
        <a:xfrm>
          <a:off x="6585256" y="822906"/>
          <a:ext cx="1790992" cy="1417373"/>
        </a:xfrm>
        <a:prstGeom prst="chevron">
          <a:avLst>
            <a:gd name="adj" fmla="val 70610"/>
          </a:avLst>
        </a:prstGeom>
        <a:solidFill>
          <a:schemeClr val="accent5">
            <a:hueOff val="-5646283"/>
            <a:satOff val="38804"/>
            <a:lumOff val="-3801"/>
            <a:alphaOff val="0"/>
          </a:schemeClr>
        </a:solidFill>
        <a:ln w="11429" cap="flat" cmpd="sng" algn="ctr">
          <a:solidFill>
            <a:schemeClr val="accent5">
              <a:hueOff val="-5646283"/>
              <a:satOff val="38804"/>
              <a:lumOff val="-3801"/>
              <a:alphaOff val="0"/>
            </a:schemeClr>
          </a:solidFill>
          <a:prstDash val="sysDash"/>
        </a:ln>
        <a:effectLst/>
      </dsp:spPr>
      <dsp:style>
        <a:lnRef idx="2">
          <a:scrgbClr r="0" g="0" b="0"/>
        </a:lnRef>
        <a:fillRef idx="1">
          <a:scrgbClr r="0" g="0" b="0"/>
        </a:fillRef>
        <a:effectRef idx="0">
          <a:scrgbClr r="0" g="0" b="0"/>
        </a:effectRef>
        <a:fontRef idx="minor">
          <a:schemeClr val="lt1"/>
        </a:fontRef>
      </dsp:style>
    </dsp:sp>
    <dsp:sp modelId="{EFE323FC-E7E9-4F87-81EE-42AA1D45C071}">
      <dsp:nvSpPr>
        <dsp:cNvPr id="0" name=""/>
        <dsp:cNvSpPr/>
      </dsp:nvSpPr>
      <dsp:spPr>
        <a:xfrm>
          <a:off x="127988" y="964644"/>
          <a:ext cx="7753313" cy="1133898"/>
        </a:xfrm>
        <a:prstGeom prst="rect">
          <a:avLst/>
        </a:prstGeom>
        <a:solidFill>
          <a:schemeClr val="lt1">
            <a:hueOff val="0"/>
            <a:satOff val="0"/>
            <a:lumOff val="0"/>
            <a:alphaOff val="0"/>
          </a:schemeClr>
        </a:solidFill>
        <a:ln w="11429" cap="flat" cmpd="sng" algn="ctr">
          <a:solidFill>
            <a:schemeClr val="accent5">
              <a:hueOff val="0"/>
              <a:satOff val="0"/>
              <a:lumOff val="0"/>
              <a:alphaOff val="0"/>
            </a:schemeClr>
          </a:solidFill>
          <a:prstDash val="sysDash"/>
        </a:ln>
        <a:effectLst/>
      </dsp:spPr>
      <dsp:style>
        <a:lnRef idx="2">
          <a:scrgbClr r="0" g="0" b="0"/>
        </a:lnRef>
        <a:fillRef idx="1">
          <a:scrgbClr r="0" g="0" b="0"/>
        </a:fillRef>
        <a:effectRef idx="0">
          <a:scrgbClr r="0" g="0" b="0"/>
        </a:effectRef>
        <a:fontRef idx="minor"/>
      </dsp:style>
      <dsp:txBody>
        <a:bodyPr spcFirstLastPara="0" vert="horz" wrap="square" lIns="35560" tIns="35560" rIns="35560" bIns="35560" numCol="1" spcCol="1270" anchor="ctr" anchorCtr="0">
          <a:noAutofit/>
        </a:bodyPr>
        <a:lstStyle/>
        <a:p>
          <a:pPr lvl="0" algn="l" defTabSz="622300">
            <a:lnSpc>
              <a:spcPct val="90000"/>
            </a:lnSpc>
            <a:spcBef>
              <a:spcPct val="0"/>
            </a:spcBef>
            <a:spcAft>
              <a:spcPct val="35000"/>
            </a:spcAft>
          </a:pPr>
          <a:r>
            <a:rPr lang="id-ID" sz="1400" kern="1200" dirty="0" smtClean="0"/>
            <a:t>Sebelum bernegosiasi para pihak tidak ada hak apapun  dari satu pihak kepada pihak lain</a:t>
          </a:r>
          <a:endParaRPr lang="id-ID" sz="1400" kern="1200" dirty="0"/>
        </a:p>
        <a:p>
          <a:pPr lvl="0" algn="l" defTabSz="622300">
            <a:lnSpc>
              <a:spcPct val="90000"/>
            </a:lnSpc>
            <a:spcBef>
              <a:spcPct val="0"/>
            </a:spcBef>
            <a:spcAft>
              <a:spcPct val="35000"/>
            </a:spcAft>
          </a:pPr>
          <a:r>
            <a:rPr lang="id-ID" sz="1400" kern="1200" dirty="0" smtClean="0"/>
            <a:t>Bernegosiasi karena masing-masing pihak ada kepentingan untuk melakukan negosiasi tersebut</a:t>
          </a:r>
        </a:p>
        <a:p>
          <a:pPr lvl="0" algn="l" defTabSz="622300">
            <a:lnSpc>
              <a:spcPct val="90000"/>
            </a:lnSpc>
            <a:spcBef>
              <a:spcPct val="0"/>
            </a:spcBef>
            <a:spcAft>
              <a:spcPct val="35000"/>
            </a:spcAft>
          </a:pPr>
          <a:r>
            <a:rPr lang="id-ID" sz="1400" kern="1200" dirty="0" smtClean="0"/>
            <a:t>Untuk menciptakan hubungan hukum tertentu</a:t>
          </a:r>
          <a:endParaRPr lang="id-ID" sz="1400" kern="1200" dirty="0"/>
        </a:p>
        <a:p>
          <a:pPr lvl="0" algn="l" defTabSz="622300">
            <a:lnSpc>
              <a:spcPct val="90000"/>
            </a:lnSpc>
            <a:spcBef>
              <a:spcPct val="0"/>
            </a:spcBef>
            <a:spcAft>
              <a:spcPct val="35000"/>
            </a:spcAft>
          </a:pPr>
          <a:r>
            <a:rPr lang="id-ID" sz="1400" kern="1200" dirty="0" smtClean="0"/>
            <a:t>Negosisasi terhadap harga, waktu pembayaran, dll</a:t>
          </a:r>
          <a:endParaRPr lang="id-ID" sz="1400" kern="1200" dirty="0"/>
        </a:p>
      </dsp:txBody>
      <dsp:txXfrm>
        <a:off x="127988" y="964644"/>
        <a:ext cx="7753313" cy="1133898"/>
      </dsp:txXfrm>
    </dsp:sp>
    <dsp:sp modelId="{53C811C9-BEFC-4818-AD0F-3D862813FEB2}">
      <dsp:nvSpPr>
        <dsp:cNvPr id="0" name=""/>
        <dsp:cNvSpPr/>
      </dsp:nvSpPr>
      <dsp:spPr>
        <a:xfrm>
          <a:off x="127988" y="2331720"/>
          <a:ext cx="7653814" cy="6958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b" anchorCtr="0">
          <a:noAutofit/>
        </a:bodyPr>
        <a:lstStyle/>
        <a:p>
          <a:pPr lvl="0" algn="l" defTabSz="1244600">
            <a:lnSpc>
              <a:spcPct val="90000"/>
            </a:lnSpc>
            <a:spcBef>
              <a:spcPct val="0"/>
            </a:spcBef>
            <a:spcAft>
              <a:spcPct val="35000"/>
            </a:spcAft>
          </a:pPr>
          <a:r>
            <a:rPr lang="id-ID" sz="2800" kern="1200" dirty="0" smtClean="0"/>
            <a:t>Negosiasi </a:t>
          </a:r>
          <a:r>
            <a:rPr lang="id-ID" sz="2800" kern="1200" dirty="0" smtClean="0"/>
            <a:t>Hak </a:t>
          </a:r>
          <a:r>
            <a:rPr lang="id-ID" sz="2800" i="1" kern="1200" dirty="0" smtClean="0"/>
            <a:t>(Right Negotiation)</a:t>
          </a:r>
          <a:endParaRPr lang="id-ID" sz="2800" i="1" kern="1200" dirty="0"/>
        </a:p>
      </dsp:txBody>
      <dsp:txXfrm>
        <a:off x="127988" y="2331720"/>
        <a:ext cx="7653814" cy="695801"/>
      </dsp:txXfrm>
    </dsp:sp>
    <dsp:sp modelId="{378BEAE1-5AB1-4D95-B564-A0B76AC89CCF}">
      <dsp:nvSpPr>
        <dsp:cNvPr id="0" name=""/>
        <dsp:cNvSpPr/>
      </dsp:nvSpPr>
      <dsp:spPr>
        <a:xfrm>
          <a:off x="127988" y="3027521"/>
          <a:ext cx="1790992" cy="1417373"/>
        </a:xfrm>
        <a:prstGeom prst="chevron">
          <a:avLst>
            <a:gd name="adj" fmla="val 70610"/>
          </a:avLst>
        </a:prstGeom>
        <a:solidFill>
          <a:schemeClr val="accent5">
            <a:hueOff val="-6587330"/>
            <a:satOff val="45272"/>
            <a:lumOff val="-4435"/>
            <a:alphaOff val="0"/>
          </a:schemeClr>
        </a:solidFill>
        <a:ln w="11429" cap="flat" cmpd="sng" algn="ctr">
          <a:solidFill>
            <a:schemeClr val="accent5">
              <a:hueOff val="-6587330"/>
              <a:satOff val="45272"/>
              <a:lumOff val="-4435"/>
              <a:alphaOff val="0"/>
            </a:schemeClr>
          </a:solidFill>
          <a:prstDash val="sysDash"/>
        </a:ln>
        <a:effectLst/>
      </dsp:spPr>
      <dsp:style>
        <a:lnRef idx="2">
          <a:scrgbClr r="0" g="0" b="0"/>
        </a:lnRef>
        <a:fillRef idx="1">
          <a:scrgbClr r="0" g="0" b="0"/>
        </a:fillRef>
        <a:effectRef idx="0">
          <a:scrgbClr r="0" g="0" b="0"/>
        </a:effectRef>
        <a:fontRef idx="minor">
          <a:schemeClr val="lt1"/>
        </a:fontRef>
      </dsp:style>
    </dsp:sp>
    <dsp:sp modelId="{3FB77338-3613-47F7-A728-74F875ADBE92}">
      <dsp:nvSpPr>
        <dsp:cNvPr id="0" name=""/>
        <dsp:cNvSpPr/>
      </dsp:nvSpPr>
      <dsp:spPr>
        <a:xfrm>
          <a:off x="1203774" y="3027521"/>
          <a:ext cx="1790992" cy="1417373"/>
        </a:xfrm>
        <a:prstGeom prst="chevron">
          <a:avLst>
            <a:gd name="adj" fmla="val 70610"/>
          </a:avLst>
        </a:prstGeom>
        <a:solidFill>
          <a:schemeClr val="accent5">
            <a:hueOff val="-7528377"/>
            <a:satOff val="51739"/>
            <a:lumOff val="-5068"/>
            <a:alphaOff val="0"/>
          </a:schemeClr>
        </a:solidFill>
        <a:ln w="11429" cap="flat" cmpd="sng" algn="ctr">
          <a:solidFill>
            <a:schemeClr val="accent5">
              <a:hueOff val="-7528377"/>
              <a:satOff val="51739"/>
              <a:lumOff val="-5068"/>
              <a:alphaOff val="0"/>
            </a:schemeClr>
          </a:solidFill>
          <a:prstDash val="sysDash"/>
        </a:ln>
        <a:effectLst/>
      </dsp:spPr>
      <dsp:style>
        <a:lnRef idx="2">
          <a:scrgbClr r="0" g="0" b="0"/>
        </a:lnRef>
        <a:fillRef idx="1">
          <a:scrgbClr r="0" g="0" b="0"/>
        </a:fillRef>
        <a:effectRef idx="0">
          <a:scrgbClr r="0" g="0" b="0"/>
        </a:effectRef>
        <a:fontRef idx="minor">
          <a:schemeClr val="lt1"/>
        </a:fontRef>
      </dsp:style>
    </dsp:sp>
    <dsp:sp modelId="{535FC750-D3EE-4FAD-BE6B-8419714F2544}">
      <dsp:nvSpPr>
        <dsp:cNvPr id="0" name=""/>
        <dsp:cNvSpPr/>
      </dsp:nvSpPr>
      <dsp:spPr>
        <a:xfrm>
          <a:off x="2280411" y="3027521"/>
          <a:ext cx="1790992" cy="1417373"/>
        </a:xfrm>
        <a:prstGeom prst="chevron">
          <a:avLst>
            <a:gd name="adj" fmla="val 70610"/>
          </a:avLst>
        </a:prstGeom>
        <a:solidFill>
          <a:schemeClr val="accent5">
            <a:hueOff val="-8469424"/>
            <a:satOff val="58206"/>
            <a:lumOff val="-5702"/>
            <a:alphaOff val="0"/>
          </a:schemeClr>
        </a:solidFill>
        <a:ln w="11429" cap="flat" cmpd="sng" algn="ctr">
          <a:solidFill>
            <a:schemeClr val="accent5">
              <a:hueOff val="-8469424"/>
              <a:satOff val="58206"/>
              <a:lumOff val="-5702"/>
              <a:alphaOff val="0"/>
            </a:schemeClr>
          </a:solidFill>
          <a:prstDash val="sysDash"/>
        </a:ln>
        <a:effectLst/>
      </dsp:spPr>
      <dsp:style>
        <a:lnRef idx="2">
          <a:scrgbClr r="0" g="0" b="0"/>
        </a:lnRef>
        <a:fillRef idx="1">
          <a:scrgbClr r="0" g="0" b="0"/>
        </a:fillRef>
        <a:effectRef idx="0">
          <a:scrgbClr r="0" g="0" b="0"/>
        </a:effectRef>
        <a:fontRef idx="minor">
          <a:schemeClr val="lt1"/>
        </a:fontRef>
      </dsp:style>
    </dsp:sp>
    <dsp:sp modelId="{D65B05BE-A79A-4D8B-8678-AB42707A09A5}">
      <dsp:nvSpPr>
        <dsp:cNvPr id="0" name=""/>
        <dsp:cNvSpPr/>
      </dsp:nvSpPr>
      <dsp:spPr>
        <a:xfrm>
          <a:off x="3356197" y="3027521"/>
          <a:ext cx="1790992" cy="1417373"/>
        </a:xfrm>
        <a:prstGeom prst="chevron">
          <a:avLst>
            <a:gd name="adj" fmla="val 70610"/>
          </a:avLst>
        </a:prstGeom>
        <a:solidFill>
          <a:schemeClr val="accent5">
            <a:hueOff val="-9410471"/>
            <a:satOff val="64674"/>
            <a:lumOff val="-6335"/>
            <a:alphaOff val="0"/>
          </a:schemeClr>
        </a:solidFill>
        <a:ln w="11429" cap="flat" cmpd="sng" algn="ctr">
          <a:solidFill>
            <a:schemeClr val="accent5">
              <a:hueOff val="-9410471"/>
              <a:satOff val="64674"/>
              <a:lumOff val="-6335"/>
              <a:alphaOff val="0"/>
            </a:schemeClr>
          </a:solidFill>
          <a:prstDash val="sysDash"/>
        </a:ln>
        <a:effectLst/>
      </dsp:spPr>
      <dsp:style>
        <a:lnRef idx="2">
          <a:scrgbClr r="0" g="0" b="0"/>
        </a:lnRef>
        <a:fillRef idx="1">
          <a:scrgbClr r="0" g="0" b="0"/>
        </a:fillRef>
        <a:effectRef idx="0">
          <a:scrgbClr r="0" g="0" b="0"/>
        </a:effectRef>
        <a:fontRef idx="minor">
          <a:schemeClr val="lt1"/>
        </a:fontRef>
      </dsp:style>
    </dsp:sp>
    <dsp:sp modelId="{1820A762-689F-4351-83C5-4102F3789BFE}">
      <dsp:nvSpPr>
        <dsp:cNvPr id="0" name=""/>
        <dsp:cNvSpPr/>
      </dsp:nvSpPr>
      <dsp:spPr>
        <a:xfrm>
          <a:off x="4432834" y="3027521"/>
          <a:ext cx="1790992" cy="1417373"/>
        </a:xfrm>
        <a:prstGeom prst="chevron">
          <a:avLst>
            <a:gd name="adj" fmla="val 70610"/>
          </a:avLst>
        </a:prstGeom>
        <a:solidFill>
          <a:schemeClr val="accent5">
            <a:hueOff val="-10351518"/>
            <a:satOff val="71141"/>
            <a:lumOff val="-6969"/>
            <a:alphaOff val="0"/>
          </a:schemeClr>
        </a:solidFill>
        <a:ln w="11429" cap="flat" cmpd="sng" algn="ctr">
          <a:solidFill>
            <a:schemeClr val="accent5">
              <a:hueOff val="-10351518"/>
              <a:satOff val="71141"/>
              <a:lumOff val="-6969"/>
              <a:alphaOff val="0"/>
            </a:schemeClr>
          </a:solidFill>
          <a:prstDash val="sysDash"/>
        </a:ln>
        <a:effectLst/>
      </dsp:spPr>
      <dsp:style>
        <a:lnRef idx="2">
          <a:scrgbClr r="0" g="0" b="0"/>
        </a:lnRef>
        <a:fillRef idx="1">
          <a:scrgbClr r="0" g="0" b="0"/>
        </a:fillRef>
        <a:effectRef idx="0">
          <a:scrgbClr r="0" g="0" b="0"/>
        </a:effectRef>
        <a:fontRef idx="minor">
          <a:schemeClr val="lt1"/>
        </a:fontRef>
      </dsp:style>
    </dsp:sp>
    <dsp:sp modelId="{DBDF01CA-57AA-47D8-891F-D6770E0FBB9E}">
      <dsp:nvSpPr>
        <dsp:cNvPr id="0" name=""/>
        <dsp:cNvSpPr/>
      </dsp:nvSpPr>
      <dsp:spPr>
        <a:xfrm>
          <a:off x="5508620" y="3027521"/>
          <a:ext cx="1790992" cy="1417373"/>
        </a:xfrm>
        <a:prstGeom prst="chevron">
          <a:avLst>
            <a:gd name="adj" fmla="val 70610"/>
          </a:avLst>
        </a:prstGeom>
        <a:solidFill>
          <a:schemeClr val="accent5">
            <a:hueOff val="-11292566"/>
            <a:satOff val="77609"/>
            <a:lumOff val="-7602"/>
            <a:alphaOff val="0"/>
          </a:schemeClr>
        </a:solidFill>
        <a:ln w="11429" cap="flat" cmpd="sng" algn="ctr">
          <a:solidFill>
            <a:schemeClr val="accent5">
              <a:hueOff val="-11292566"/>
              <a:satOff val="77609"/>
              <a:lumOff val="-7602"/>
              <a:alphaOff val="0"/>
            </a:schemeClr>
          </a:solidFill>
          <a:prstDash val="sysDash"/>
        </a:ln>
        <a:effectLst/>
      </dsp:spPr>
      <dsp:style>
        <a:lnRef idx="2">
          <a:scrgbClr r="0" g="0" b="0"/>
        </a:lnRef>
        <a:fillRef idx="1">
          <a:scrgbClr r="0" g="0" b="0"/>
        </a:fillRef>
        <a:effectRef idx="0">
          <a:scrgbClr r="0" g="0" b="0"/>
        </a:effectRef>
        <a:fontRef idx="minor">
          <a:schemeClr val="lt1"/>
        </a:fontRef>
      </dsp:style>
    </dsp:sp>
    <dsp:sp modelId="{30CA7B00-C179-4FD1-BE1A-568E211BA8C5}">
      <dsp:nvSpPr>
        <dsp:cNvPr id="0" name=""/>
        <dsp:cNvSpPr/>
      </dsp:nvSpPr>
      <dsp:spPr>
        <a:xfrm>
          <a:off x="6585256" y="3027521"/>
          <a:ext cx="1790992" cy="1417373"/>
        </a:xfrm>
        <a:prstGeom prst="chevron">
          <a:avLst>
            <a:gd name="adj" fmla="val 70610"/>
          </a:avLst>
        </a:prstGeom>
        <a:solidFill>
          <a:schemeClr val="accent5">
            <a:hueOff val="-12233612"/>
            <a:satOff val="84076"/>
            <a:lumOff val="-8236"/>
            <a:alphaOff val="0"/>
          </a:schemeClr>
        </a:solidFill>
        <a:ln w="11429" cap="flat" cmpd="sng" algn="ctr">
          <a:solidFill>
            <a:schemeClr val="accent5">
              <a:hueOff val="-12233612"/>
              <a:satOff val="84076"/>
              <a:lumOff val="-8236"/>
              <a:alphaOff val="0"/>
            </a:schemeClr>
          </a:solidFill>
          <a:prstDash val="sysDash"/>
        </a:ln>
        <a:effectLst/>
      </dsp:spPr>
      <dsp:style>
        <a:lnRef idx="2">
          <a:scrgbClr r="0" g="0" b="0"/>
        </a:lnRef>
        <a:fillRef idx="1">
          <a:scrgbClr r="0" g="0" b="0"/>
        </a:fillRef>
        <a:effectRef idx="0">
          <a:scrgbClr r="0" g="0" b="0"/>
        </a:effectRef>
        <a:fontRef idx="minor">
          <a:schemeClr val="lt1"/>
        </a:fontRef>
      </dsp:style>
    </dsp:sp>
    <dsp:sp modelId="{C037591F-4A1E-484C-B498-C7A01577363D}">
      <dsp:nvSpPr>
        <dsp:cNvPr id="0" name=""/>
        <dsp:cNvSpPr/>
      </dsp:nvSpPr>
      <dsp:spPr>
        <a:xfrm>
          <a:off x="127988" y="3169258"/>
          <a:ext cx="7753313" cy="1133898"/>
        </a:xfrm>
        <a:prstGeom prst="rect">
          <a:avLst/>
        </a:prstGeom>
        <a:solidFill>
          <a:schemeClr val="lt1">
            <a:hueOff val="0"/>
            <a:satOff val="0"/>
            <a:lumOff val="0"/>
            <a:alphaOff val="0"/>
          </a:schemeClr>
        </a:solidFill>
        <a:ln w="11429" cap="flat" cmpd="sng" algn="ctr">
          <a:solidFill>
            <a:schemeClr val="accent5">
              <a:hueOff val="-12233612"/>
              <a:satOff val="84076"/>
              <a:lumOff val="-8236"/>
              <a:alphaOff val="0"/>
            </a:schemeClr>
          </a:solidFill>
          <a:prstDash val="sysDash"/>
        </a:ln>
        <a:effectLst/>
      </dsp:spPr>
      <dsp:style>
        <a:lnRef idx="2">
          <a:scrgbClr r="0" g="0" b="0"/>
        </a:lnRef>
        <a:fillRef idx="1">
          <a:scrgbClr r="0" g="0" b="0"/>
        </a:fillRef>
        <a:effectRef idx="0">
          <a:scrgbClr r="0" g="0" b="0"/>
        </a:effectRef>
        <a:fontRef idx="minor"/>
      </dsp:style>
      <dsp:txBody>
        <a:bodyPr spcFirstLastPara="0" vert="horz" wrap="square" lIns="35560" tIns="35560" rIns="35560" bIns="35560" numCol="1" spcCol="1270" anchor="ctr" anchorCtr="0">
          <a:noAutofit/>
        </a:bodyPr>
        <a:lstStyle/>
        <a:p>
          <a:pPr lvl="0" algn="l" defTabSz="622300">
            <a:lnSpc>
              <a:spcPct val="90000"/>
            </a:lnSpc>
            <a:spcBef>
              <a:spcPct val="0"/>
            </a:spcBef>
            <a:spcAft>
              <a:spcPct val="35000"/>
            </a:spcAft>
          </a:pPr>
          <a:r>
            <a:rPr lang="id-ID" sz="1400" kern="1200" dirty="0" smtClean="0"/>
            <a:t>Antara para pihak sudah mempunyai hukum tertentu sehingga antara para pihak timbul hak-hak tertentu yang dijamin pemenuhannya oleh hukum</a:t>
          </a:r>
          <a:endParaRPr lang="id-ID" sz="1400" kern="1200" dirty="0"/>
        </a:p>
        <a:p>
          <a:pPr lvl="0" algn="l" defTabSz="622300">
            <a:lnSpc>
              <a:spcPct val="90000"/>
            </a:lnSpc>
            <a:spcBef>
              <a:spcPct val="0"/>
            </a:spcBef>
            <a:spcAft>
              <a:spcPct val="35000"/>
            </a:spcAft>
          </a:pPr>
          <a:r>
            <a:rPr lang="id-ID" sz="1400" kern="1200" dirty="0" smtClean="0"/>
            <a:t>Hubungan hukum sudah ada sebelum negosiasi dilakukan</a:t>
          </a:r>
          <a:endParaRPr lang="id-ID" sz="1400" kern="1200" dirty="0"/>
        </a:p>
      </dsp:txBody>
      <dsp:txXfrm>
        <a:off x="127988" y="3169258"/>
        <a:ext cx="7753313" cy="113389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85FF29-A6F3-4C84-AD6D-96E226F1E77A}">
      <dsp:nvSpPr>
        <dsp:cNvPr id="0" name=""/>
        <dsp:cNvSpPr/>
      </dsp:nvSpPr>
      <dsp:spPr>
        <a:xfrm rot="5400000">
          <a:off x="5342648" y="-2168775"/>
          <a:ext cx="880467" cy="5442712"/>
        </a:xfrm>
        <a:prstGeom prst="round2SameRect">
          <a:avLst/>
        </a:prstGeom>
        <a:solidFill>
          <a:schemeClr val="accent5">
            <a:tint val="40000"/>
            <a:alpha val="90000"/>
            <a:hueOff val="0"/>
            <a:satOff val="0"/>
            <a:lumOff val="0"/>
            <a:alphaOff val="0"/>
          </a:schemeClr>
        </a:solidFill>
        <a:ln w="11429" cap="flat" cmpd="sng" algn="ctr">
          <a:solidFill>
            <a:schemeClr val="accent5">
              <a:tint val="40000"/>
              <a:alpha val="90000"/>
              <a:hueOff val="0"/>
              <a:satOff val="0"/>
              <a:lumOff val="0"/>
              <a:alphaOff val="0"/>
            </a:schemeClr>
          </a:solidFill>
          <a:prstDash val="sysDash"/>
        </a:ln>
        <a:effectLst/>
      </dsp:spPr>
      <dsp:style>
        <a:lnRef idx="2">
          <a:scrgbClr r="0" g="0" b="0"/>
        </a:lnRef>
        <a:fillRef idx="1">
          <a:scrgbClr r="0" g="0" b="0"/>
        </a:fillRef>
        <a:effectRef idx="0">
          <a:scrgbClr r="0" g="0" b="0"/>
        </a:effectRef>
        <a:fontRef idx="minor"/>
      </dsp:style>
      <dsp:txBody>
        <a:bodyPr spcFirstLastPara="0" vert="horz" wrap="square" lIns="49530" tIns="24765" rIns="49530" bIns="24765" numCol="1" spcCol="1270" anchor="ctr" anchorCtr="0">
          <a:noAutofit/>
        </a:bodyPr>
        <a:lstStyle/>
        <a:p>
          <a:pPr marL="114300" lvl="1" indent="-114300" algn="l" defTabSz="577850">
            <a:lnSpc>
              <a:spcPct val="90000"/>
            </a:lnSpc>
            <a:spcBef>
              <a:spcPct val="0"/>
            </a:spcBef>
            <a:spcAft>
              <a:spcPct val="15000"/>
            </a:spcAft>
            <a:buChar char="••"/>
          </a:pPr>
          <a:r>
            <a:rPr lang="id-ID" sz="1300" kern="1200" dirty="0" smtClean="0"/>
            <a:t>Negosiasi yang bersifat alot</a:t>
          </a:r>
          <a:endParaRPr lang="id-ID" sz="1300" kern="1200" dirty="0"/>
        </a:p>
        <a:p>
          <a:pPr marL="114300" lvl="1" indent="-114300" algn="l" defTabSz="577850">
            <a:lnSpc>
              <a:spcPct val="90000"/>
            </a:lnSpc>
            <a:spcBef>
              <a:spcPct val="0"/>
            </a:spcBef>
            <a:spcAft>
              <a:spcPct val="15000"/>
            </a:spcAft>
            <a:buChar char="••"/>
          </a:pPr>
          <a:r>
            <a:rPr lang="id-ID" sz="1300" kern="1200" dirty="0" smtClean="0"/>
            <a:t>Tawar menawar yang ketat, proporsional, kalah dan menang</a:t>
          </a:r>
          <a:endParaRPr lang="id-ID" sz="1300" kern="1200" dirty="0"/>
        </a:p>
      </dsp:txBody>
      <dsp:txXfrm rot="-5400000">
        <a:off x="3061526" y="155328"/>
        <a:ext cx="5399731" cy="794505"/>
      </dsp:txXfrm>
    </dsp:sp>
    <dsp:sp modelId="{50411834-7B2E-41E3-B16A-60E32FAFE314}">
      <dsp:nvSpPr>
        <dsp:cNvPr id="0" name=""/>
        <dsp:cNvSpPr/>
      </dsp:nvSpPr>
      <dsp:spPr>
        <a:xfrm>
          <a:off x="0" y="2288"/>
          <a:ext cx="3061525" cy="1100583"/>
        </a:xfrm>
        <a:prstGeom prst="roundRect">
          <a:avLst/>
        </a:prstGeom>
        <a:solidFill>
          <a:schemeClr val="accent5">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lvl="0" algn="ctr" defTabSz="1422400">
            <a:lnSpc>
              <a:spcPct val="90000"/>
            </a:lnSpc>
            <a:spcBef>
              <a:spcPct val="0"/>
            </a:spcBef>
            <a:spcAft>
              <a:spcPct val="35000"/>
            </a:spcAft>
          </a:pPr>
          <a:r>
            <a:rPr lang="id-ID" sz="3200" kern="1200" dirty="0" smtClean="0"/>
            <a:t>Kompetitif</a:t>
          </a:r>
          <a:endParaRPr lang="id-ID" sz="3200" kern="1200" dirty="0"/>
        </a:p>
      </dsp:txBody>
      <dsp:txXfrm>
        <a:off x="53726" y="56014"/>
        <a:ext cx="2954073" cy="993131"/>
      </dsp:txXfrm>
    </dsp:sp>
    <dsp:sp modelId="{A84D6C35-B450-4BDD-8556-7303EB084FC7}">
      <dsp:nvSpPr>
        <dsp:cNvPr id="0" name=""/>
        <dsp:cNvSpPr/>
      </dsp:nvSpPr>
      <dsp:spPr>
        <a:xfrm rot="5400000">
          <a:off x="5342648" y="-1013162"/>
          <a:ext cx="880467" cy="5442712"/>
        </a:xfrm>
        <a:prstGeom prst="round2SameRect">
          <a:avLst/>
        </a:prstGeom>
        <a:solidFill>
          <a:schemeClr val="accent5">
            <a:tint val="40000"/>
            <a:alpha val="90000"/>
            <a:hueOff val="-4245664"/>
            <a:satOff val="2545"/>
            <a:lumOff val="38"/>
            <a:alphaOff val="0"/>
          </a:schemeClr>
        </a:solidFill>
        <a:ln w="11429" cap="flat" cmpd="sng" algn="ctr">
          <a:solidFill>
            <a:schemeClr val="accent5">
              <a:tint val="40000"/>
              <a:alpha val="90000"/>
              <a:hueOff val="-4245664"/>
              <a:satOff val="2545"/>
              <a:lumOff val="38"/>
              <a:alphaOff val="0"/>
            </a:schemeClr>
          </a:solidFill>
          <a:prstDash val="sysDash"/>
        </a:ln>
        <a:effectLst/>
      </dsp:spPr>
      <dsp:style>
        <a:lnRef idx="2">
          <a:scrgbClr r="0" g="0" b="0"/>
        </a:lnRef>
        <a:fillRef idx="1">
          <a:scrgbClr r="0" g="0" b="0"/>
        </a:fillRef>
        <a:effectRef idx="0">
          <a:scrgbClr r="0" g="0" b="0"/>
        </a:effectRef>
        <a:fontRef idx="minor"/>
      </dsp:style>
      <dsp:txBody>
        <a:bodyPr spcFirstLastPara="0" vert="horz" wrap="square" lIns="49530" tIns="24765" rIns="49530" bIns="24765" numCol="1" spcCol="1270" anchor="ctr" anchorCtr="0">
          <a:noAutofit/>
        </a:bodyPr>
        <a:lstStyle/>
        <a:p>
          <a:pPr marL="114300" lvl="1" indent="-114300" algn="l" defTabSz="577850">
            <a:lnSpc>
              <a:spcPct val="90000"/>
            </a:lnSpc>
            <a:spcBef>
              <a:spcPct val="0"/>
            </a:spcBef>
            <a:spcAft>
              <a:spcPct val="15000"/>
            </a:spcAft>
            <a:buChar char="••"/>
          </a:pPr>
          <a:r>
            <a:rPr lang="id-ID" sz="1300" kern="1200" dirty="0" smtClean="0"/>
            <a:t>Menganggap negosiator lawan bukan sebagai musuh, melainkan sebagai mitra kerja untuk mencari </a:t>
          </a:r>
          <a:r>
            <a:rPr lang="id-ID" sz="1300" i="1" kern="1200" dirty="0" smtClean="0"/>
            <a:t>commond ground</a:t>
          </a:r>
          <a:endParaRPr lang="id-ID" sz="1300" i="1" kern="1200" dirty="0"/>
        </a:p>
        <a:p>
          <a:pPr marL="114300" lvl="1" indent="-114300" algn="l" defTabSz="577850">
            <a:lnSpc>
              <a:spcPct val="90000"/>
            </a:lnSpc>
            <a:spcBef>
              <a:spcPct val="0"/>
            </a:spcBef>
            <a:spcAft>
              <a:spcPct val="15000"/>
            </a:spcAft>
            <a:buChar char="••"/>
          </a:pPr>
          <a:r>
            <a:rPr lang="id-ID" sz="1300" kern="1200" dirty="0" smtClean="0"/>
            <a:t>Para pihak berkomunikasi untuk menjajagi kepentingan, niai-nilai bersama, dan bekerja sama</a:t>
          </a:r>
          <a:endParaRPr lang="id-ID" sz="1300" kern="1200" dirty="0"/>
        </a:p>
      </dsp:txBody>
      <dsp:txXfrm rot="-5400000">
        <a:off x="3061526" y="1310941"/>
        <a:ext cx="5399731" cy="794505"/>
      </dsp:txXfrm>
    </dsp:sp>
    <dsp:sp modelId="{B70B4D65-C6AF-4FA2-8CA6-4BAA8126343C}">
      <dsp:nvSpPr>
        <dsp:cNvPr id="0" name=""/>
        <dsp:cNvSpPr/>
      </dsp:nvSpPr>
      <dsp:spPr>
        <a:xfrm>
          <a:off x="0" y="1157901"/>
          <a:ext cx="3061525" cy="1100583"/>
        </a:xfrm>
        <a:prstGeom prst="roundRect">
          <a:avLst/>
        </a:prstGeom>
        <a:solidFill>
          <a:schemeClr val="accent5">
            <a:hueOff val="-4077871"/>
            <a:satOff val="28025"/>
            <a:lumOff val="-2745"/>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lvl="0" algn="ctr" defTabSz="1422400">
            <a:lnSpc>
              <a:spcPct val="90000"/>
            </a:lnSpc>
            <a:spcBef>
              <a:spcPct val="0"/>
            </a:spcBef>
            <a:spcAft>
              <a:spcPct val="35000"/>
            </a:spcAft>
          </a:pPr>
          <a:r>
            <a:rPr lang="id-ID" sz="3200" kern="1200" dirty="0" smtClean="0"/>
            <a:t>Kooperatif</a:t>
          </a:r>
          <a:endParaRPr lang="id-ID" sz="3200" kern="1200" dirty="0"/>
        </a:p>
      </dsp:txBody>
      <dsp:txXfrm>
        <a:off x="53726" y="1211627"/>
        <a:ext cx="2954073" cy="993131"/>
      </dsp:txXfrm>
    </dsp:sp>
    <dsp:sp modelId="{E0350181-F48A-4140-BA3F-2A5D53AD964F}">
      <dsp:nvSpPr>
        <dsp:cNvPr id="0" name=""/>
        <dsp:cNvSpPr/>
      </dsp:nvSpPr>
      <dsp:spPr>
        <a:xfrm rot="5400000">
          <a:off x="5342648" y="142450"/>
          <a:ext cx="880467" cy="5442712"/>
        </a:xfrm>
        <a:prstGeom prst="round2SameRect">
          <a:avLst/>
        </a:prstGeom>
        <a:solidFill>
          <a:schemeClr val="accent5">
            <a:tint val="40000"/>
            <a:alpha val="90000"/>
            <a:hueOff val="-8491328"/>
            <a:satOff val="5089"/>
            <a:lumOff val="75"/>
            <a:alphaOff val="0"/>
          </a:schemeClr>
        </a:solidFill>
        <a:ln w="11429" cap="flat" cmpd="sng" algn="ctr">
          <a:solidFill>
            <a:schemeClr val="accent5">
              <a:tint val="40000"/>
              <a:alpha val="90000"/>
              <a:hueOff val="-8491328"/>
              <a:satOff val="5089"/>
              <a:lumOff val="75"/>
              <a:alphaOff val="0"/>
            </a:schemeClr>
          </a:solidFill>
          <a:prstDash val="sysDash"/>
        </a:ln>
        <a:effectLst/>
      </dsp:spPr>
      <dsp:style>
        <a:lnRef idx="2">
          <a:scrgbClr r="0" g="0" b="0"/>
        </a:lnRef>
        <a:fillRef idx="1">
          <a:scrgbClr r="0" g="0" b="0"/>
        </a:fillRef>
        <a:effectRef idx="0">
          <a:scrgbClr r="0" g="0" b="0"/>
        </a:effectRef>
        <a:fontRef idx="minor"/>
      </dsp:style>
      <dsp:txBody>
        <a:bodyPr spcFirstLastPara="0" vert="horz" wrap="square" lIns="49530" tIns="24765" rIns="49530" bIns="24765" numCol="1" spcCol="1270" anchor="ctr" anchorCtr="0">
          <a:noAutofit/>
        </a:bodyPr>
        <a:lstStyle/>
        <a:p>
          <a:pPr marL="114300" lvl="1" indent="-114300" algn="l" defTabSz="577850">
            <a:lnSpc>
              <a:spcPct val="90000"/>
            </a:lnSpc>
            <a:spcBef>
              <a:spcPct val="0"/>
            </a:spcBef>
            <a:spcAft>
              <a:spcPct val="15000"/>
            </a:spcAft>
            <a:buChar char="••"/>
          </a:pPr>
          <a:r>
            <a:rPr lang="id-ID" sz="1300" kern="1200" dirty="0" smtClean="0"/>
            <a:t>Menempatkan pentingnya hubungan baik para pihak</a:t>
          </a:r>
          <a:endParaRPr lang="id-ID" sz="1300" kern="1200" dirty="0"/>
        </a:p>
        <a:p>
          <a:pPr marL="114300" lvl="1" indent="-114300" algn="l" defTabSz="577850">
            <a:lnSpc>
              <a:spcPct val="90000"/>
            </a:lnSpc>
            <a:spcBef>
              <a:spcPct val="0"/>
            </a:spcBef>
            <a:spcAft>
              <a:spcPct val="15000"/>
            </a:spcAft>
            <a:buChar char="••"/>
          </a:pPr>
          <a:r>
            <a:rPr lang="id-ID" sz="1300" kern="1200" dirty="0" smtClean="0"/>
            <a:t>Menghasilkan pola “menang-kalah”</a:t>
          </a:r>
          <a:endParaRPr lang="id-ID" sz="1300" kern="1200" dirty="0"/>
        </a:p>
      </dsp:txBody>
      <dsp:txXfrm rot="-5400000">
        <a:off x="3061526" y="2466554"/>
        <a:ext cx="5399731" cy="794505"/>
      </dsp:txXfrm>
    </dsp:sp>
    <dsp:sp modelId="{152E885F-E043-4732-9872-1AAD1968D3B8}">
      <dsp:nvSpPr>
        <dsp:cNvPr id="0" name=""/>
        <dsp:cNvSpPr/>
      </dsp:nvSpPr>
      <dsp:spPr>
        <a:xfrm>
          <a:off x="0" y="2313514"/>
          <a:ext cx="3061525" cy="1100583"/>
        </a:xfrm>
        <a:prstGeom prst="roundRect">
          <a:avLst/>
        </a:prstGeom>
        <a:solidFill>
          <a:schemeClr val="accent5">
            <a:hueOff val="-8155742"/>
            <a:satOff val="56051"/>
            <a:lumOff val="-5491"/>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lvl="0" algn="ctr" defTabSz="1422400">
            <a:lnSpc>
              <a:spcPct val="90000"/>
            </a:lnSpc>
            <a:spcBef>
              <a:spcPct val="0"/>
            </a:spcBef>
            <a:spcAft>
              <a:spcPct val="35000"/>
            </a:spcAft>
          </a:pPr>
          <a:r>
            <a:rPr lang="id-ID" sz="3200" kern="1200" dirty="0" smtClean="0"/>
            <a:t>Lunak-Keras</a:t>
          </a:r>
          <a:endParaRPr lang="id-ID" sz="3200" kern="1200" dirty="0"/>
        </a:p>
      </dsp:txBody>
      <dsp:txXfrm>
        <a:off x="53726" y="2367240"/>
        <a:ext cx="2954073" cy="993131"/>
      </dsp:txXfrm>
    </dsp:sp>
    <dsp:sp modelId="{DF7F0C07-17C8-4D54-82A0-BCFD576FE670}">
      <dsp:nvSpPr>
        <dsp:cNvPr id="0" name=""/>
        <dsp:cNvSpPr/>
      </dsp:nvSpPr>
      <dsp:spPr>
        <a:xfrm rot="5400000">
          <a:off x="5342648" y="1298063"/>
          <a:ext cx="880467" cy="5442712"/>
        </a:xfrm>
        <a:prstGeom prst="round2SameRect">
          <a:avLst/>
        </a:prstGeom>
        <a:solidFill>
          <a:schemeClr val="accent5">
            <a:tint val="40000"/>
            <a:alpha val="90000"/>
            <a:hueOff val="-12736992"/>
            <a:satOff val="7634"/>
            <a:lumOff val="113"/>
            <a:alphaOff val="0"/>
          </a:schemeClr>
        </a:solidFill>
        <a:ln w="11429" cap="flat" cmpd="sng" algn="ctr">
          <a:solidFill>
            <a:schemeClr val="accent5">
              <a:tint val="40000"/>
              <a:alpha val="90000"/>
              <a:hueOff val="-12736992"/>
              <a:satOff val="7634"/>
              <a:lumOff val="113"/>
              <a:alphaOff val="0"/>
            </a:schemeClr>
          </a:solidFill>
          <a:prstDash val="sysDash"/>
        </a:ln>
        <a:effectLst/>
      </dsp:spPr>
      <dsp:style>
        <a:lnRef idx="2">
          <a:scrgbClr r="0" g="0" b="0"/>
        </a:lnRef>
        <a:fillRef idx="1">
          <a:scrgbClr r="0" g="0" b="0"/>
        </a:fillRef>
        <a:effectRef idx="0">
          <a:scrgbClr r="0" g="0" b="0"/>
        </a:effectRef>
        <a:fontRef idx="minor"/>
      </dsp:style>
      <dsp:txBody>
        <a:bodyPr spcFirstLastPara="0" vert="horz" wrap="square" lIns="49530" tIns="24765" rIns="49530" bIns="24765" numCol="1" spcCol="1270" anchor="ctr" anchorCtr="0">
          <a:noAutofit/>
        </a:bodyPr>
        <a:lstStyle/>
        <a:p>
          <a:pPr marL="114300" lvl="1" indent="-114300" algn="l" defTabSz="577850">
            <a:lnSpc>
              <a:spcPct val="90000"/>
            </a:lnSpc>
            <a:spcBef>
              <a:spcPct val="0"/>
            </a:spcBef>
            <a:spcAft>
              <a:spcPct val="15000"/>
            </a:spcAft>
            <a:buChar char="••"/>
          </a:pPr>
          <a:r>
            <a:rPr lang="id-ID" sz="1300" kern="1200" dirty="0" smtClean="0"/>
            <a:t>Merupakan jalan tengah yang ditawarkan atas pertentangan teknik keras lunak</a:t>
          </a:r>
          <a:endParaRPr lang="id-ID" sz="1300" kern="1200" dirty="0"/>
        </a:p>
        <a:p>
          <a:pPr marL="114300" lvl="1" indent="-114300" algn="l" defTabSz="577850">
            <a:lnSpc>
              <a:spcPct val="90000"/>
            </a:lnSpc>
            <a:spcBef>
              <a:spcPct val="0"/>
            </a:spcBef>
            <a:spcAft>
              <a:spcPct val="15000"/>
            </a:spcAft>
            <a:buChar char="••"/>
          </a:pPr>
          <a:r>
            <a:rPr lang="id-ID" sz="1300" kern="1200" dirty="0" smtClean="0"/>
            <a:t>Dipilih karena teknik keras lunak mengalami kebuntuan dalam negosiasi</a:t>
          </a:r>
          <a:endParaRPr lang="id-ID" sz="1300" kern="1200" dirty="0"/>
        </a:p>
      </dsp:txBody>
      <dsp:txXfrm rot="-5400000">
        <a:off x="3061526" y="3622167"/>
        <a:ext cx="5399731" cy="794505"/>
      </dsp:txXfrm>
    </dsp:sp>
    <dsp:sp modelId="{5D219E99-9B31-4E2F-970D-96305C0DF285}">
      <dsp:nvSpPr>
        <dsp:cNvPr id="0" name=""/>
        <dsp:cNvSpPr/>
      </dsp:nvSpPr>
      <dsp:spPr>
        <a:xfrm>
          <a:off x="0" y="3469127"/>
          <a:ext cx="3061525" cy="1100583"/>
        </a:xfrm>
        <a:prstGeom prst="roundRect">
          <a:avLst/>
        </a:prstGeom>
        <a:solidFill>
          <a:schemeClr val="accent5">
            <a:hueOff val="-12233612"/>
            <a:satOff val="84076"/>
            <a:lumOff val="-8236"/>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lvl="0" algn="ctr" defTabSz="1422400">
            <a:lnSpc>
              <a:spcPct val="90000"/>
            </a:lnSpc>
            <a:spcBef>
              <a:spcPct val="0"/>
            </a:spcBef>
            <a:spcAft>
              <a:spcPct val="35000"/>
            </a:spcAft>
          </a:pPr>
          <a:r>
            <a:rPr lang="id-ID" sz="3200" i="1" kern="1200" dirty="0" smtClean="0"/>
            <a:t>Interest Based Negotiation</a:t>
          </a:r>
          <a:endParaRPr lang="id-ID" sz="3200" i="1" kern="1200" dirty="0"/>
        </a:p>
      </dsp:txBody>
      <dsp:txXfrm>
        <a:off x="53726" y="3522853"/>
        <a:ext cx="2954073" cy="993131"/>
      </dsp:txXfrm>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8/layout/VerticalAccentList">
  <dgm:title val=""/>
  <dgm:desc val=""/>
  <dgm:catLst>
    <dgm:cat type="list" pri="16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dgm:chPref/>
      <dgm:dir/>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constrLst>
      <dgm:constr type="primFontSz" for="des" forName="parenttext" refType="primFontSz" refFor="des" refForName="childtext" op="gte"/>
      <dgm:constr type="w" for="ch" forName="composite" refType="w"/>
      <dgm:constr type="h" for="ch" forName="composite" refType="h"/>
      <dgm:constr type="w" for="ch" forName="parallelogramComposite" refType="w"/>
      <dgm:constr type="h" for="ch" forName="parallelogramComposite" refType="h"/>
      <dgm:constr type="w" for="ch" forName="parenttextcomposite" refType="w" fact="0.9"/>
      <dgm:constr type="h" for="ch" forName="parenttextcomposite" refType="h" fact="0.6"/>
      <dgm:constr type="h" for="ch" forName="sibTrans" refType="h" refFor="ch" refForName="composite" op="equ" fact="0.02"/>
      <dgm:constr type="h" for="ch" forName="sibTrans" op="equ"/>
    </dgm:constrLst>
    <dgm:forEach name="nodesForEach" axis="ch" ptType="node">
      <dgm:layoutNode name="parenttextcomposite">
        <dgm:alg type="composite">
          <dgm:param type="ar" val="11"/>
        </dgm:alg>
        <dgm:shape xmlns:r="http://schemas.openxmlformats.org/officeDocument/2006/relationships" r:blip="">
          <dgm:adjLst/>
        </dgm:shape>
        <dgm:constrLst>
          <dgm:constr type="h" for="ch" forName="parenttext" refType="h"/>
          <dgm:constr type="w" for="ch" forName="parenttext" refType="w"/>
        </dgm:constrLst>
        <dgm:layoutNode name="parenttext" styleLbl="revTx">
          <dgm:varLst>
            <dgm:chMax/>
            <dgm:chPref val="2"/>
            <dgm:bulletEnabled val="1"/>
          </dgm:varLst>
          <dgm:choose name="Name4">
            <dgm:if name="Name5" func="var" arg="dir" op="equ" val="norm">
              <dgm:alg type="tx">
                <dgm:param type="parTxLTRAlign" val="l"/>
                <dgm:param type="txAnchorVert" val="b"/>
              </dgm:alg>
            </dgm:if>
            <dgm:else name="Name6">
              <dgm:alg type="tx">
                <dgm:param type="parTxLTRAlign" val="r"/>
                <dgm:param type="txAnchorVert" val="b"/>
              </dgm:alg>
            </dgm:else>
          </dgm:choose>
          <dgm:shape xmlns:r="http://schemas.openxmlformats.org/officeDocument/2006/relationships" type="rect"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choose name="Name7">
        <dgm:if name="Name8" axis="ch" ptType="node" func="cnt" op="gte" val="1">
          <dgm:layoutNode name="composite">
            <dgm:alg type="composite">
              <dgm:param type="ar" val="6"/>
            </dgm:alg>
            <dgm:shape xmlns:r="http://schemas.openxmlformats.org/officeDocument/2006/relationships" r:blip="">
              <dgm:adjLst/>
            </dgm:shape>
            <dgm:choose name="Name9">
              <dgm:if name="Name10" func="var" arg="dir" op="equ" val="norm">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301"/>
                  <dgm:constr type="t" for="ch" forName="childtext" refType="h" fact="0.1"/>
                  <dgm:constr type="w" for="ch" forName="childtext" refType="w" fact="0.9117"/>
                  <dgm:constr type="h" for="ch" forName="childtext" refType="h" fact="0.8"/>
                </dgm:constrLst>
              </dgm:if>
              <dgm:else name="Name11">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883"/>
                  <dgm:constr type="t" for="ch" forName="childtext" refType="h" fact="0.1"/>
                  <dgm:constr type="w" for="ch" forName="childtext" refType="w" fact="0.9117"/>
                  <dgm:constr type="h" for="ch" forName="childtext" refType="h" fact="0.8"/>
                </dgm:constrLst>
              </dgm:else>
            </dgm:choose>
            <dgm:ruleLst/>
            <dgm:layoutNode name="chevron1" styleLbl="alignNode1">
              <dgm:alg type="sp"/>
              <dgm:choose name="Name12">
                <dgm:if name="Name13" func="var" arg="dir" op="equ" val="norm">
                  <dgm:shape xmlns:r="http://schemas.openxmlformats.org/officeDocument/2006/relationships" type="chevron" r:blip="">
                    <dgm:adjLst>
                      <dgm:adj idx="1" val="0.7061"/>
                    </dgm:adjLst>
                  </dgm:shape>
                </dgm:if>
                <dgm:else name="Name14">
                  <dgm:shape xmlns:r="http://schemas.openxmlformats.org/officeDocument/2006/relationships" rot="180" type="chevron" r:blip="">
                    <dgm:adjLst>
                      <dgm:adj idx="1" val="0.7061"/>
                    </dgm:adjLst>
                  </dgm:shape>
                </dgm:else>
              </dgm:choose>
              <dgm:presOf/>
            </dgm:layoutNode>
            <dgm:layoutNode name="chevron2" styleLbl="alignNode1">
              <dgm:alg type="sp"/>
              <dgm:choose name="Name15">
                <dgm:if name="Name16" func="var" arg="dir" op="equ" val="norm">
                  <dgm:shape xmlns:r="http://schemas.openxmlformats.org/officeDocument/2006/relationships" type="chevron" r:blip="">
                    <dgm:adjLst>
                      <dgm:adj idx="1" val="0.7061"/>
                    </dgm:adjLst>
                  </dgm:shape>
                </dgm:if>
                <dgm:else name="Name17">
                  <dgm:shape xmlns:r="http://schemas.openxmlformats.org/officeDocument/2006/relationships" rot="180" type="chevron" r:blip="">
                    <dgm:adjLst>
                      <dgm:adj idx="1" val="0.7061"/>
                    </dgm:adjLst>
                  </dgm:shape>
                </dgm:else>
              </dgm:choose>
              <dgm:presOf/>
            </dgm:layoutNode>
            <dgm:layoutNode name="chevron3" styleLbl="alignNode1">
              <dgm:alg type="sp"/>
              <dgm:choose name="Name18">
                <dgm:if name="Name19" func="var" arg="dir" op="equ" val="norm">
                  <dgm:shape xmlns:r="http://schemas.openxmlformats.org/officeDocument/2006/relationships" type="chevron" r:blip="">
                    <dgm:adjLst>
                      <dgm:adj idx="1" val="0.7061"/>
                    </dgm:adjLst>
                  </dgm:shape>
                </dgm:if>
                <dgm:else name="Name20">
                  <dgm:shape xmlns:r="http://schemas.openxmlformats.org/officeDocument/2006/relationships" rot="180" type="chevron" r:blip="">
                    <dgm:adjLst>
                      <dgm:adj idx="1" val="0.7061"/>
                    </dgm:adjLst>
                  </dgm:shape>
                </dgm:else>
              </dgm:choose>
              <dgm:presOf/>
            </dgm:layoutNode>
            <dgm:layoutNode name="chevron4" styleLbl="alignNode1">
              <dgm:alg type="sp"/>
              <dgm:choose name="Name21">
                <dgm:if name="Name22" func="var" arg="dir" op="equ" val="norm">
                  <dgm:shape xmlns:r="http://schemas.openxmlformats.org/officeDocument/2006/relationships" type="chevron" r:blip="">
                    <dgm:adjLst>
                      <dgm:adj idx="1" val="0.7061"/>
                    </dgm:adjLst>
                  </dgm:shape>
                </dgm:if>
                <dgm:else name="Name23">
                  <dgm:shape xmlns:r="http://schemas.openxmlformats.org/officeDocument/2006/relationships" rot="180" type="chevron" r:blip="">
                    <dgm:adjLst>
                      <dgm:adj idx="1" val="0.7061"/>
                    </dgm:adjLst>
                  </dgm:shape>
                </dgm:else>
              </dgm:choose>
              <dgm:presOf/>
            </dgm:layoutNode>
            <dgm:layoutNode name="chevron5" styleLbl="alignNode1">
              <dgm:alg type="sp"/>
              <dgm:choose name="Name24">
                <dgm:if name="Name25" func="var" arg="dir" op="equ" val="norm">
                  <dgm:shape xmlns:r="http://schemas.openxmlformats.org/officeDocument/2006/relationships" type="chevron" r:blip="">
                    <dgm:adjLst>
                      <dgm:adj idx="1" val="0.7061"/>
                    </dgm:adjLst>
                  </dgm:shape>
                </dgm:if>
                <dgm:else name="Name26">
                  <dgm:shape xmlns:r="http://schemas.openxmlformats.org/officeDocument/2006/relationships" rot="180" type="chevron" r:blip="">
                    <dgm:adjLst>
                      <dgm:adj idx="1" val="0.7061"/>
                    </dgm:adjLst>
                  </dgm:shape>
                </dgm:else>
              </dgm:choose>
              <dgm:presOf/>
            </dgm:layoutNode>
            <dgm:layoutNode name="chevron6" styleLbl="alignNode1">
              <dgm:alg type="sp"/>
              <dgm:choose name="Name27">
                <dgm:if name="Name28" func="var" arg="dir" op="equ" val="norm">
                  <dgm:shape xmlns:r="http://schemas.openxmlformats.org/officeDocument/2006/relationships" type="chevron" r:blip="">
                    <dgm:adjLst>
                      <dgm:adj idx="1" val="0.7061"/>
                    </dgm:adjLst>
                  </dgm:shape>
                </dgm:if>
                <dgm:else name="Name29">
                  <dgm:shape xmlns:r="http://schemas.openxmlformats.org/officeDocument/2006/relationships" rot="180" type="chevron" r:blip="">
                    <dgm:adjLst>
                      <dgm:adj idx="1" val="0.7061"/>
                    </dgm:adjLst>
                  </dgm:shape>
                </dgm:else>
              </dgm:choose>
              <dgm:presOf/>
            </dgm:layoutNode>
            <dgm:layoutNode name="chevron7" styleLbl="alignNode1">
              <dgm:alg type="sp"/>
              <dgm:choose name="Name30">
                <dgm:if name="Name31" func="var" arg="dir" op="equ" val="norm">
                  <dgm:shape xmlns:r="http://schemas.openxmlformats.org/officeDocument/2006/relationships" type="chevron" r:blip="">
                    <dgm:adjLst>
                      <dgm:adj idx="1" val="0.7061"/>
                    </dgm:adjLst>
                  </dgm:shape>
                </dgm:if>
                <dgm:else name="Name32">
                  <dgm:shape xmlns:r="http://schemas.openxmlformats.org/officeDocument/2006/relationships" rot="180" type="chevron" r:blip="">
                    <dgm:adjLst>
                      <dgm:adj idx="1" val="0.7061"/>
                    </dgm:adjLst>
                  </dgm:shape>
                </dgm:else>
              </dgm:choose>
              <dgm:presOf/>
            </dgm:layoutNode>
            <dgm:layoutNode name="childtext" styleLbl="solidFgAcc1">
              <dgm:varLst>
                <dgm:chMax/>
                <dgm:chPref val="0"/>
                <dgm:bulletEnabled val="1"/>
              </dgm:varLst>
              <dgm:choose name="Name33">
                <dgm:if name="Name34" func="var" arg="dir" op="equ" val="norm">
                  <dgm:alg type="tx">
                    <dgm:param type="parTxLTRAlign" val="l"/>
                    <dgm:param type="txAnchorVertCh" val="t"/>
                  </dgm:alg>
                </dgm:if>
                <dgm:else name="Name35">
                  <dgm:alg type="tx">
                    <dgm:param type="parTxLTRAlign" val="r"/>
                    <dgm:param type="shpTxLTRAlignCh" val="r"/>
                    <dgm:param type="txAnchorVertCh" val="t"/>
                  </dgm:alg>
                </dgm:else>
              </dgm:choose>
              <dgm:shape xmlns:r="http://schemas.openxmlformats.org/officeDocument/2006/relationships" type="rect" r:blip="">
                <dgm:adjLst/>
              </dgm:shape>
              <dgm:presOf axis="des" ptType="nod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dgm:if>
        <dgm:else name="Name36">
          <dgm:layoutNode name="parallelogramComposite">
            <dgm:alg type="composite">
              <dgm:param type="ar" val="50"/>
            </dgm:alg>
            <dgm:shape xmlns:r="http://schemas.openxmlformats.org/officeDocument/2006/relationships" r:blip="">
              <dgm:adjLst/>
            </dgm:shape>
            <dgm:constrLst>
              <dgm:constr type="l" for="ch" forName="parallelogram1" refType="w" fact="0"/>
              <dgm:constr type="t" for="ch" forName="parallelogram1" refType="h" fact="0"/>
              <dgm:constr type="w" for="ch" forName="parallelogram1" refType="w" fact="0.12"/>
              <dgm:constr type="h" for="ch" forName="parallelogram1" refType="h"/>
              <dgm:constr type="l" for="ch" forName="parallelogram2" refType="w" fact="0.127"/>
              <dgm:constr type="t" for="ch" forName="parallelogram2" refType="h" fact="0"/>
              <dgm:constr type="w" for="ch" forName="parallelogram2" refType="w" fact="0.12"/>
              <dgm:constr type="h" for="ch" forName="parallelogram2" refType="h"/>
              <dgm:constr type="l" for="ch" forName="parallelogram3" refType="w" fact="0.254"/>
              <dgm:constr type="t" for="ch" forName="parallelogram3" refType="h" fact="0"/>
              <dgm:constr type="w" for="ch" forName="parallelogram3" refType="w" fact="0.12"/>
              <dgm:constr type="h" for="ch" forName="parallelogram3" refType="h"/>
              <dgm:constr type="l" for="ch" forName="parallelogram4" refType="w" fact="0.381"/>
              <dgm:constr type="t" for="ch" forName="parallelogram4" refType="h" fact="0"/>
              <dgm:constr type="w" for="ch" forName="parallelogram4" refType="w" fact="0.12"/>
              <dgm:constr type="h" for="ch" forName="parallelogram4" refType="h"/>
              <dgm:constr type="l" for="ch" forName="parallelogram5" refType="w" fact="0.508"/>
              <dgm:constr type="t" for="ch" forName="parallelogram5" refType="h" fact="0"/>
              <dgm:constr type="w" for="ch" forName="parallelogram5" refType="w" fact="0.12"/>
              <dgm:constr type="h" for="ch" forName="parallelogram5" refType="h"/>
              <dgm:constr type="l" for="ch" forName="parallelogram6" refType="w" fact="0.635"/>
              <dgm:constr type="t" for="ch" forName="parallelogram6" refType="h" fact="0"/>
              <dgm:constr type="w" for="ch" forName="parallelogram6" refType="w" fact="0.12"/>
              <dgm:constr type="h" for="ch" forName="parallelogram6" refType="h"/>
              <dgm:constr type="l" for="ch" forName="parallelogram7" refType="w" fact="0.762"/>
              <dgm:constr type="t" for="ch" forName="parallelogram7" refType="h" fact="0"/>
              <dgm:constr type="w" for="ch" forName="parallelogram7" refType="w" fact="0.12"/>
              <dgm:constr type="h" for="ch" forName="parallelogram7" refType="h"/>
            </dgm:constrLst>
            <dgm:ruleLst/>
            <dgm:layoutNode name="parallelogram1" styleLbl="alignNode1">
              <dgm:alg type="sp"/>
              <dgm:shape xmlns:r="http://schemas.openxmlformats.org/officeDocument/2006/relationships" type="parallelogram" r:blip="">
                <dgm:adjLst>
                  <dgm:adj idx="1" val="1.4084"/>
                </dgm:adjLst>
              </dgm:shape>
              <dgm:presOf/>
            </dgm:layoutNode>
            <dgm:layoutNode name="parallelogram2" styleLbl="alignNode1">
              <dgm:alg type="sp"/>
              <dgm:shape xmlns:r="http://schemas.openxmlformats.org/officeDocument/2006/relationships" type="parallelogram" r:blip="">
                <dgm:adjLst>
                  <dgm:adj idx="1" val="1.4084"/>
                </dgm:adjLst>
              </dgm:shape>
              <dgm:presOf/>
            </dgm:layoutNode>
            <dgm:layoutNode name="parallelogram3" styleLbl="alignNode1">
              <dgm:alg type="sp"/>
              <dgm:shape xmlns:r="http://schemas.openxmlformats.org/officeDocument/2006/relationships" type="parallelogram" r:blip="">
                <dgm:adjLst>
                  <dgm:adj idx="1" val="1.4084"/>
                </dgm:adjLst>
              </dgm:shape>
              <dgm:presOf/>
            </dgm:layoutNode>
            <dgm:layoutNode name="parallelogram4" styleLbl="alignNode1">
              <dgm:alg type="sp"/>
              <dgm:shape xmlns:r="http://schemas.openxmlformats.org/officeDocument/2006/relationships" type="parallelogram" r:blip="">
                <dgm:adjLst>
                  <dgm:adj idx="1" val="1.4084"/>
                </dgm:adjLst>
              </dgm:shape>
              <dgm:presOf/>
            </dgm:layoutNode>
            <dgm:layoutNode name="parallelogram5" styleLbl="alignNode1">
              <dgm:alg type="sp"/>
              <dgm:shape xmlns:r="http://schemas.openxmlformats.org/officeDocument/2006/relationships" type="parallelogram" r:blip="">
                <dgm:adjLst>
                  <dgm:adj idx="1" val="1.4084"/>
                </dgm:adjLst>
              </dgm:shape>
              <dgm:presOf/>
            </dgm:layoutNode>
            <dgm:layoutNode name="parallelogram6" styleLbl="alignNode1">
              <dgm:alg type="sp"/>
              <dgm:shape xmlns:r="http://schemas.openxmlformats.org/officeDocument/2006/relationships" type="parallelogram" r:blip="">
                <dgm:adjLst>
                  <dgm:adj idx="1" val="1.4084"/>
                </dgm:adjLst>
              </dgm:shape>
              <dgm:presOf/>
            </dgm:layoutNode>
            <dgm:layoutNode name="parallelogram7" styleLbl="alignNode1">
              <dgm:alg type="sp"/>
              <dgm:shape xmlns:r="http://schemas.openxmlformats.org/officeDocument/2006/relationships" type="parallelogram" r:blip="">
                <dgm:adjLst>
                  <dgm:adj idx="1" val="1.4084"/>
                </dgm:adjLst>
              </dgm:shape>
              <dgm:presOf/>
            </dgm:layoutNode>
          </dgm:layoutNode>
        </dgm:else>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4B8209DA-87A7-402A-805E-57B9B869D88E}" type="datetimeFigureOut">
              <a:rPr lang="id-ID" smtClean="0"/>
              <a:t>23/11/2017</a:t>
            </a:fld>
            <a:endParaRPr lang="id-ID"/>
          </a:p>
        </p:txBody>
      </p:sp>
      <p:sp>
        <p:nvSpPr>
          <p:cNvPr id="17" name="Footer Placeholder 16"/>
          <p:cNvSpPr>
            <a:spLocks noGrp="1"/>
          </p:cNvSpPr>
          <p:nvPr>
            <p:ph type="ftr" sz="quarter" idx="11"/>
          </p:nvPr>
        </p:nvSpPr>
        <p:spPr/>
        <p:txBody>
          <a:bodyPr/>
          <a:lstStyle/>
          <a:p>
            <a:endParaRPr lang="id-ID"/>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C42C645A-6C6B-4163-B874-84C025C8E8CF}" type="slidenum">
              <a:rPr lang="id-ID" smtClean="0"/>
              <a:t>‹#›</a:t>
            </a:fld>
            <a:endParaRPr lang="id-ID"/>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B8209DA-87A7-402A-805E-57B9B869D88E}" type="datetimeFigureOut">
              <a:rPr lang="id-ID" smtClean="0"/>
              <a:t>23/11/2017</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C42C645A-6C6B-4163-B874-84C025C8E8CF}" type="slidenum">
              <a:rPr lang="id-ID" smtClean="0"/>
              <a:t>‹#›</a:t>
            </a:fld>
            <a:endParaRPr lang="id-ID"/>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C42C645A-6C6B-4163-B874-84C025C8E8CF}" type="slidenum">
              <a:rPr lang="id-ID" smtClean="0"/>
              <a:t>‹#›</a:t>
            </a:fld>
            <a:endParaRPr lang="id-ID"/>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B8209DA-87A7-402A-805E-57B9B869D88E}" type="datetimeFigureOut">
              <a:rPr lang="id-ID" smtClean="0"/>
              <a:t>23/11/2017</a:t>
            </a:fld>
            <a:endParaRPr lang="id-ID"/>
          </a:p>
        </p:txBody>
      </p:sp>
      <p:sp>
        <p:nvSpPr>
          <p:cNvPr id="5" name="Footer Placeholder 4"/>
          <p:cNvSpPr>
            <a:spLocks noGrp="1"/>
          </p:cNvSpPr>
          <p:nvPr>
            <p:ph type="ftr" sz="quarter" idx="11"/>
          </p:nvPr>
        </p:nvSpPr>
        <p:spPr/>
        <p:txBody>
          <a:bodyPr/>
          <a:lstStyle/>
          <a:p>
            <a:endParaRPr lang="id-ID"/>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4B8209DA-87A7-402A-805E-57B9B869D88E}" type="datetimeFigureOut">
              <a:rPr lang="id-ID" smtClean="0"/>
              <a:t>23/11/2017</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a:xfrm>
            <a:off x="4361688" y="1026372"/>
            <a:ext cx="457200" cy="441325"/>
          </a:xfrm>
        </p:spPr>
        <p:txBody>
          <a:bodyPr/>
          <a:lstStyle/>
          <a:p>
            <a:fld id="{C42C645A-6C6B-4163-B874-84C025C8E8CF}" type="slidenum">
              <a:rPr lang="id-ID" smtClean="0"/>
              <a:t>‹#›</a:t>
            </a:fld>
            <a:endParaRPr lang="id-ID"/>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id-ID"/>
          </a:p>
        </p:txBody>
      </p:sp>
      <p:sp>
        <p:nvSpPr>
          <p:cNvPr id="4" name="Date Placeholder 3"/>
          <p:cNvSpPr>
            <a:spLocks noGrp="1"/>
          </p:cNvSpPr>
          <p:nvPr>
            <p:ph type="dt" sz="half" idx="10"/>
          </p:nvPr>
        </p:nvSpPr>
        <p:spPr/>
        <p:txBody>
          <a:bodyPr/>
          <a:lstStyle/>
          <a:p>
            <a:fld id="{4B8209DA-87A7-402A-805E-57B9B869D88E}" type="datetimeFigureOut">
              <a:rPr lang="id-ID" smtClean="0"/>
              <a:t>23/11/2017</a:t>
            </a:fld>
            <a:endParaRPr lang="id-ID"/>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C42C645A-6C6B-4163-B874-84C025C8E8CF}" type="slidenum">
              <a:rPr lang="id-ID" smtClean="0"/>
              <a:t>‹#›</a:t>
            </a:fld>
            <a:endParaRPr lang="id-ID"/>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4B8209DA-87A7-402A-805E-57B9B869D88E}" type="datetimeFigureOut">
              <a:rPr lang="id-ID" smtClean="0"/>
              <a:t>23/11/2017</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C42C645A-6C6B-4163-B874-84C025C8E8CF}" type="slidenum">
              <a:rPr lang="id-ID" smtClean="0"/>
              <a:t>‹#›</a:t>
            </a:fld>
            <a:endParaRPr lang="id-ID"/>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4B8209DA-87A7-402A-805E-57B9B869D88E}" type="datetimeFigureOut">
              <a:rPr lang="id-ID" smtClean="0"/>
              <a:t>23/11/2017</a:t>
            </a:fld>
            <a:endParaRPr lang="id-ID"/>
          </a:p>
        </p:txBody>
      </p:sp>
      <p:sp>
        <p:nvSpPr>
          <p:cNvPr id="8" name="Footer Placeholder 7"/>
          <p:cNvSpPr>
            <a:spLocks noGrp="1"/>
          </p:cNvSpPr>
          <p:nvPr>
            <p:ph type="ftr" sz="quarter" idx="11"/>
          </p:nvPr>
        </p:nvSpPr>
        <p:spPr>
          <a:xfrm>
            <a:off x="304800" y="6409944"/>
            <a:ext cx="3581400" cy="365760"/>
          </a:xfrm>
        </p:spPr>
        <p:txBody>
          <a:bodyPr/>
          <a:lstStyle/>
          <a:p>
            <a:endParaRPr lang="id-ID"/>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C42C645A-6C6B-4163-B874-84C025C8E8CF}" type="slidenum">
              <a:rPr lang="id-ID" smtClean="0"/>
              <a:t>‹#›</a:t>
            </a:fld>
            <a:endParaRPr lang="id-ID"/>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B8209DA-87A7-402A-805E-57B9B869D88E}" type="datetimeFigureOut">
              <a:rPr lang="id-ID" smtClean="0"/>
              <a:t>23/11/2017</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a:xfrm>
            <a:off x="4343400" y="1036020"/>
            <a:ext cx="457200" cy="441325"/>
          </a:xfrm>
        </p:spPr>
        <p:txBody>
          <a:bodyPr/>
          <a:lstStyle/>
          <a:p>
            <a:fld id="{C42C645A-6C6B-4163-B874-84C025C8E8CF}" type="slidenum">
              <a:rPr lang="id-ID" smtClean="0"/>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4B8209DA-87A7-402A-805E-57B9B869D88E}" type="datetimeFigureOut">
              <a:rPr lang="id-ID" smtClean="0"/>
              <a:t>23/11/2017</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C42C645A-6C6B-4163-B874-84C025C8E8CF}" type="slidenum">
              <a:rPr lang="id-ID" smtClean="0"/>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C42C645A-6C6B-4163-B874-84C025C8E8CF}" type="slidenum">
              <a:rPr lang="id-ID" smtClean="0"/>
              <a:t>‹#›</a:t>
            </a:fld>
            <a:endParaRPr lang="id-ID"/>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4B8209DA-87A7-402A-805E-57B9B869D88E}" type="datetimeFigureOut">
              <a:rPr lang="id-ID" smtClean="0"/>
              <a:t>23/11/2017</a:t>
            </a:fld>
            <a:endParaRPr lang="id-ID"/>
          </a:p>
        </p:txBody>
      </p:sp>
      <p:sp>
        <p:nvSpPr>
          <p:cNvPr id="6" name="Footer Placeholder 5"/>
          <p:cNvSpPr>
            <a:spLocks noGrp="1"/>
          </p:cNvSpPr>
          <p:nvPr>
            <p:ph type="ftr" sz="quarter" idx="11"/>
          </p:nvPr>
        </p:nvSpPr>
        <p:spPr>
          <a:xfrm>
            <a:off x="301752" y="6410848"/>
            <a:ext cx="3383280" cy="365760"/>
          </a:xfrm>
        </p:spPr>
        <p:txBody>
          <a:bodyPr/>
          <a:lstStyle/>
          <a:p>
            <a:endParaRPr lang="id-ID"/>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C42C645A-6C6B-4163-B874-84C025C8E8CF}" type="slidenum">
              <a:rPr lang="id-ID" smtClean="0"/>
              <a:t>‹#›</a:t>
            </a:fld>
            <a:endParaRPr lang="id-ID"/>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4B8209DA-87A7-402A-805E-57B9B869D88E}" type="datetimeFigureOut">
              <a:rPr lang="id-ID" smtClean="0"/>
              <a:t>23/11/2017</a:t>
            </a:fld>
            <a:endParaRPr lang="id-ID"/>
          </a:p>
        </p:txBody>
      </p:sp>
      <p:sp>
        <p:nvSpPr>
          <p:cNvPr id="6" name="Footer Placeholder 5"/>
          <p:cNvSpPr>
            <a:spLocks noGrp="1"/>
          </p:cNvSpPr>
          <p:nvPr>
            <p:ph type="ftr" sz="quarter" idx="11"/>
          </p:nvPr>
        </p:nvSpPr>
        <p:spPr>
          <a:xfrm>
            <a:off x="301752" y="6410848"/>
            <a:ext cx="3584448" cy="365760"/>
          </a:xfrm>
        </p:spPr>
        <p:txBody>
          <a:bodyPr/>
          <a:lstStyle/>
          <a:p>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4B8209DA-87A7-402A-805E-57B9B869D88E}" type="datetimeFigureOut">
              <a:rPr lang="id-ID" smtClean="0"/>
              <a:t>23/11/2017</a:t>
            </a:fld>
            <a:endParaRPr lang="id-ID"/>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id-ID"/>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C42C645A-6C6B-4163-B874-84C025C8E8CF}" type="slidenum">
              <a:rPr lang="id-ID" smtClean="0"/>
              <a:t>‹#›</a:t>
            </a:fld>
            <a:endParaRPr lang="id-ID"/>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71600" y="2996952"/>
            <a:ext cx="7272808" cy="1752600"/>
          </a:xfrm>
        </p:spPr>
        <p:txBody>
          <a:bodyPr/>
          <a:lstStyle/>
          <a:p>
            <a:r>
              <a:rPr lang="id-ID" sz="1400" dirty="0" smtClean="0"/>
              <a:t>Prepared by:Irma M. Nawangwulan, MBA</a:t>
            </a:r>
          </a:p>
          <a:p>
            <a:r>
              <a:rPr lang="id-ID" dirty="0" smtClean="0"/>
              <a:t>MAN 107-HUKUM BiSNIS</a:t>
            </a:r>
          </a:p>
          <a:p>
            <a:r>
              <a:rPr lang="id-ID" dirty="0" smtClean="0"/>
              <a:t>Semester ganjil </a:t>
            </a:r>
            <a:r>
              <a:rPr lang="id-ID" dirty="0" smtClean="0"/>
              <a:t>2017</a:t>
            </a:r>
            <a:endParaRPr lang="id-ID" dirty="0" smtClean="0"/>
          </a:p>
          <a:p>
            <a:r>
              <a:rPr lang="id-ID" dirty="0" smtClean="0"/>
              <a:t>Universitas Pembangunan Jaya</a:t>
            </a:r>
          </a:p>
          <a:p>
            <a:endParaRPr lang="id-ID" dirty="0"/>
          </a:p>
        </p:txBody>
      </p:sp>
      <p:sp>
        <p:nvSpPr>
          <p:cNvPr id="2" name="Title 1"/>
          <p:cNvSpPr>
            <a:spLocks noGrp="1"/>
          </p:cNvSpPr>
          <p:nvPr>
            <p:ph type="ctrTitle"/>
          </p:nvPr>
        </p:nvSpPr>
        <p:spPr/>
        <p:txBody>
          <a:bodyPr/>
          <a:lstStyle/>
          <a:p>
            <a:r>
              <a:rPr lang="id-ID" i="1" dirty="0" smtClean="0"/>
              <a:t>Alternative Dispute Resolution  </a:t>
            </a:r>
            <a:r>
              <a:rPr lang="id-ID" dirty="0" smtClean="0"/>
              <a:t>dalam Sengketa Bisnis</a:t>
            </a:r>
            <a:endParaRPr lang="id-ID" dirty="0"/>
          </a:p>
        </p:txBody>
      </p:sp>
    </p:spTree>
    <p:extLst>
      <p:ext uri="{BB962C8B-B14F-4D97-AF65-F5344CB8AC3E}">
        <p14:creationId xmlns:p14="http://schemas.microsoft.com/office/powerpoint/2010/main" val="12356456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Sumber Kekuatan Negosiasi</a:t>
            </a:r>
            <a:endParaRPr lang="id-ID" dirty="0"/>
          </a:p>
        </p:txBody>
      </p:sp>
      <p:sp>
        <p:nvSpPr>
          <p:cNvPr id="3" name="Content Placeholder 2"/>
          <p:cNvSpPr>
            <a:spLocks noGrp="1"/>
          </p:cNvSpPr>
          <p:nvPr>
            <p:ph sz="quarter" idx="1"/>
          </p:nvPr>
        </p:nvSpPr>
        <p:spPr/>
        <p:txBody>
          <a:bodyPr/>
          <a:lstStyle/>
          <a:p>
            <a:r>
              <a:rPr lang="id-ID" dirty="0" smtClean="0"/>
              <a:t>Otoritas</a:t>
            </a:r>
          </a:p>
          <a:p>
            <a:r>
              <a:rPr lang="id-ID" dirty="0" smtClean="0"/>
              <a:t>Informasi dan Keahlian</a:t>
            </a:r>
          </a:p>
          <a:p>
            <a:r>
              <a:rPr lang="id-ID" dirty="0" smtClean="0"/>
              <a:t>Kontrol terhadap perhargaan</a:t>
            </a:r>
          </a:p>
          <a:p>
            <a:r>
              <a:rPr lang="id-ID" dirty="0" smtClean="0"/>
              <a:t>Aliansi dan jaringan</a:t>
            </a:r>
          </a:p>
          <a:p>
            <a:r>
              <a:rPr lang="id-ID" dirty="0" smtClean="0"/>
              <a:t>Mengendalikan tujuan dan simbol</a:t>
            </a:r>
          </a:p>
          <a:p>
            <a:r>
              <a:rPr lang="id-ID" dirty="0" smtClean="0"/>
              <a:t>Kekuatan personal</a:t>
            </a:r>
          </a:p>
          <a:p>
            <a:endParaRPr lang="id-ID" dirty="0"/>
          </a:p>
        </p:txBody>
      </p:sp>
    </p:spTree>
    <p:extLst>
      <p:ext uri="{BB962C8B-B14F-4D97-AF65-F5344CB8AC3E}">
        <p14:creationId xmlns:p14="http://schemas.microsoft.com/office/powerpoint/2010/main" val="28600566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Mediasi dan Konsiliasi</a:t>
            </a:r>
            <a:endParaRPr lang="id-ID" dirty="0"/>
          </a:p>
        </p:txBody>
      </p:sp>
      <p:sp>
        <p:nvSpPr>
          <p:cNvPr id="3" name="Content Placeholder 2"/>
          <p:cNvSpPr>
            <a:spLocks noGrp="1"/>
          </p:cNvSpPr>
          <p:nvPr>
            <p:ph sz="quarter" idx="1"/>
          </p:nvPr>
        </p:nvSpPr>
        <p:spPr>
          <a:xfrm>
            <a:off x="301752" y="1527048"/>
            <a:ext cx="8518720" cy="5070304"/>
          </a:xfrm>
        </p:spPr>
        <p:txBody>
          <a:bodyPr>
            <a:normAutofit fontScale="92500" lnSpcReduction="10000"/>
          </a:bodyPr>
          <a:lstStyle/>
          <a:p>
            <a:pPr algn="just"/>
            <a:r>
              <a:rPr lang="id-ID" dirty="0" smtClean="0"/>
              <a:t>Perbedaan: pihak yang menyelesaikannya berbeda antara satu yang lainnya. Pemimpin mediasi: mediator, pemimpin konsiliasi: konsiliator</a:t>
            </a:r>
          </a:p>
          <a:p>
            <a:endParaRPr lang="id-ID" dirty="0"/>
          </a:p>
          <a:p>
            <a:endParaRPr lang="id-ID" dirty="0" smtClean="0"/>
          </a:p>
          <a:p>
            <a:endParaRPr lang="id-ID" dirty="0"/>
          </a:p>
          <a:p>
            <a:endParaRPr lang="id-ID" dirty="0" smtClean="0"/>
          </a:p>
          <a:p>
            <a:endParaRPr lang="id-ID" dirty="0"/>
          </a:p>
          <a:p>
            <a:pPr algn="just"/>
            <a:endParaRPr lang="id-ID" dirty="0" smtClean="0"/>
          </a:p>
          <a:p>
            <a:pPr algn="just"/>
            <a:r>
              <a:rPr lang="id-ID" sz="2600" dirty="0" smtClean="0"/>
              <a:t>Mediator tidak mempunyai wewenang untuk memutuskan sengketa atara para pihak, namun para pihak menguasakan kepada mediator untuk membantu mereka menyelesaikan persoalan-persoalan di antara mereka</a:t>
            </a:r>
          </a:p>
          <a:p>
            <a:endParaRPr lang="id-ID" dirty="0"/>
          </a:p>
        </p:txBody>
      </p:sp>
      <p:sp>
        <p:nvSpPr>
          <p:cNvPr id="4" name="Rounded Rectangle 3"/>
          <p:cNvSpPr/>
          <p:nvPr/>
        </p:nvSpPr>
        <p:spPr>
          <a:xfrm>
            <a:off x="712520" y="2708920"/>
            <a:ext cx="7027832" cy="864096"/>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2800" b="1" dirty="0" smtClean="0"/>
              <a:t>MEDIASI</a:t>
            </a:r>
            <a:endParaRPr lang="id-ID" sz="2800" b="1" dirty="0"/>
          </a:p>
        </p:txBody>
      </p:sp>
      <p:sp>
        <p:nvSpPr>
          <p:cNvPr id="5" name="Rectangle 4"/>
          <p:cNvSpPr/>
          <p:nvPr/>
        </p:nvSpPr>
        <p:spPr>
          <a:xfrm>
            <a:off x="712520" y="3552056"/>
            <a:ext cx="7027832" cy="1296144"/>
          </a:xfrm>
          <a:prstGeom prst="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d-ID" b="1" dirty="0" smtClean="0">
                <a:solidFill>
                  <a:schemeClr val="accent6">
                    <a:lumMod val="75000"/>
                  </a:schemeClr>
                </a:solidFill>
              </a:rPr>
              <a:t>Proses negosiasi pemecahan masalah dimana pihak luar yang tidak memihak (impartial) dan netral bekerja dengan pihak yang bersengketa untuk membantu mereka memperoleh kesepakatan perjanjian dengan memuaskan</a:t>
            </a:r>
            <a:endParaRPr lang="id-ID" b="1" dirty="0">
              <a:solidFill>
                <a:schemeClr val="accent6">
                  <a:lumMod val="75000"/>
                </a:schemeClr>
              </a:solidFill>
            </a:endParaRPr>
          </a:p>
        </p:txBody>
      </p:sp>
    </p:spTree>
    <p:extLst>
      <p:ext uri="{BB962C8B-B14F-4D97-AF65-F5344CB8AC3E}">
        <p14:creationId xmlns:p14="http://schemas.microsoft.com/office/powerpoint/2010/main" val="17231080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1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1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barn(inVertical)">
                                      <p:cBhvr>
                                        <p:cTn id="17" dur="1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7" end="7"/>
                                            </p:txEl>
                                          </p:spTgt>
                                        </p:tgtEl>
                                        <p:attrNameLst>
                                          <p:attrName>style.visibility</p:attrName>
                                        </p:attrNameLst>
                                      </p:cBhvr>
                                      <p:to>
                                        <p:strVal val="visible"/>
                                      </p:to>
                                    </p:set>
                                    <p:animEffect transition="in" filter="barn(inVertical)">
                                      <p:cBhvr>
                                        <p:cTn id="22" dur="1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P spid="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dirty="0"/>
          </a:p>
        </p:txBody>
      </p:sp>
      <p:sp>
        <p:nvSpPr>
          <p:cNvPr id="3" name="Content Placeholder 2"/>
          <p:cNvSpPr>
            <a:spLocks noGrp="1"/>
          </p:cNvSpPr>
          <p:nvPr>
            <p:ph sz="quarter" idx="1"/>
          </p:nvPr>
        </p:nvSpPr>
        <p:spPr/>
        <p:txBody>
          <a:bodyPr>
            <a:normAutofit fontScale="85000" lnSpcReduction="20000"/>
          </a:bodyPr>
          <a:lstStyle/>
          <a:p>
            <a:endParaRPr lang="id-ID" dirty="0" smtClean="0"/>
          </a:p>
          <a:p>
            <a:endParaRPr lang="id-ID" dirty="0"/>
          </a:p>
          <a:p>
            <a:endParaRPr lang="id-ID" dirty="0" smtClean="0"/>
          </a:p>
          <a:p>
            <a:endParaRPr lang="id-ID" dirty="0"/>
          </a:p>
          <a:p>
            <a:endParaRPr lang="id-ID" dirty="0" smtClean="0"/>
          </a:p>
          <a:p>
            <a:endParaRPr lang="id-ID" dirty="0" smtClean="0"/>
          </a:p>
          <a:p>
            <a:endParaRPr lang="id-ID" dirty="0"/>
          </a:p>
          <a:p>
            <a:r>
              <a:rPr lang="id-ID" dirty="0" smtClean="0"/>
              <a:t>Mediasi: upaya penyelesaian sengketa para pihak dengan kesepakatan pertama melalui mediator yang bersifat netral, dan tidak membuat keputusan atau kesimpulan bagi para pihak tetapi menunjang fasilitator untuk terlaksananya dialog antara para pihak dengan suasana keterbukaan, kejujuran dan tukar pendapat untuk tercapainya mufakat</a:t>
            </a:r>
            <a:endParaRPr lang="id-ID" dirty="0"/>
          </a:p>
        </p:txBody>
      </p:sp>
      <p:sp>
        <p:nvSpPr>
          <p:cNvPr id="4" name="Rounded Rectangle 3"/>
          <p:cNvSpPr/>
          <p:nvPr/>
        </p:nvSpPr>
        <p:spPr>
          <a:xfrm>
            <a:off x="755576" y="1628800"/>
            <a:ext cx="7776864" cy="936104"/>
          </a:xfrm>
          <a:prstGeom prst="round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dirty="0" smtClean="0"/>
              <a:t>Peraturan MA No. 01 Tahun 2008 tentang Prosedur Mediasi di Pengadilan, Pasal 1 angka 7 </a:t>
            </a:r>
          </a:p>
          <a:p>
            <a:pPr algn="ctr"/>
            <a:r>
              <a:rPr lang="id-ID" dirty="0" smtClean="0"/>
              <a:t>MEDIASI:</a:t>
            </a:r>
            <a:endParaRPr lang="id-ID" dirty="0"/>
          </a:p>
        </p:txBody>
      </p:sp>
      <p:sp>
        <p:nvSpPr>
          <p:cNvPr id="5" name="Rectangle 4"/>
          <p:cNvSpPr/>
          <p:nvPr/>
        </p:nvSpPr>
        <p:spPr>
          <a:xfrm>
            <a:off x="755576" y="2564904"/>
            <a:ext cx="7776864" cy="1296144"/>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dirty="0" smtClean="0"/>
              <a:t>Cara penyelesaian sengketa melalui proses perundingan untuk memperoleh kesepakatan para pihak dengan dibantu oleh seorang mediator</a:t>
            </a:r>
            <a:endParaRPr lang="id-ID" dirty="0"/>
          </a:p>
        </p:txBody>
      </p:sp>
    </p:spTree>
    <p:extLst>
      <p:ext uri="{BB962C8B-B14F-4D97-AF65-F5344CB8AC3E}">
        <p14:creationId xmlns:p14="http://schemas.microsoft.com/office/powerpoint/2010/main" val="32391543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500" fill="hold"/>
                                        <p:tgtEl>
                                          <p:spTgt spid="4"/>
                                        </p:tgtEl>
                                        <p:attrNameLst>
                                          <p:attrName>ppt_w</p:attrName>
                                        </p:attrNameLst>
                                      </p:cBhvr>
                                      <p:tavLst>
                                        <p:tav tm="0">
                                          <p:val>
                                            <p:fltVal val="0"/>
                                          </p:val>
                                        </p:tav>
                                        <p:tav tm="100000">
                                          <p:val>
                                            <p:strVal val="#ppt_w"/>
                                          </p:val>
                                        </p:tav>
                                      </p:tavLst>
                                    </p:anim>
                                    <p:anim calcmode="lin" valueType="num">
                                      <p:cBhvr>
                                        <p:cTn id="8" dur="1500" fill="hold"/>
                                        <p:tgtEl>
                                          <p:spTgt spid="4"/>
                                        </p:tgtEl>
                                        <p:attrNameLst>
                                          <p:attrName>ppt_h</p:attrName>
                                        </p:attrNameLst>
                                      </p:cBhvr>
                                      <p:tavLst>
                                        <p:tav tm="0">
                                          <p:val>
                                            <p:fltVal val="0"/>
                                          </p:val>
                                        </p:tav>
                                        <p:tav tm="100000">
                                          <p:val>
                                            <p:strVal val="#ppt_h"/>
                                          </p:val>
                                        </p:tav>
                                      </p:tavLst>
                                    </p:anim>
                                    <p:animEffect transition="in" filter="fade">
                                      <p:cBhvr>
                                        <p:cTn id="9" dur="1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additive="base">
                                        <p:cTn id="14" dur="1500" fill="hold"/>
                                        <p:tgtEl>
                                          <p:spTgt spid="5"/>
                                        </p:tgtEl>
                                        <p:attrNameLst>
                                          <p:attrName>ppt_x</p:attrName>
                                        </p:attrNameLst>
                                      </p:cBhvr>
                                      <p:tavLst>
                                        <p:tav tm="0">
                                          <p:val>
                                            <p:strVal val="#ppt_x"/>
                                          </p:val>
                                        </p:tav>
                                        <p:tav tm="100000">
                                          <p:val>
                                            <p:strVal val="#ppt_x"/>
                                          </p:val>
                                        </p:tav>
                                      </p:tavLst>
                                    </p:anim>
                                    <p:anim calcmode="lin" valueType="num">
                                      <p:cBhvr additive="base">
                                        <p:cTn id="15" dur="1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7" end="7"/>
                                            </p:txEl>
                                          </p:spTgt>
                                        </p:tgtEl>
                                        <p:attrNameLst>
                                          <p:attrName>style.visibility</p:attrName>
                                        </p:attrNameLst>
                                      </p:cBhvr>
                                      <p:to>
                                        <p:strVal val="visible"/>
                                      </p:to>
                                    </p:set>
                                    <p:animEffect transition="in" filter="fade">
                                      <p:cBhvr>
                                        <p:cTn id="20" dur="1750"/>
                                        <p:tgtEl>
                                          <p:spTgt spid="3">
                                            <p:txEl>
                                              <p:pRg st="7" end="7"/>
                                            </p:txEl>
                                          </p:spTgt>
                                        </p:tgtEl>
                                      </p:cBhvr>
                                    </p:animEffect>
                                    <p:anim calcmode="lin" valueType="num">
                                      <p:cBhvr>
                                        <p:cTn id="21" dur="175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22" dur="175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P spid="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Konsiliasi</a:t>
            </a:r>
            <a:endParaRPr lang="id-ID" dirty="0"/>
          </a:p>
        </p:txBody>
      </p:sp>
      <p:sp>
        <p:nvSpPr>
          <p:cNvPr id="3" name="Content Placeholder 2"/>
          <p:cNvSpPr>
            <a:spLocks noGrp="1"/>
          </p:cNvSpPr>
          <p:nvPr>
            <p:ph sz="quarter" idx="1"/>
          </p:nvPr>
        </p:nvSpPr>
        <p:spPr/>
        <p:txBody>
          <a:bodyPr/>
          <a:lstStyle/>
          <a:p>
            <a:r>
              <a:rPr lang="id-ID" dirty="0" smtClean="0"/>
              <a:t>Suatu proses penyelesaian perselisihan dengan menggunakan jasa pihak ketiga yang bersifat netral</a:t>
            </a:r>
          </a:p>
          <a:p>
            <a:r>
              <a:rPr lang="id-ID" dirty="0" smtClean="0"/>
              <a:t>Konsiliator hanya merupakan pihak fasilitator untuk melakukan komunikasi di antara pihak yang berselisih, seperti melakukan tindakan-tindakan mengatur waktu, mengarahkan subjek pembicaraan agar jangan sampai meluas ke arah yang tidak bersangkutan dengan yang diperselisihkan</a:t>
            </a:r>
            <a:endParaRPr lang="id-ID" dirty="0"/>
          </a:p>
        </p:txBody>
      </p:sp>
    </p:spTree>
    <p:extLst>
      <p:ext uri="{BB962C8B-B14F-4D97-AF65-F5344CB8AC3E}">
        <p14:creationId xmlns:p14="http://schemas.microsoft.com/office/powerpoint/2010/main" val="137955802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Arbitrase</a:t>
            </a:r>
            <a:endParaRPr lang="id-ID" dirty="0"/>
          </a:p>
        </p:txBody>
      </p:sp>
      <p:sp>
        <p:nvSpPr>
          <p:cNvPr id="3" name="Content Placeholder 2"/>
          <p:cNvSpPr>
            <a:spLocks noGrp="1"/>
          </p:cNvSpPr>
          <p:nvPr>
            <p:ph sz="quarter" idx="1"/>
          </p:nvPr>
        </p:nvSpPr>
        <p:spPr/>
        <p:txBody>
          <a:bodyPr/>
          <a:lstStyle/>
          <a:p>
            <a:r>
              <a:rPr lang="id-ID" dirty="0" smtClean="0"/>
              <a:t>Kata arbitrase berasal dari kata </a:t>
            </a:r>
            <a:r>
              <a:rPr lang="id-ID" i="1" dirty="0" smtClean="0"/>
              <a:t>arbitrare </a:t>
            </a:r>
            <a:r>
              <a:rPr lang="id-ID" dirty="0" smtClean="0"/>
              <a:t>(bahasa Latin) yang berarti kekuasaan untuk menyelesaikan sesuatu menurut kebijaksanaan.</a:t>
            </a:r>
          </a:p>
          <a:p>
            <a:r>
              <a:rPr lang="id-ID" i="1" dirty="0" smtClean="0"/>
              <a:t>“Penyelesaian atau pemutusan sengketa oleh seorang hakim atau para hakim berdasarkan persetujuan bahwa para pihak akan tunduk pada atau mentaati keputusan yang diberikan oleh hakim yang mereka pilih” (Subekti, 1992)</a:t>
            </a:r>
            <a:endParaRPr lang="id-ID" i="1" dirty="0"/>
          </a:p>
        </p:txBody>
      </p:sp>
    </p:spTree>
    <p:extLst>
      <p:ext uri="{BB962C8B-B14F-4D97-AF65-F5344CB8AC3E}">
        <p14:creationId xmlns:p14="http://schemas.microsoft.com/office/powerpoint/2010/main" val="120976484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548680"/>
            <a:ext cx="8534400" cy="758952"/>
          </a:xfrm>
        </p:spPr>
        <p:txBody>
          <a:bodyPr>
            <a:noAutofit/>
          </a:bodyPr>
          <a:lstStyle/>
          <a:p>
            <a:r>
              <a:rPr lang="id-ID" sz="2400" dirty="0" smtClean="0"/>
              <a:t>Arbitrase menurut UU No. 30 Tahun 1999 </a:t>
            </a:r>
            <a:br>
              <a:rPr lang="id-ID" sz="2400" dirty="0" smtClean="0"/>
            </a:br>
            <a:r>
              <a:rPr lang="id-ID" sz="2400" dirty="0" smtClean="0"/>
              <a:t>tentang Arbitrase dan Alternatif Penyelesaian Sengketa Umum, Pasal 1 Angka 1</a:t>
            </a:r>
            <a:endParaRPr lang="id-ID" sz="2400" dirty="0"/>
          </a:p>
        </p:txBody>
      </p:sp>
      <p:sp>
        <p:nvSpPr>
          <p:cNvPr id="3" name="Content Placeholder 2"/>
          <p:cNvSpPr>
            <a:spLocks noGrp="1"/>
          </p:cNvSpPr>
          <p:nvPr>
            <p:ph sz="quarter" idx="1"/>
          </p:nvPr>
        </p:nvSpPr>
        <p:spPr/>
        <p:txBody>
          <a:bodyPr/>
          <a:lstStyle/>
          <a:p>
            <a:endParaRPr lang="id-ID" dirty="0"/>
          </a:p>
        </p:txBody>
      </p:sp>
      <p:sp>
        <p:nvSpPr>
          <p:cNvPr id="4" name="Rounded Rectangle 3"/>
          <p:cNvSpPr/>
          <p:nvPr/>
        </p:nvSpPr>
        <p:spPr>
          <a:xfrm>
            <a:off x="395536" y="2348880"/>
            <a:ext cx="8208912" cy="2088232"/>
          </a:xfrm>
          <a:prstGeom prst="round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d-ID" sz="2400" b="1" dirty="0" smtClean="0"/>
              <a:t>Cara penyelesaian suatu sengketa perdata di luar peradilan umum yang didasarkan pada perjanjian arbitrase yang dibuat secara tertulis oleh para pihak yang bersengketa</a:t>
            </a:r>
            <a:endParaRPr lang="id-ID" sz="2400" b="1" dirty="0"/>
          </a:p>
        </p:txBody>
      </p:sp>
    </p:spTree>
    <p:extLst>
      <p:ext uri="{BB962C8B-B14F-4D97-AF65-F5344CB8AC3E}">
        <p14:creationId xmlns:p14="http://schemas.microsoft.com/office/powerpoint/2010/main" val="16779696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500"/>
                                        <p:tgtEl>
                                          <p:spTgt spid="4"/>
                                        </p:tgtEl>
                                      </p:cBhvr>
                                    </p:animEffect>
                                    <p:anim calcmode="lin" valueType="num">
                                      <p:cBhvr>
                                        <p:cTn id="8" dur="1500" fill="hold"/>
                                        <p:tgtEl>
                                          <p:spTgt spid="4"/>
                                        </p:tgtEl>
                                        <p:attrNameLst>
                                          <p:attrName>ppt_x</p:attrName>
                                        </p:attrNameLst>
                                      </p:cBhvr>
                                      <p:tavLst>
                                        <p:tav tm="0">
                                          <p:val>
                                            <p:strVal val="#ppt_x"/>
                                          </p:val>
                                        </p:tav>
                                        <p:tav tm="100000">
                                          <p:val>
                                            <p:strVal val="#ppt_x"/>
                                          </p:val>
                                        </p:tav>
                                      </p:tavLst>
                                    </p:anim>
                                    <p:anim calcmode="lin" valueType="num">
                                      <p:cBhvr>
                                        <p:cTn id="9" dur="15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Unsur-unsur dalam arbitrase</a:t>
            </a:r>
            <a:endParaRPr lang="id-ID" dirty="0"/>
          </a:p>
        </p:txBody>
      </p:sp>
      <p:sp>
        <p:nvSpPr>
          <p:cNvPr id="3" name="Content Placeholder 2"/>
          <p:cNvSpPr>
            <a:spLocks noGrp="1"/>
          </p:cNvSpPr>
          <p:nvPr>
            <p:ph sz="quarter" idx="1"/>
          </p:nvPr>
        </p:nvSpPr>
        <p:spPr/>
        <p:txBody>
          <a:bodyPr>
            <a:normAutofit lnSpcReduction="10000"/>
          </a:bodyPr>
          <a:lstStyle/>
          <a:p>
            <a:pPr algn="just"/>
            <a:r>
              <a:rPr lang="id-ID" dirty="0" smtClean="0"/>
              <a:t>Adanya kesepakatan untuk menyerahkan penyelesaian sengketa-sengketa, baik yang akan atau telah terjadi, kepada seorang atau beberapa orang pihak ketiga diluar peradilan umum untuk diputuskan</a:t>
            </a:r>
          </a:p>
          <a:p>
            <a:pPr algn="just"/>
            <a:r>
              <a:rPr lang="id-ID" dirty="0" smtClean="0"/>
              <a:t>Penyelesaian sengketa yang bisa diselesaikan adalah sengketa yang menyangkut hak pribadi yang dapat dikuasai sepenuhnya, khususnya di sini dalam bidang perdagangan, industri dan keuangan</a:t>
            </a:r>
          </a:p>
          <a:p>
            <a:pPr algn="just"/>
            <a:r>
              <a:rPr lang="id-ID" dirty="0" smtClean="0"/>
              <a:t>Putusan tersebut akan merupakan putusan akhir dan mengikat </a:t>
            </a:r>
            <a:r>
              <a:rPr lang="id-ID" i="1" dirty="0" smtClean="0"/>
              <a:t>(final dan binding)</a:t>
            </a:r>
            <a:endParaRPr lang="id-ID" i="1" dirty="0"/>
          </a:p>
        </p:txBody>
      </p:sp>
    </p:spTree>
    <p:extLst>
      <p:ext uri="{BB962C8B-B14F-4D97-AF65-F5344CB8AC3E}">
        <p14:creationId xmlns:p14="http://schemas.microsoft.com/office/powerpoint/2010/main" val="15697249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Unsur dari konflik atau perselisihan</a:t>
            </a:r>
            <a:endParaRPr lang="id-ID" dirty="0"/>
          </a:p>
        </p:txBody>
      </p:sp>
      <p:sp>
        <p:nvSpPr>
          <p:cNvPr id="3" name="Content Placeholder 2"/>
          <p:cNvSpPr>
            <a:spLocks noGrp="1"/>
          </p:cNvSpPr>
          <p:nvPr>
            <p:ph sz="quarter" idx="1"/>
          </p:nvPr>
        </p:nvSpPr>
        <p:spPr/>
        <p:txBody>
          <a:bodyPr/>
          <a:lstStyle/>
          <a:p>
            <a:pPr marL="0" indent="0">
              <a:buNone/>
            </a:pPr>
            <a:endParaRPr lang="id-ID" dirty="0" smtClean="0"/>
          </a:p>
        </p:txBody>
      </p:sp>
      <p:graphicFrame>
        <p:nvGraphicFramePr>
          <p:cNvPr id="4" name="Diagram 3"/>
          <p:cNvGraphicFramePr/>
          <p:nvPr>
            <p:extLst>
              <p:ext uri="{D42A27DB-BD31-4B8C-83A1-F6EECF244321}">
                <p14:modId xmlns:p14="http://schemas.microsoft.com/office/powerpoint/2010/main" val="1142106409"/>
              </p:ext>
            </p:extLst>
          </p:nvPr>
        </p:nvGraphicFramePr>
        <p:xfrm>
          <a:off x="251520" y="1412776"/>
          <a:ext cx="8208912" cy="4896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315898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dirty="0"/>
          </a:p>
        </p:txBody>
      </p:sp>
      <p:sp>
        <p:nvSpPr>
          <p:cNvPr id="3" name="Content Placeholder 2"/>
          <p:cNvSpPr>
            <a:spLocks noGrp="1"/>
          </p:cNvSpPr>
          <p:nvPr>
            <p:ph sz="quarter" idx="1"/>
          </p:nvPr>
        </p:nvSpPr>
        <p:spPr/>
        <p:txBody>
          <a:bodyPr/>
          <a:lstStyle/>
          <a:p>
            <a:r>
              <a:rPr lang="id-ID" dirty="0" smtClean="0"/>
              <a:t>M. Huseiyn Umar dalam Asyhadie mengelompokkan penyelesaian atau konflik: melalui pengadilan atau tidak melalui pengadilan</a:t>
            </a:r>
          </a:p>
          <a:p>
            <a:pPr marL="0" indent="0">
              <a:buNone/>
            </a:pPr>
            <a:endParaRPr lang="id-ID" dirty="0"/>
          </a:p>
          <a:p>
            <a:endParaRPr lang="id-ID" dirty="0" smtClean="0"/>
          </a:p>
          <a:p>
            <a:pPr marL="0" indent="0">
              <a:buNone/>
            </a:pPr>
            <a:endParaRPr lang="id-ID" dirty="0"/>
          </a:p>
        </p:txBody>
      </p:sp>
      <p:graphicFrame>
        <p:nvGraphicFramePr>
          <p:cNvPr id="5" name="Diagram 4"/>
          <p:cNvGraphicFramePr/>
          <p:nvPr>
            <p:extLst>
              <p:ext uri="{D42A27DB-BD31-4B8C-83A1-F6EECF244321}">
                <p14:modId xmlns:p14="http://schemas.microsoft.com/office/powerpoint/2010/main" val="1507970402"/>
              </p:ext>
            </p:extLst>
          </p:nvPr>
        </p:nvGraphicFramePr>
        <p:xfrm>
          <a:off x="1475656" y="2132856"/>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Rounded Rectangle 5"/>
          <p:cNvSpPr/>
          <p:nvPr/>
        </p:nvSpPr>
        <p:spPr>
          <a:xfrm>
            <a:off x="1691680" y="5230884"/>
            <a:ext cx="5328592" cy="936104"/>
          </a:xfrm>
          <a:prstGeom prst="round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dirty="0" smtClean="0"/>
              <a:t>UU No.30 Tahun 1999: Tentang Arbitrase dan Alternatif Penyelesaian Sengketa</a:t>
            </a:r>
            <a:endParaRPr lang="id-ID" dirty="0"/>
          </a:p>
        </p:txBody>
      </p:sp>
    </p:spTree>
    <p:extLst>
      <p:ext uri="{BB962C8B-B14F-4D97-AF65-F5344CB8AC3E}">
        <p14:creationId xmlns:p14="http://schemas.microsoft.com/office/powerpoint/2010/main" val="23717782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500"/>
                                        <p:tgtEl>
                                          <p:spTgt spid="3">
                                            <p:txEl>
                                              <p:pRg st="0" end="0"/>
                                            </p:txEl>
                                          </p:spTgt>
                                        </p:tgtEl>
                                      </p:cBhvr>
                                    </p:animEffect>
                                    <p:anim calcmode="lin" valueType="num">
                                      <p:cBhvr>
                                        <p:cTn id="8" dur="15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5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barn(inVertical)">
                                      <p:cBhvr>
                                        <p:cTn id="14" dur="1500"/>
                                        <p:tgtEl>
                                          <p:spTgt spid="5"/>
                                        </p:tgtEl>
                                      </p:cBhvr>
                                    </p:animEffect>
                                  </p:childTnLst>
                                </p:cTn>
                              </p:par>
                            </p:childTnLst>
                          </p:cTn>
                        </p:par>
                      </p:childTnLst>
                    </p:cTn>
                  </p:par>
                  <p:par>
                    <p:cTn id="15" fill="hold">
                      <p:stCondLst>
                        <p:cond delay="indefinite"/>
                      </p:stCondLst>
                      <p:childTnLst>
                        <p:par>
                          <p:cTn id="16" fill="hold">
                            <p:stCondLst>
                              <p:cond delay="0"/>
                            </p:stCondLst>
                            <p:childTnLst>
                              <p:par>
                                <p:cTn id="17" presetID="21" presetClass="entr" presetSubtype="1"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wheel(1)">
                                      <p:cBhvr>
                                        <p:cTn id="19" dur="1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Graphic spid="5" grpId="0">
        <p:bldAsOne/>
      </p:bldGraphic>
      <p:bldP spid="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Alternatif Penyelesaian Sengketa </a:t>
            </a:r>
            <a:br>
              <a:rPr lang="id-ID" dirty="0" smtClean="0"/>
            </a:br>
            <a:r>
              <a:rPr lang="id-ID" dirty="0" smtClean="0"/>
              <a:t>(Pasal 1 huruf 1 UU No.30 Tahun 1999)</a:t>
            </a:r>
            <a:endParaRPr lang="id-ID"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2633475677"/>
              </p:ext>
            </p:extLst>
          </p:nvPr>
        </p:nvGraphicFramePr>
        <p:xfrm>
          <a:off x="301625" y="1527175"/>
          <a:ext cx="8504238"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871893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Alternatif Penyelesaian Sengketa </a:t>
            </a:r>
            <a:br>
              <a:rPr lang="id-ID" dirty="0" smtClean="0"/>
            </a:br>
            <a:r>
              <a:rPr lang="id-ID" dirty="0" smtClean="0"/>
              <a:t>(Pasal 1 huruf 1 UU No.30 Tahun 1999)</a:t>
            </a:r>
            <a:endParaRPr lang="id-ID"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1083403541"/>
              </p:ext>
            </p:extLst>
          </p:nvPr>
        </p:nvGraphicFramePr>
        <p:xfrm>
          <a:off x="301625" y="1527175"/>
          <a:ext cx="8504238"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990323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alpha val="24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3528" y="0"/>
            <a:ext cx="8534400" cy="758952"/>
          </a:xfrm>
        </p:spPr>
        <p:txBody>
          <a:bodyPr>
            <a:noAutofit/>
          </a:bodyPr>
          <a:lstStyle/>
          <a:p>
            <a:r>
              <a:rPr lang="id-ID" sz="2400" dirty="0" smtClean="0"/>
              <a:t>Perbedaan antara negosiasi, konsiliasi, mediasi dan arbitrase</a:t>
            </a:r>
            <a:endParaRPr lang="id-ID" sz="2400"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1869421258"/>
              </p:ext>
            </p:extLst>
          </p:nvPr>
        </p:nvGraphicFramePr>
        <p:xfrm>
          <a:off x="251520" y="836712"/>
          <a:ext cx="8755760" cy="5669280"/>
        </p:xfrm>
        <a:graphic>
          <a:graphicData uri="http://schemas.openxmlformats.org/drawingml/2006/table">
            <a:tbl>
              <a:tblPr firstRow="1" bandRow="1">
                <a:tableStyleId>{69012ECD-51FC-41F1-AA8D-1B2483CD663E}</a:tableStyleId>
              </a:tblPr>
              <a:tblGrid>
                <a:gridCol w="2188940"/>
                <a:gridCol w="2188940"/>
                <a:gridCol w="2188940"/>
                <a:gridCol w="2188940"/>
              </a:tblGrid>
              <a:tr h="352107">
                <a:tc>
                  <a:txBody>
                    <a:bodyPr/>
                    <a:lstStyle/>
                    <a:p>
                      <a:r>
                        <a:rPr lang="id-ID" dirty="0" smtClean="0"/>
                        <a:t>NEGOSIASI</a:t>
                      </a:r>
                      <a:endParaRPr lang="id-ID"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id-ID" dirty="0" smtClean="0"/>
                        <a:t>KONSILIASI</a:t>
                      </a:r>
                      <a:endParaRPr lang="id-ID"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id-ID" dirty="0" smtClean="0"/>
                        <a:t>MEDIASI</a:t>
                      </a:r>
                      <a:endParaRPr lang="id-ID"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id-ID" dirty="0" smtClean="0"/>
                        <a:t>ARBITRASE</a:t>
                      </a:r>
                      <a:endParaRPr lang="id-ID"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31134">
                <a:tc gridSpan="4">
                  <a:txBody>
                    <a:bodyPr/>
                    <a:lstStyle/>
                    <a:p>
                      <a:pPr algn="ctr"/>
                      <a:endParaRPr lang="id-ID" dirty="0" smtClean="0"/>
                    </a:p>
                    <a:p>
                      <a:pPr algn="ctr"/>
                      <a:r>
                        <a:rPr lang="id-ID" dirty="0" smtClean="0"/>
                        <a:t>Para pihak secara sukarela berkehendak</a:t>
                      </a:r>
                      <a:r>
                        <a:rPr lang="id-ID" baseline="0" dirty="0" smtClean="0"/>
                        <a:t> menyelesaikan sengketa</a:t>
                      </a:r>
                      <a:endParaRPr lang="id-ID"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id-ID" dirty="0"/>
                    </a:p>
                  </a:txBody>
                  <a:tcPr/>
                </a:tc>
                <a:tc hMerge="1">
                  <a:txBody>
                    <a:bodyPr/>
                    <a:lstStyle/>
                    <a:p>
                      <a:endParaRPr lang="id-ID" dirty="0"/>
                    </a:p>
                  </a:txBody>
                  <a:tcPr/>
                </a:tc>
                <a:tc hMerge="1">
                  <a:txBody>
                    <a:bodyPr/>
                    <a:lstStyle/>
                    <a:p>
                      <a:endParaRPr lang="id-ID" dirty="0"/>
                    </a:p>
                  </a:txBody>
                  <a:tcPr/>
                </a:tc>
              </a:tr>
              <a:tr h="1144348">
                <a:tc gridSpan="3">
                  <a:txBody>
                    <a:bodyPr/>
                    <a:lstStyle/>
                    <a:p>
                      <a:pPr algn="ctr"/>
                      <a:endParaRPr lang="id-ID" dirty="0" smtClean="0"/>
                    </a:p>
                    <a:p>
                      <a:pPr algn="ctr"/>
                      <a:r>
                        <a:rPr lang="id-ID" dirty="0" smtClean="0"/>
                        <a:t>Yang memutuskan sengketa para pihak</a:t>
                      </a:r>
                      <a:endParaRPr lang="id-ID"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id-ID" dirty="0"/>
                    </a:p>
                  </a:txBody>
                  <a:tcPr/>
                </a:tc>
                <a:tc hMerge="1">
                  <a:txBody>
                    <a:bodyPr/>
                    <a:lstStyle/>
                    <a:p>
                      <a:endParaRPr lang="id-ID" dirty="0"/>
                    </a:p>
                  </a:txBody>
                  <a:tcPr/>
                </a:tc>
                <a:tc>
                  <a:txBody>
                    <a:bodyPr/>
                    <a:lstStyle/>
                    <a:p>
                      <a:r>
                        <a:rPr lang="id-ID" dirty="0" smtClean="0"/>
                        <a:t>Yang memutuskan sengketa arbiter yang disepakati para pihak</a:t>
                      </a:r>
                      <a:endParaRPr lang="id-ID"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464750">
                <a:tc>
                  <a:txBody>
                    <a:bodyPr/>
                    <a:lstStyle/>
                    <a:p>
                      <a:r>
                        <a:rPr lang="id-ID" dirty="0" smtClean="0"/>
                        <a:t>Tidak ada pihak ke tiga</a:t>
                      </a:r>
                      <a:endParaRPr lang="id-ID"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id-ID" dirty="0" smtClean="0"/>
                        <a:t>Keterlibatan pihak ketiga</a:t>
                      </a:r>
                      <a:r>
                        <a:rPr lang="id-ID" baseline="0" dirty="0" smtClean="0"/>
                        <a:t> dikehendaki oleh para pihak</a:t>
                      </a:r>
                      <a:endParaRPr lang="id-ID"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id-ID" dirty="0" smtClean="0"/>
                        <a:t>Keterlibatan pihak</a:t>
                      </a:r>
                      <a:r>
                        <a:rPr lang="id-ID" baseline="0" dirty="0" smtClean="0"/>
                        <a:t> ketiga dikehendaki sebagai penengah karena keahliannya di bidang yang disengketakan</a:t>
                      </a:r>
                      <a:endParaRPr lang="id-ID"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id-ID" dirty="0" smtClean="0"/>
                        <a:t>Keterlibata pihak ketiga dikehendaki sebagai pemutus masalah yang disengketakan</a:t>
                      </a:r>
                      <a:r>
                        <a:rPr lang="id-ID" baseline="0" dirty="0" smtClean="0"/>
                        <a:t> karena arbiter yang dipilih memang ahli dalam bidang yang bersangkutan</a:t>
                      </a:r>
                      <a:endParaRPr lang="id-ID"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80268">
                <a:tc gridSpan="3">
                  <a:txBody>
                    <a:bodyPr/>
                    <a:lstStyle/>
                    <a:p>
                      <a:pPr algn="ctr"/>
                      <a:r>
                        <a:rPr lang="id-ID" dirty="0" smtClean="0"/>
                        <a:t>Aturan pembuktian tidak ada</a:t>
                      </a:r>
                      <a:endParaRPr lang="id-ID"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id-ID" dirty="0"/>
                    </a:p>
                  </a:txBody>
                  <a:tcPr/>
                </a:tc>
                <a:tc hMerge="1">
                  <a:txBody>
                    <a:bodyPr/>
                    <a:lstStyle/>
                    <a:p>
                      <a:endParaRPr lang="id-ID" dirty="0"/>
                    </a:p>
                  </a:txBody>
                  <a:tcPr/>
                </a:tc>
                <a:tc>
                  <a:txBody>
                    <a:bodyPr/>
                    <a:lstStyle/>
                    <a:p>
                      <a:r>
                        <a:rPr lang="id-ID" dirty="0" smtClean="0"/>
                        <a:t>Ada aturan pembuktian yang sifatnya formal</a:t>
                      </a:r>
                      <a:endParaRPr lang="id-ID"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824329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2136" y="1568"/>
            <a:ext cx="8534400" cy="758952"/>
          </a:xfrm>
        </p:spPr>
        <p:txBody>
          <a:bodyPr/>
          <a:lstStyle/>
          <a:p>
            <a:r>
              <a:rPr lang="id-ID" dirty="0" smtClean="0"/>
              <a:t>Negosiasi</a:t>
            </a:r>
            <a:endParaRPr lang="id-ID" dirty="0"/>
          </a:p>
        </p:txBody>
      </p:sp>
      <p:graphicFrame>
        <p:nvGraphicFramePr>
          <p:cNvPr id="5" name="Content Placeholder 4"/>
          <p:cNvGraphicFramePr>
            <a:graphicFrameLocks noGrp="1"/>
          </p:cNvGraphicFramePr>
          <p:nvPr>
            <p:ph sz="quarter" idx="1"/>
            <p:extLst>
              <p:ext uri="{D42A27DB-BD31-4B8C-83A1-F6EECF244321}">
                <p14:modId xmlns:p14="http://schemas.microsoft.com/office/powerpoint/2010/main" val="1205535702"/>
              </p:ext>
            </p:extLst>
          </p:nvPr>
        </p:nvGraphicFramePr>
        <p:xfrm>
          <a:off x="539552" y="2286000"/>
          <a:ext cx="8504238"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Rounded Rectangle 3"/>
          <p:cNvSpPr/>
          <p:nvPr/>
        </p:nvSpPr>
        <p:spPr>
          <a:xfrm>
            <a:off x="299592" y="805684"/>
            <a:ext cx="8496944" cy="1512168"/>
          </a:xfrm>
          <a:prstGeom prst="round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dirty="0" smtClean="0"/>
              <a:t>Suatu upaya penyelesaian sengketa para pihak tanpa melalui proses peradilan dengan tujuan untuk mencapai kesepakatan bersama atas dasar kerja yang lebih harmonis dan kreatif (Joni Emirzon, 2000)</a:t>
            </a:r>
            <a:endParaRPr lang="id-ID" dirty="0"/>
          </a:p>
        </p:txBody>
      </p:sp>
    </p:spTree>
    <p:extLst>
      <p:ext uri="{BB962C8B-B14F-4D97-AF65-F5344CB8AC3E}">
        <p14:creationId xmlns:p14="http://schemas.microsoft.com/office/powerpoint/2010/main" val="17599797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1500" fill="hold"/>
                                        <p:tgtEl>
                                          <p:spTgt spid="4"/>
                                        </p:tgtEl>
                                        <p:attrNameLst>
                                          <p:attrName>ppt_x</p:attrName>
                                        </p:attrNameLst>
                                      </p:cBhvr>
                                      <p:tavLst>
                                        <p:tav tm="0">
                                          <p:val>
                                            <p:strVal val="#ppt_x"/>
                                          </p:val>
                                        </p:tav>
                                        <p:tav tm="100000">
                                          <p:val>
                                            <p:strVal val="#ppt_x"/>
                                          </p:val>
                                        </p:tav>
                                      </p:tavLst>
                                    </p:anim>
                                    <p:anim calcmode="lin" valueType="num">
                                      <p:cBhvr additive="base">
                                        <p:cTn id="8" dur="1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1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Tahap-Tahap Dalam Negosiasi</a:t>
            </a:r>
            <a:endParaRPr lang="id-ID" dirty="0"/>
          </a:p>
        </p:txBody>
      </p:sp>
      <p:sp>
        <p:nvSpPr>
          <p:cNvPr id="3" name="Content Placeholder 2"/>
          <p:cNvSpPr>
            <a:spLocks noGrp="1"/>
          </p:cNvSpPr>
          <p:nvPr>
            <p:ph sz="quarter" idx="1"/>
          </p:nvPr>
        </p:nvSpPr>
        <p:spPr/>
        <p:txBody>
          <a:bodyPr/>
          <a:lstStyle/>
          <a:p>
            <a:r>
              <a:rPr lang="id-ID" dirty="0" smtClean="0"/>
              <a:t>Tahap Persiapan</a:t>
            </a:r>
          </a:p>
          <a:p>
            <a:r>
              <a:rPr lang="id-ID" dirty="0" smtClean="0"/>
              <a:t>Tahap tawaran awal</a:t>
            </a:r>
          </a:p>
          <a:p>
            <a:r>
              <a:rPr lang="id-ID" dirty="0" smtClean="0"/>
              <a:t>Tahap pemberian konsensi</a:t>
            </a:r>
          </a:p>
          <a:p>
            <a:r>
              <a:rPr lang="id-ID" dirty="0" smtClean="0"/>
              <a:t>Tahap akhir permainan</a:t>
            </a:r>
            <a:endParaRPr lang="id-ID" dirty="0"/>
          </a:p>
        </p:txBody>
      </p:sp>
    </p:spTree>
    <p:extLst>
      <p:ext uri="{BB962C8B-B14F-4D97-AF65-F5344CB8AC3E}">
        <p14:creationId xmlns:p14="http://schemas.microsoft.com/office/powerpoint/2010/main" val="5814606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Teknik Negosiasi</a:t>
            </a:r>
            <a:endParaRPr lang="id-ID"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3203083785"/>
              </p:ext>
            </p:extLst>
          </p:nvPr>
        </p:nvGraphicFramePr>
        <p:xfrm>
          <a:off x="301625" y="1527175"/>
          <a:ext cx="8504238"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2845424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480</TotalTime>
  <Words>888</Words>
  <Application>Microsoft Office PowerPoint</Application>
  <PresentationFormat>On-screen Show (4:3)</PresentationFormat>
  <Paragraphs>116</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Georgia</vt:lpstr>
      <vt:lpstr>Wingdings</vt:lpstr>
      <vt:lpstr>Wingdings 2</vt:lpstr>
      <vt:lpstr>Civic</vt:lpstr>
      <vt:lpstr>Alternative Dispute Resolution  dalam Sengketa Bisnis</vt:lpstr>
      <vt:lpstr>Unsur dari konflik atau perselisihan</vt:lpstr>
      <vt:lpstr>PowerPoint Presentation</vt:lpstr>
      <vt:lpstr>Alternatif Penyelesaian Sengketa  (Pasal 1 huruf 1 UU No.30 Tahun 1999)</vt:lpstr>
      <vt:lpstr>Alternatif Penyelesaian Sengketa  (Pasal 1 huruf 1 UU No.30 Tahun 1999)</vt:lpstr>
      <vt:lpstr>Perbedaan antara negosiasi, konsiliasi, mediasi dan arbitrase</vt:lpstr>
      <vt:lpstr>Negosiasi</vt:lpstr>
      <vt:lpstr>Tahap-Tahap Dalam Negosiasi</vt:lpstr>
      <vt:lpstr>Teknik Negosiasi</vt:lpstr>
      <vt:lpstr>Sumber Kekuatan Negosiasi</vt:lpstr>
      <vt:lpstr>Mediasi dan Konsiliasi</vt:lpstr>
      <vt:lpstr>PowerPoint Presentation</vt:lpstr>
      <vt:lpstr>Konsiliasi</vt:lpstr>
      <vt:lpstr>Arbitrase</vt:lpstr>
      <vt:lpstr>Arbitrase menurut UU No. 30 Tahun 1999  tentang Arbitrase dan Alternatif Penyelesaian Sengketa Umum, Pasal 1 Angka 1</vt:lpstr>
      <vt:lpstr>Unsur-unsur dalam arbitrase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Alternative Dispute Resolution  dalam Sengketa Bisnis</dc:title>
  <dc:creator>irma</dc:creator>
  <cp:lastModifiedBy>user</cp:lastModifiedBy>
  <cp:revision>29</cp:revision>
  <dcterms:created xsi:type="dcterms:W3CDTF">2014-11-17T14:03:52Z</dcterms:created>
  <dcterms:modified xsi:type="dcterms:W3CDTF">2017-11-23T03:57:19Z</dcterms:modified>
</cp:coreProperties>
</file>