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Today’s </a:t>
            </a:r>
            <a:br>
              <a:rPr lang="id-ID" dirty="0" smtClean="0"/>
            </a:br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Entrepreneurship</a:t>
            </a:r>
          </a:p>
          <a:p>
            <a:r>
              <a:rPr lang="id-ID" dirty="0" smtClean="0"/>
              <a:t>Universitas pembangunan jaya</a:t>
            </a:r>
          </a:p>
          <a:p>
            <a:r>
              <a:rPr lang="id-ID" dirty="0" smtClean="0"/>
              <a:t>Gasal 2017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88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 expo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When		: 9-10 November 2017</a:t>
            </a:r>
          </a:p>
          <a:p>
            <a:pPr marL="0" indent="0">
              <a:buNone/>
            </a:pPr>
            <a:r>
              <a:rPr lang="id-ID" dirty="0" smtClean="0"/>
              <a:t>Where		: Lobby Aula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Jum’at 10 November 2017 SEMINAR. WAJIB HADIR (AULA) pengganti perkuliahan. (Jam 9-11)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What to prepare:</a:t>
            </a:r>
          </a:p>
          <a:p>
            <a:pPr marL="457200" indent="-457200">
              <a:buAutoNum type="arabicPeriod"/>
            </a:pPr>
            <a:r>
              <a:rPr lang="id-ID" dirty="0" smtClean="0"/>
              <a:t>Banner untuk melengkapi business box  dan produk yang sudah jadi. Kalau promosi menggunakan IG, atau medsos, pastikan medsos tersebut aktif dan sudah memiliki follower. </a:t>
            </a:r>
          </a:p>
          <a:p>
            <a:pPr marL="457200" indent="-457200">
              <a:buAutoNum type="arabicPeriod"/>
            </a:pPr>
            <a:r>
              <a:rPr lang="id-ID" dirty="0" smtClean="0"/>
              <a:t>Pada saat pre expo event berlangsung, setiap kelompok memastikan ada anggota tim yang siap presentasi saat ada dosen penilai datang,</a:t>
            </a:r>
          </a:p>
          <a:p>
            <a:pPr marL="457200" indent="-457200">
              <a:buAutoNum type="arabicPeriod"/>
            </a:pPr>
            <a:endParaRPr lang="id-ID" dirty="0"/>
          </a:p>
          <a:p>
            <a:pPr marL="457200" indent="-457200">
              <a:buAutoNum type="arabicPeriod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62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hari 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harga per unit dan BEP.  Kumpulkan</a:t>
            </a:r>
          </a:p>
          <a:p>
            <a:r>
              <a:rPr lang="id-ID" dirty="0" smtClean="0"/>
              <a:t>Diskusikan tentang event pre-expo (display produk dan siapa yang akan bertugas).  Meja tidak boleh kosong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44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</TotalTime>
  <Words>38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Today’s  agenda</vt:lpstr>
      <vt:lpstr>Pre expo</vt:lpstr>
      <vt:lpstr>Tugas hari ini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 agenda</dc:title>
  <dc:creator>user</dc:creator>
  <cp:lastModifiedBy>user</cp:lastModifiedBy>
  <cp:revision>1</cp:revision>
  <dcterms:created xsi:type="dcterms:W3CDTF">2017-10-27T06:57:07Z</dcterms:created>
  <dcterms:modified xsi:type="dcterms:W3CDTF">2017-10-27T07:17:21Z</dcterms:modified>
</cp:coreProperties>
</file>