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lvl1pPr marL="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5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2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3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3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3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3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3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0500907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p:bg>
      <p:bgPr>
        <a:solidFill>
          <a:schemeClr val="dk2"/>
        </a:solidFill>
        <a:effectLst/>
      </p:bgPr>
    </p:bg>
    <p:spTree>
      <p:nvGrpSpPr>
        <p:cNvPr id="1" name=""/>
        <p:cNvGrpSpPr/>
        <p:nvPr/>
      </p:nvGrpSpPr>
      <p:grpSpPr>
        <a:xfrm>
          <a:off x="0" y="0"/>
          <a:ext cx="0" cy="0"/>
          <a:chOff x="0" y="0"/>
          <a:chExt cx="0" cy="0"/>
        </a:xfrm>
      </p:grpSpPr>
      <p:grpSp>
        <p:nvGrpSpPr>
          <p:cNvPr id="31" name="Group 29"/>
          <p:cNvGrpSpPr/>
          <p:nvPr/>
        </p:nvGrpSpPr>
        <p:grpSpPr>
          <a:xfrm>
            <a:off x="0" y="-7937"/>
            <a:ext cx="12192000" cy="6865937"/>
            <a:chOff x="0" y="-8467"/>
            <a:chExt cx="12192000" cy="6866467"/>
          </a:xfrm>
        </p:grpSpPr>
        <p:cxnSp>
          <p:nvCxnSpPr>
            <p:cNvPr id="3145730" name="Straight Connector 3145729"/>
            <p:cNvCxnSpPr>
              <a:cxnSpLocks/>
            </p:cNvCxnSpPr>
            <p:nvPr/>
          </p:nvCxnSpPr>
          <p:spPr>
            <a:xfrm>
              <a:off x="9371013" y="-528"/>
              <a:ext cx="1219200" cy="6858528"/>
            </a:xfrm>
            <a:prstGeom prst="line">
              <a:avLst/>
            </a:prstGeom>
            <a:noFill/>
            <a:ln w="9525" cap="rnd" cmpd="sng">
              <a:solidFill>
                <a:srgbClr val="262626">
                  <a:alpha val="100000"/>
                </a:srgbClr>
              </a:solidFill>
              <a:prstDash val="solid"/>
              <a:round/>
            </a:ln>
          </p:spPr>
        </p:cxnSp>
        <p:cxnSp>
          <p:nvCxnSpPr>
            <p:cNvPr id="3145731" name="Straight Connector 3145730"/>
            <p:cNvCxnSpPr>
              <a:cxnSpLocks/>
            </p:cNvCxnSpPr>
            <p:nvPr/>
          </p:nvCxnSpPr>
          <p:spPr>
            <a:xfrm flipH="1">
              <a:off x="7424738" y="3681168"/>
              <a:ext cx="4764087" cy="3176832"/>
            </a:xfrm>
            <a:prstGeom prst="line">
              <a:avLst/>
            </a:prstGeom>
            <a:noFill/>
            <a:ln w="9525" cap="rnd" cmpd="sng">
              <a:solidFill>
                <a:srgbClr val="262626">
                  <a:alpha val="100000"/>
                </a:srgbClr>
              </a:solidFill>
              <a:prstDash val="solid"/>
              <a:round/>
            </a:ln>
          </p:spPr>
        </p:cxnSp>
        <p:sp>
          <p:nvSpPr>
            <p:cNvPr id="1048589" name="Freeform 1048588"/>
            <p:cNvSpPr/>
            <p:nvPr/>
          </p:nvSpPr>
          <p:spPr>
            <a:xfrm>
              <a:off x="9182100" y="-8467"/>
              <a:ext cx="3006725" cy="6866467"/>
            </a:xfrm>
            <a:custGeom>
              <a:avLst/>
              <a:gdLst/>
              <a:ahLst/>
              <a:cxnLst/>
              <a:rect l="0" t="0" r="r" b="b"/>
              <a:pathLst>
                <a:path w="3007349" h="6866467">
                  <a:moveTo>
                    <a:pt x="2045532" y="0"/>
                  </a:moveTo>
                  <a:lnTo>
                    <a:pt x="3007349" y="0"/>
                  </a:lnTo>
                  <a:lnTo>
                    <a:pt x="3007349" y="6866467"/>
                  </a:lnTo>
                  <a:lnTo>
                    <a:pt x="0" y="6866467"/>
                  </a:lnTo>
                  <a:lnTo>
                    <a:pt x="2045532" y="0"/>
                  </a:lnTo>
                </a:path>
              </a:pathLst>
            </a:custGeom>
            <a:solidFill>
              <a:schemeClr val="accent1">
                <a:alpha val="30196"/>
              </a:schemeClr>
            </a:solidFill>
            <a:ln>
              <a:noFill/>
            </a:ln>
          </p:spPr>
        </p:sp>
        <p:sp>
          <p:nvSpPr>
            <p:cNvPr id="1048590" name="Freeform 1048589"/>
            <p:cNvSpPr/>
            <p:nvPr/>
          </p:nvSpPr>
          <p:spPr>
            <a:xfrm>
              <a:off x="9602788" y="-8467"/>
              <a:ext cx="2589212" cy="6866467"/>
            </a:xfrm>
            <a:custGeom>
              <a:avLst/>
              <a:gdLst/>
              <a:ahLst/>
              <a:cxnLst/>
              <a:rect l="0" t="0" r="r" b="b"/>
              <a:pathLst>
                <a:path w="2573311" h="6866467">
                  <a:moveTo>
                    <a:pt x="0" y="0"/>
                  </a:moveTo>
                  <a:lnTo>
                    <a:pt x="2573311" y="0"/>
                  </a:lnTo>
                  <a:lnTo>
                    <a:pt x="2573311" y="6866467"/>
                  </a:lnTo>
                  <a:lnTo>
                    <a:pt x="1202336" y="6866467"/>
                  </a:lnTo>
                  <a:lnTo>
                    <a:pt x="0" y="0"/>
                  </a:lnTo>
                </a:path>
              </a:pathLst>
            </a:custGeom>
            <a:solidFill>
              <a:schemeClr val="accent1">
                <a:alpha val="20000"/>
              </a:schemeClr>
            </a:solidFill>
            <a:ln>
              <a:noFill/>
            </a:ln>
          </p:spPr>
        </p:sp>
        <p:sp>
          <p:nvSpPr>
            <p:cNvPr id="1048591" name="Isosceles Triangle 1048590"/>
            <p:cNvSpPr/>
            <p:nvPr/>
          </p:nvSpPr>
          <p:spPr>
            <a:xfrm>
              <a:off x="8932863" y="3047706"/>
              <a:ext cx="3259137" cy="3810294"/>
            </a:xfrm>
            <a:prstGeom prst="triangle">
              <a:avLst>
                <a:gd name="adj" fmla="val 100000"/>
              </a:avLst>
            </a:prstGeom>
            <a:solidFill>
              <a:schemeClr val="accent2">
                <a:alpha val="72156"/>
              </a:schemeClr>
            </a:solidFill>
            <a:ln>
              <a:noFill/>
            </a:ln>
          </p:spPr>
        </p:sp>
        <p:sp>
          <p:nvSpPr>
            <p:cNvPr id="1048592" name="Freeform 1048591"/>
            <p:cNvSpPr/>
            <p:nvPr/>
          </p:nvSpPr>
          <p:spPr>
            <a:xfrm>
              <a:off x="9334500" y="-8467"/>
              <a:ext cx="2854325" cy="6866467"/>
            </a:xfrm>
            <a:custGeom>
              <a:avLst/>
              <a:gdLst/>
              <a:ahLst/>
              <a:cxnLst/>
              <a:rect l="0" t="0" r="r" b="b"/>
              <a:pathLst>
                <a:path w="2858013" h="6866467">
                  <a:moveTo>
                    <a:pt x="0" y="0"/>
                  </a:moveTo>
                  <a:lnTo>
                    <a:pt x="2858013" y="0"/>
                  </a:lnTo>
                  <a:lnTo>
                    <a:pt x="2858013" y="6866467"/>
                  </a:lnTo>
                  <a:lnTo>
                    <a:pt x="2473942" y="6866467"/>
                  </a:lnTo>
                  <a:lnTo>
                    <a:pt x="0" y="0"/>
                  </a:lnTo>
                </a:path>
              </a:pathLst>
            </a:custGeom>
            <a:solidFill>
              <a:srgbClr val="3F7819">
                <a:alpha val="70195"/>
              </a:srgbClr>
            </a:solidFill>
            <a:ln>
              <a:noFill/>
            </a:ln>
          </p:spPr>
        </p:sp>
        <p:sp>
          <p:nvSpPr>
            <p:cNvPr id="1048593" name="Freeform 1048592"/>
            <p:cNvSpPr/>
            <p:nvPr/>
          </p:nvSpPr>
          <p:spPr>
            <a:xfrm>
              <a:off x="10898188" y="-8467"/>
              <a:ext cx="1290637" cy="6866467"/>
            </a:xfrm>
            <a:custGeom>
              <a:avLst/>
              <a:gdLst/>
              <a:ahLst/>
              <a:cxnLst/>
              <a:rect l="0" t="0" r="r" b="b"/>
              <a:pathLst>
                <a:path w="1290094" h="6858000">
                  <a:moveTo>
                    <a:pt x="1019735" y="0"/>
                  </a:moveTo>
                  <a:lnTo>
                    <a:pt x="1290094" y="0"/>
                  </a:lnTo>
                  <a:lnTo>
                    <a:pt x="1290094" y="6858000"/>
                  </a:lnTo>
                  <a:lnTo>
                    <a:pt x="0" y="6858000"/>
                  </a:lnTo>
                  <a:lnTo>
                    <a:pt x="1019735" y="0"/>
                  </a:lnTo>
                </a:path>
              </a:pathLst>
            </a:custGeom>
            <a:solidFill>
              <a:srgbClr val="C0E474">
                <a:alpha val="70195"/>
              </a:srgbClr>
            </a:solidFill>
            <a:ln>
              <a:noFill/>
            </a:ln>
          </p:spPr>
        </p:sp>
        <p:sp>
          <p:nvSpPr>
            <p:cNvPr id="1048594" name="Freeform 1048593"/>
            <p:cNvSpPr/>
            <p:nvPr/>
          </p:nvSpPr>
          <p:spPr>
            <a:xfrm>
              <a:off x="10939463" y="-8467"/>
              <a:ext cx="1249362" cy="6866467"/>
            </a:xfrm>
            <a:custGeom>
              <a:avLst/>
              <a:gdLst/>
              <a:ahLst/>
              <a:cxnLst/>
              <a:rect l="0" t="0" r="r" b="b"/>
              <a:pathLst>
                <a:path w="1249825" h="6858000">
                  <a:moveTo>
                    <a:pt x="0" y="0"/>
                  </a:moveTo>
                  <a:lnTo>
                    <a:pt x="1249825" y="0"/>
                  </a:lnTo>
                  <a:lnTo>
                    <a:pt x="1249825" y="6858000"/>
                  </a:lnTo>
                  <a:lnTo>
                    <a:pt x="1109382" y="6858000"/>
                  </a:lnTo>
                  <a:lnTo>
                    <a:pt x="0" y="0"/>
                  </a:lnTo>
                </a:path>
              </a:pathLst>
            </a:custGeom>
            <a:solidFill>
              <a:schemeClr val="accent1">
                <a:alpha val="65097"/>
              </a:schemeClr>
            </a:solidFill>
            <a:ln>
              <a:noFill/>
            </a:ln>
          </p:spPr>
        </p:sp>
        <p:sp>
          <p:nvSpPr>
            <p:cNvPr id="1048595" name="Isosceles Triangle 1048594"/>
            <p:cNvSpPr/>
            <p:nvPr/>
          </p:nvSpPr>
          <p:spPr>
            <a:xfrm>
              <a:off x="10371138" y="3589086"/>
              <a:ext cx="1817687" cy="3268914"/>
            </a:xfrm>
            <a:prstGeom prst="triangle">
              <a:avLst>
                <a:gd name="adj" fmla="val 100000"/>
              </a:avLst>
            </a:prstGeom>
            <a:solidFill>
              <a:schemeClr val="accent1">
                <a:alpha val="79999"/>
              </a:schemeClr>
            </a:solidFill>
            <a:ln>
              <a:noFill/>
            </a:ln>
          </p:spPr>
        </p:sp>
        <p:sp>
          <p:nvSpPr>
            <p:cNvPr id="1048596" name="Isosceles Triangle 1048595"/>
            <p:cNvSpPr/>
            <p:nvPr/>
          </p:nvSpPr>
          <p:spPr>
            <a:xfrm rot="10800000">
              <a:off x="0" y="-528"/>
              <a:ext cx="842963" cy="5666225"/>
            </a:xfrm>
            <a:prstGeom prst="triangle">
              <a:avLst>
                <a:gd name="adj" fmla="val 100000"/>
              </a:avLst>
            </a:prstGeom>
            <a:solidFill>
              <a:schemeClr val="accent1">
                <a:alpha val="85097"/>
              </a:schemeClr>
            </a:solidFill>
            <a:ln>
              <a:noFill/>
            </a:ln>
          </p:spPr>
        </p:sp>
      </p:grpSp>
      <p:sp>
        <p:nvSpPr>
          <p:cNvPr id="1048597" name="Date Placeholder 1048598"/>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598" name="Footer Placeholder 1048599"/>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
        <p:nvSpPr>
          <p:cNvPr id="1048599" name="Slide Number Placeholder 1048600"/>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00"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48601"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724"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1048725"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726"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27"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28"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p:bg>
      <p:bgPr>
        <a:solidFill>
          <a:schemeClr val="dk2"/>
        </a:solidFill>
        <a:effectLst/>
      </p:bgPr>
    </p:bg>
    <p:spTree>
      <p:nvGrpSpPr>
        <p:cNvPr id="1" name=""/>
        <p:cNvGrpSpPr/>
        <p:nvPr/>
      </p:nvGrpSpPr>
      <p:grpSpPr>
        <a:xfrm>
          <a:off x="0" y="0"/>
          <a:ext cx="0" cy="0"/>
          <a:chOff x="0" y="0"/>
          <a:chExt cx="0" cy="0"/>
        </a:xfrm>
      </p:grpSpPr>
      <p:grpSp>
        <p:nvGrpSpPr>
          <p:cNvPr id="52" name="Group 46"/>
          <p:cNvGrpSpPr/>
          <p:nvPr/>
        </p:nvGrpSpPr>
        <p:grpSpPr>
          <a:xfrm>
            <a:off x="0" y="-7937"/>
            <a:ext cx="12192000" cy="6865937"/>
            <a:chOff x="0" y="-8467"/>
            <a:chExt cx="12192000" cy="6866467"/>
          </a:xfrm>
        </p:grpSpPr>
        <p:cxnSp>
          <p:nvCxnSpPr>
            <p:cNvPr id="3145732" name="Straight Connector 3145731"/>
            <p:cNvCxnSpPr>
              <a:cxnSpLocks/>
            </p:cNvCxnSpPr>
            <p:nvPr/>
          </p:nvCxnSpPr>
          <p:spPr>
            <a:xfrm>
              <a:off x="9371013" y="-528"/>
              <a:ext cx="1219200" cy="6858528"/>
            </a:xfrm>
            <a:prstGeom prst="line">
              <a:avLst/>
            </a:prstGeom>
            <a:noFill/>
            <a:ln w="9525" cap="rnd" cmpd="sng">
              <a:solidFill>
                <a:srgbClr val="262626">
                  <a:alpha val="100000"/>
                </a:srgbClr>
              </a:solidFill>
              <a:prstDash val="solid"/>
              <a:round/>
            </a:ln>
          </p:spPr>
        </p:cxnSp>
        <p:cxnSp>
          <p:nvCxnSpPr>
            <p:cNvPr id="3145733" name="Straight Connector 3145732"/>
            <p:cNvCxnSpPr>
              <a:cxnSpLocks/>
            </p:cNvCxnSpPr>
            <p:nvPr/>
          </p:nvCxnSpPr>
          <p:spPr>
            <a:xfrm flipH="1">
              <a:off x="7424738" y="3681168"/>
              <a:ext cx="4764087" cy="3176832"/>
            </a:xfrm>
            <a:prstGeom prst="line">
              <a:avLst/>
            </a:prstGeom>
            <a:noFill/>
            <a:ln w="9525" cap="rnd" cmpd="sng">
              <a:solidFill>
                <a:srgbClr val="262626">
                  <a:alpha val="100000"/>
                </a:srgbClr>
              </a:solidFill>
              <a:prstDash val="solid"/>
              <a:round/>
            </a:ln>
          </p:spPr>
        </p:cxnSp>
        <p:sp>
          <p:nvSpPr>
            <p:cNvPr id="1048656" name="Freeform 1048629"/>
            <p:cNvSpPr/>
            <p:nvPr/>
          </p:nvSpPr>
          <p:spPr>
            <a:xfrm>
              <a:off x="9182100" y="-8467"/>
              <a:ext cx="3006725" cy="6866467"/>
            </a:xfrm>
            <a:custGeom>
              <a:avLst/>
              <a:gdLst/>
              <a:ahLst/>
              <a:cxnLst/>
              <a:rect l="0" t="0" r="r" b="b"/>
              <a:pathLst>
                <a:path w="3007349" h="6866467">
                  <a:moveTo>
                    <a:pt x="2045532" y="0"/>
                  </a:moveTo>
                  <a:lnTo>
                    <a:pt x="3007349" y="0"/>
                  </a:lnTo>
                  <a:lnTo>
                    <a:pt x="3007349" y="6866467"/>
                  </a:lnTo>
                  <a:lnTo>
                    <a:pt x="0" y="6866467"/>
                  </a:lnTo>
                  <a:lnTo>
                    <a:pt x="2045532" y="0"/>
                  </a:lnTo>
                </a:path>
              </a:pathLst>
            </a:custGeom>
            <a:solidFill>
              <a:schemeClr val="accent1">
                <a:alpha val="30196"/>
              </a:schemeClr>
            </a:solidFill>
            <a:ln>
              <a:noFill/>
            </a:ln>
          </p:spPr>
        </p:sp>
        <p:sp>
          <p:nvSpPr>
            <p:cNvPr id="1048657" name="Freeform 1048630"/>
            <p:cNvSpPr/>
            <p:nvPr/>
          </p:nvSpPr>
          <p:spPr>
            <a:xfrm>
              <a:off x="9602788" y="-8467"/>
              <a:ext cx="2589212" cy="6866467"/>
            </a:xfrm>
            <a:custGeom>
              <a:avLst/>
              <a:gdLst/>
              <a:ahLst/>
              <a:cxnLst/>
              <a:rect l="0" t="0" r="r" b="b"/>
              <a:pathLst>
                <a:path w="2573311" h="6866467">
                  <a:moveTo>
                    <a:pt x="0" y="0"/>
                  </a:moveTo>
                  <a:lnTo>
                    <a:pt x="2573311" y="0"/>
                  </a:lnTo>
                  <a:lnTo>
                    <a:pt x="2573311" y="6866467"/>
                  </a:lnTo>
                  <a:lnTo>
                    <a:pt x="1202336" y="6866467"/>
                  </a:lnTo>
                  <a:lnTo>
                    <a:pt x="0" y="0"/>
                  </a:lnTo>
                </a:path>
              </a:pathLst>
            </a:custGeom>
            <a:solidFill>
              <a:schemeClr val="accent1">
                <a:alpha val="20000"/>
              </a:schemeClr>
            </a:solidFill>
            <a:ln>
              <a:noFill/>
            </a:ln>
          </p:spPr>
        </p:sp>
        <p:sp>
          <p:nvSpPr>
            <p:cNvPr id="1048658" name="Isosceles Triangle 1048631"/>
            <p:cNvSpPr/>
            <p:nvPr/>
          </p:nvSpPr>
          <p:spPr>
            <a:xfrm>
              <a:off x="8932863" y="3047706"/>
              <a:ext cx="3259137" cy="3810294"/>
            </a:xfrm>
            <a:prstGeom prst="triangle">
              <a:avLst>
                <a:gd name="adj" fmla="val 100000"/>
              </a:avLst>
            </a:prstGeom>
            <a:solidFill>
              <a:schemeClr val="accent2">
                <a:alpha val="72156"/>
              </a:schemeClr>
            </a:solidFill>
            <a:ln>
              <a:noFill/>
            </a:ln>
          </p:spPr>
        </p:sp>
        <p:sp>
          <p:nvSpPr>
            <p:cNvPr id="1048659" name="Freeform 1048632"/>
            <p:cNvSpPr/>
            <p:nvPr/>
          </p:nvSpPr>
          <p:spPr>
            <a:xfrm>
              <a:off x="9334500" y="-8467"/>
              <a:ext cx="2854325" cy="6866467"/>
            </a:xfrm>
            <a:custGeom>
              <a:avLst/>
              <a:gdLst/>
              <a:ahLst/>
              <a:cxnLst/>
              <a:rect l="0" t="0" r="r" b="b"/>
              <a:pathLst>
                <a:path w="2858013" h="6866467">
                  <a:moveTo>
                    <a:pt x="0" y="0"/>
                  </a:moveTo>
                  <a:lnTo>
                    <a:pt x="2858013" y="0"/>
                  </a:lnTo>
                  <a:lnTo>
                    <a:pt x="2858013" y="6866467"/>
                  </a:lnTo>
                  <a:lnTo>
                    <a:pt x="2473942" y="6866467"/>
                  </a:lnTo>
                  <a:lnTo>
                    <a:pt x="0" y="0"/>
                  </a:lnTo>
                </a:path>
              </a:pathLst>
            </a:custGeom>
            <a:solidFill>
              <a:srgbClr val="3F7819">
                <a:alpha val="70195"/>
              </a:srgbClr>
            </a:solidFill>
            <a:ln>
              <a:noFill/>
            </a:ln>
          </p:spPr>
        </p:sp>
        <p:sp>
          <p:nvSpPr>
            <p:cNvPr id="1048660" name="Freeform 1048633"/>
            <p:cNvSpPr/>
            <p:nvPr/>
          </p:nvSpPr>
          <p:spPr>
            <a:xfrm>
              <a:off x="10898188" y="-8467"/>
              <a:ext cx="1290637" cy="6866467"/>
            </a:xfrm>
            <a:custGeom>
              <a:avLst/>
              <a:gdLst/>
              <a:ahLst/>
              <a:cxnLst/>
              <a:rect l="0" t="0" r="r" b="b"/>
              <a:pathLst>
                <a:path w="1290094" h="6858000">
                  <a:moveTo>
                    <a:pt x="1019735" y="0"/>
                  </a:moveTo>
                  <a:lnTo>
                    <a:pt x="1290094" y="0"/>
                  </a:lnTo>
                  <a:lnTo>
                    <a:pt x="1290094" y="6858000"/>
                  </a:lnTo>
                  <a:lnTo>
                    <a:pt x="0" y="6858000"/>
                  </a:lnTo>
                  <a:lnTo>
                    <a:pt x="1019735" y="0"/>
                  </a:lnTo>
                </a:path>
              </a:pathLst>
            </a:custGeom>
            <a:solidFill>
              <a:srgbClr val="C0E474">
                <a:alpha val="70195"/>
              </a:srgbClr>
            </a:solidFill>
            <a:ln>
              <a:noFill/>
            </a:ln>
          </p:spPr>
        </p:sp>
        <p:sp>
          <p:nvSpPr>
            <p:cNvPr id="1048661" name="Freeform 1048634"/>
            <p:cNvSpPr/>
            <p:nvPr/>
          </p:nvSpPr>
          <p:spPr>
            <a:xfrm>
              <a:off x="10939463" y="-8467"/>
              <a:ext cx="1249362" cy="6866467"/>
            </a:xfrm>
            <a:custGeom>
              <a:avLst/>
              <a:gdLst/>
              <a:ahLst/>
              <a:cxnLst/>
              <a:rect l="0" t="0" r="r" b="b"/>
              <a:pathLst>
                <a:path w="1249825" h="6858000">
                  <a:moveTo>
                    <a:pt x="0" y="0"/>
                  </a:moveTo>
                  <a:lnTo>
                    <a:pt x="1249825" y="0"/>
                  </a:lnTo>
                  <a:lnTo>
                    <a:pt x="1249825" y="6858000"/>
                  </a:lnTo>
                  <a:lnTo>
                    <a:pt x="1109382" y="6858000"/>
                  </a:lnTo>
                  <a:lnTo>
                    <a:pt x="0" y="0"/>
                  </a:lnTo>
                </a:path>
              </a:pathLst>
            </a:custGeom>
            <a:solidFill>
              <a:schemeClr val="accent1">
                <a:alpha val="65097"/>
              </a:schemeClr>
            </a:solidFill>
            <a:ln>
              <a:noFill/>
            </a:ln>
          </p:spPr>
        </p:sp>
        <p:sp>
          <p:nvSpPr>
            <p:cNvPr id="1048662" name="Isosceles Triangle 1048635"/>
            <p:cNvSpPr/>
            <p:nvPr/>
          </p:nvSpPr>
          <p:spPr>
            <a:xfrm>
              <a:off x="10371138" y="3589086"/>
              <a:ext cx="1817687" cy="3268914"/>
            </a:xfrm>
            <a:prstGeom prst="triangle">
              <a:avLst>
                <a:gd name="adj" fmla="val 100000"/>
              </a:avLst>
            </a:prstGeom>
            <a:solidFill>
              <a:schemeClr val="accent1">
                <a:alpha val="79999"/>
              </a:schemeClr>
            </a:solidFill>
            <a:ln>
              <a:noFill/>
            </a:ln>
          </p:spPr>
        </p:sp>
        <p:sp>
          <p:nvSpPr>
            <p:cNvPr id="1048663" name="Isosceles Triangle 1048636"/>
            <p:cNvSpPr/>
            <p:nvPr/>
          </p:nvSpPr>
          <p:spPr>
            <a:xfrm>
              <a:off x="0" y="4012981"/>
              <a:ext cx="449263" cy="2845019"/>
            </a:xfrm>
            <a:prstGeom prst="triangle">
              <a:avLst>
                <a:gd name="adj" fmla="val 0"/>
              </a:avLst>
            </a:prstGeom>
            <a:solidFill>
              <a:schemeClr val="accent1">
                <a:alpha val="85097"/>
              </a:schemeClr>
            </a:solidFill>
            <a:ln>
              <a:noFill/>
            </a:ln>
          </p:spPr>
        </p:sp>
      </p:grpSp>
      <p:sp>
        <p:nvSpPr>
          <p:cNvPr id="1048664" name="TextBox 1048637"/>
          <p:cNvSpPr txBox="1"/>
          <p:nvPr/>
        </p:nvSpPr>
        <p:spPr>
          <a:xfrm>
            <a:off x="541337" y="790575"/>
            <a:ext cx="609600" cy="584200"/>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r>
              <a:rPr lang="en-US" altLang="en-US" sz="8000">
                <a:solidFill>
                  <a:schemeClr val="accent1"/>
                </a:solidFill>
                <a:latin typeface="Arial" charset="0"/>
              </a:rPr>
              <a:t>“</a:t>
            </a:r>
          </a:p>
        </p:txBody>
      </p:sp>
      <p:sp>
        <p:nvSpPr>
          <p:cNvPr id="1048665" name="TextBox 1048638"/>
          <p:cNvSpPr txBox="1"/>
          <p:nvPr/>
        </p:nvSpPr>
        <p:spPr>
          <a:xfrm>
            <a:off x="8893175" y="2886075"/>
            <a:ext cx="609600" cy="58578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r>
              <a:rPr lang="en-US" altLang="en-US" sz="8000">
                <a:solidFill>
                  <a:schemeClr val="accent1"/>
                </a:solidFill>
                <a:latin typeface="Arial" charset="0"/>
              </a:rPr>
              <a:t>”</a:t>
            </a:r>
          </a:p>
        </p:txBody>
      </p:sp>
      <p:sp>
        <p:nvSpPr>
          <p:cNvPr id="1048666" name="Date Placeholder 1048641"/>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67" name="Footer Placeholder 1048642"/>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
        <p:nvSpPr>
          <p:cNvPr id="1048668" name="Slide Number Placeholder 1048643"/>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69"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70"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71"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51"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1048652"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53"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54"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55"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p:bg>
      <p:bgPr>
        <a:solidFill>
          <a:schemeClr val="dk2"/>
        </a:solidFill>
        <a:effectLst/>
      </p:bgPr>
    </p:bg>
    <p:spTree>
      <p:nvGrpSpPr>
        <p:cNvPr id="1" name=""/>
        <p:cNvGrpSpPr/>
        <p:nvPr/>
      </p:nvGrpSpPr>
      <p:grpSpPr>
        <a:xfrm>
          <a:off x="0" y="0"/>
          <a:ext cx="0" cy="0"/>
          <a:chOff x="0" y="0"/>
          <a:chExt cx="0" cy="0"/>
        </a:xfrm>
      </p:grpSpPr>
      <p:grpSp>
        <p:nvGrpSpPr>
          <p:cNvPr id="55" name="Group 50"/>
          <p:cNvGrpSpPr/>
          <p:nvPr/>
        </p:nvGrpSpPr>
        <p:grpSpPr>
          <a:xfrm>
            <a:off x="0" y="-7937"/>
            <a:ext cx="12192000" cy="6865937"/>
            <a:chOff x="0" y="-8467"/>
            <a:chExt cx="12192000" cy="6866467"/>
          </a:xfrm>
        </p:grpSpPr>
        <p:cxnSp>
          <p:nvCxnSpPr>
            <p:cNvPr id="3145734" name="Straight Connector 3145733"/>
            <p:cNvCxnSpPr>
              <a:cxnSpLocks/>
            </p:cNvCxnSpPr>
            <p:nvPr/>
          </p:nvCxnSpPr>
          <p:spPr>
            <a:xfrm>
              <a:off x="9371013" y="-528"/>
              <a:ext cx="1219200" cy="6858528"/>
            </a:xfrm>
            <a:prstGeom prst="line">
              <a:avLst/>
            </a:prstGeom>
            <a:noFill/>
            <a:ln w="9525" cap="rnd" cmpd="sng">
              <a:solidFill>
                <a:srgbClr val="262626">
                  <a:alpha val="100000"/>
                </a:srgbClr>
              </a:solidFill>
              <a:prstDash val="solid"/>
              <a:round/>
            </a:ln>
          </p:spPr>
        </p:cxnSp>
        <p:cxnSp>
          <p:nvCxnSpPr>
            <p:cNvPr id="3145735" name="Straight Connector 3145734"/>
            <p:cNvCxnSpPr>
              <a:cxnSpLocks/>
            </p:cNvCxnSpPr>
            <p:nvPr/>
          </p:nvCxnSpPr>
          <p:spPr>
            <a:xfrm flipH="1">
              <a:off x="7424738" y="3681168"/>
              <a:ext cx="4764087" cy="3176832"/>
            </a:xfrm>
            <a:prstGeom prst="line">
              <a:avLst/>
            </a:prstGeom>
            <a:noFill/>
            <a:ln w="9525" cap="rnd" cmpd="sng">
              <a:solidFill>
                <a:srgbClr val="262626">
                  <a:alpha val="100000"/>
                </a:srgbClr>
              </a:solidFill>
              <a:prstDash val="solid"/>
              <a:round/>
            </a:ln>
          </p:spPr>
        </p:cxnSp>
        <p:sp>
          <p:nvSpPr>
            <p:cNvPr id="1048675" name="Freeform 1048647"/>
            <p:cNvSpPr/>
            <p:nvPr/>
          </p:nvSpPr>
          <p:spPr>
            <a:xfrm>
              <a:off x="9182100" y="-8467"/>
              <a:ext cx="3006725" cy="6866467"/>
            </a:xfrm>
            <a:custGeom>
              <a:avLst/>
              <a:gdLst/>
              <a:ahLst/>
              <a:cxnLst/>
              <a:rect l="0" t="0" r="r" b="b"/>
              <a:pathLst>
                <a:path w="3007349" h="6866467">
                  <a:moveTo>
                    <a:pt x="2045532" y="0"/>
                  </a:moveTo>
                  <a:lnTo>
                    <a:pt x="3007349" y="0"/>
                  </a:lnTo>
                  <a:lnTo>
                    <a:pt x="3007349" y="6866467"/>
                  </a:lnTo>
                  <a:lnTo>
                    <a:pt x="0" y="6866467"/>
                  </a:lnTo>
                  <a:lnTo>
                    <a:pt x="2045532" y="0"/>
                  </a:lnTo>
                </a:path>
              </a:pathLst>
            </a:custGeom>
            <a:solidFill>
              <a:schemeClr val="accent1">
                <a:alpha val="30196"/>
              </a:schemeClr>
            </a:solidFill>
            <a:ln>
              <a:noFill/>
            </a:ln>
          </p:spPr>
        </p:sp>
        <p:sp>
          <p:nvSpPr>
            <p:cNvPr id="1048676" name="Freeform 1048648"/>
            <p:cNvSpPr/>
            <p:nvPr/>
          </p:nvSpPr>
          <p:spPr>
            <a:xfrm>
              <a:off x="9602788" y="-8467"/>
              <a:ext cx="2589212" cy="6866467"/>
            </a:xfrm>
            <a:custGeom>
              <a:avLst/>
              <a:gdLst/>
              <a:ahLst/>
              <a:cxnLst/>
              <a:rect l="0" t="0" r="r" b="b"/>
              <a:pathLst>
                <a:path w="2573311" h="6866467">
                  <a:moveTo>
                    <a:pt x="0" y="0"/>
                  </a:moveTo>
                  <a:lnTo>
                    <a:pt x="2573311" y="0"/>
                  </a:lnTo>
                  <a:lnTo>
                    <a:pt x="2573311" y="6866467"/>
                  </a:lnTo>
                  <a:lnTo>
                    <a:pt x="1202336" y="6866467"/>
                  </a:lnTo>
                  <a:lnTo>
                    <a:pt x="0" y="0"/>
                  </a:lnTo>
                </a:path>
              </a:pathLst>
            </a:custGeom>
            <a:solidFill>
              <a:schemeClr val="accent1">
                <a:alpha val="20000"/>
              </a:schemeClr>
            </a:solidFill>
            <a:ln>
              <a:noFill/>
            </a:ln>
          </p:spPr>
        </p:sp>
        <p:sp>
          <p:nvSpPr>
            <p:cNvPr id="1048677" name="Isosceles Triangle 1048649"/>
            <p:cNvSpPr/>
            <p:nvPr/>
          </p:nvSpPr>
          <p:spPr>
            <a:xfrm>
              <a:off x="8932863" y="3047706"/>
              <a:ext cx="3259137" cy="3810294"/>
            </a:xfrm>
            <a:prstGeom prst="triangle">
              <a:avLst>
                <a:gd name="adj" fmla="val 100000"/>
              </a:avLst>
            </a:prstGeom>
            <a:solidFill>
              <a:schemeClr val="accent2">
                <a:alpha val="72156"/>
              </a:schemeClr>
            </a:solidFill>
            <a:ln>
              <a:noFill/>
            </a:ln>
          </p:spPr>
        </p:sp>
        <p:sp>
          <p:nvSpPr>
            <p:cNvPr id="1048678" name="Freeform 1048650"/>
            <p:cNvSpPr/>
            <p:nvPr/>
          </p:nvSpPr>
          <p:spPr>
            <a:xfrm>
              <a:off x="9334500" y="-8467"/>
              <a:ext cx="2854325" cy="6866467"/>
            </a:xfrm>
            <a:custGeom>
              <a:avLst/>
              <a:gdLst/>
              <a:ahLst/>
              <a:cxnLst/>
              <a:rect l="0" t="0" r="r" b="b"/>
              <a:pathLst>
                <a:path w="2858013" h="6866467">
                  <a:moveTo>
                    <a:pt x="0" y="0"/>
                  </a:moveTo>
                  <a:lnTo>
                    <a:pt x="2858013" y="0"/>
                  </a:lnTo>
                  <a:lnTo>
                    <a:pt x="2858013" y="6866467"/>
                  </a:lnTo>
                  <a:lnTo>
                    <a:pt x="2473942" y="6866467"/>
                  </a:lnTo>
                  <a:lnTo>
                    <a:pt x="0" y="0"/>
                  </a:lnTo>
                </a:path>
              </a:pathLst>
            </a:custGeom>
            <a:solidFill>
              <a:srgbClr val="3F7819">
                <a:alpha val="70195"/>
              </a:srgbClr>
            </a:solidFill>
            <a:ln>
              <a:noFill/>
            </a:ln>
          </p:spPr>
        </p:sp>
        <p:sp>
          <p:nvSpPr>
            <p:cNvPr id="1048679" name="Freeform 1048651"/>
            <p:cNvSpPr/>
            <p:nvPr/>
          </p:nvSpPr>
          <p:spPr>
            <a:xfrm>
              <a:off x="10898188" y="-8467"/>
              <a:ext cx="1290637" cy="6866467"/>
            </a:xfrm>
            <a:custGeom>
              <a:avLst/>
              <a:gdLst/>
              <a:ahLst/>
              <a:cxnLst/>
              <a:rect l="0" t="0" r="r" b="b"/>
              <a:pathLst>
                <a:path w="1290094" h="6858000">
                  <a:moveTo>
                    <a:pt x="1019735" y="0"/>
                  </a:moveTo>
                  <a:lnTo>
                    <a:pt x="1290094" y="0"/>
                  </a:lnTo>
                  <a:lnTo>
                    <a:pt x="1290094" y="6858000"/>
                  </a:lnTo>
                  <a:lnTo>
                    <a:pt x="0" y="6858000"/>
                  </a:lnTo>
                  <a:lnTo>
                    <a:pt x="1019735" y="0"/>
                  </a:lnTo>
                </a:path>
              </a:pathLst>
            </a:custGeom>
            <a:solidFill>
              <a:srgbClr val="C0E474">
                <a:alpha val="70195"/>
              </a:srgbClr>
            </a:solidFill>
            <a:ln>
              <a:noFill/>
            </a:ln>
          </p:spPr>
        </p:sp>
        <p:sp>
          <p:nvSpPr>
            <p:cNvPr id="1048680" name="Freeform 1048652"/>
            <p:cNvSpPr/>
            <p:nvPr/>
          </p:nvSpPr>
          <p:spPr>
            <a:xfrm>
              <a:off x="10939463" y="-8467"/>
              <a:ext cx="1249362" cy="6866467"/>
            </a:xfrm>
            <a:custGeom>
              <a:avLst/>
              <a:gdLst/>
              <a:ahLst/>
              <a:cxnLst/>
              <a:rect l="0" t="0" r="r" b="b"/>
              <a:pathLst>
                <a:path w="1249825" h="6858000">
                  <a:moveTo>
                    <a:pt x="0" y="0"/>
                  </a:moveTo>
                  <a:lnTo>
                    <a:pt x="1249825" y="0"/>
                  </a:lnTo>
                  <a:lnTo>
                    <a:pt x="1249825" y="6858000"/>
                  </a:lnTo>
                  <a:lnTo>
                    <a:pt x="1109382" y="6858000"/>
                  </a:lnTo>
                  <a:lnTo>
                    <a:pt x="0" y="0"/>
                  </a:lnTo>
                </a:path>
              </a:pathLst>
            </a:custGeom>
            <a:solidFill>
              <a:schemeClr val="accent1">
                <a:alpha val="65097"/>
              </a:schemeClr>
            </a:solidFill>
            <a:ln>
              <a:noFill/>
            </a:ln>
          </p:spPr>
        </p:sp>
        <p:sp>
          <p:nvSpPr>
            <p:cNvPr id="1048681" name="Isosceles Triangle 1048653"/>
            <p:cNvSpPr/>
            <p:nvPr/>
          </p:nvSpPr>
          <p:spPr>
            <a:xfrm>
              <a:off x="10371138" y="3589086"/>
              <a:ext cx="1817687" cy="3268914"/>
            </a:xfrm>
            <a:prstGeom prst="triangle">
              <a:avLst>
                <a:gd name="adj" fmla="val 100000"/>
              </a:avLst>
            </a:prstGeom>
            <a:solidFill>
              <a:schemeClr val="accent1">
                <a:alpha val="79999"/>
              </a:schemeClr>
            </a:solidFill>
            <a:ln>
              <a:noFill/>
            </a:ln>
          </p:spPr>
        </p:sp>
        <p:sp>
          <p:nvSpPr>
            <p:cNvPr id="1048682" name="Isosceles Triangle 1048654"/>
            <p:cNvSpPr/>
            <p:nvPr/>
          </p:nvSpPr>
          <p:spPr>
            <a:xfrm>
              <a:off x="0" y="4012981"/>
              <a:ext cx="449263" cy="2845019"/>
            </a:xfrm>
            <a:prstGeom prst="triangle">
              <a:avLst>
                <a:gd name="adj" fmla="val 0"/>
              </a:avLst>
            </a:prstGeom>
            <a:solidFill>
              <a:schemeClr val="accent1">
                <a:alpha val="85097"/>
              </a:schemeClr>
            </a:solidFill>
            <a:ln>
              <a:noFill/>
            </a:ln>
          </p:spPr>
        </p:sp>
      </p:grpSp>
      <p:sp>
        <p:nvSpPr>
          <p:cNvPr id="1048683" name="TextBox 1048655"/>
          <p:cNvSpPr txBox="1"/>
          <p:nvPr/>
        </p:nvSpPr>
        <p:spPr>
          <a:xfrm>
            <a:off x="541337" y="790575"/>
            <a:ext cx="609600" cy="584200"/>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r>
              <a:rPr lang="en-US" altLang="en-US" sz="8000">
                <a:solidFill>
                  <a:schemeClr val="accent1"/>
                </a:solidFill>
                <a:latin typeface="Arial" charset="0"/>
              </a:rPr>
              <a:t>“</a:t>
            </a:r>
          </a:p>
        </p:txBody>
      </p:sp>
      <p:sp>
        <p:nvSpPr>
          <p:cNvPr id="1048684" name="TextBox 1048656"/>
          <p:cNvSpPr txBox="1"/>
          <p:nvPr/>
        </p:nvSpPr>
        <p:spPr>
          <a:xfrm>
            <a:off x="8893175" y="2886075"/>
            <a:ext cx="609600" cy="58578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r>
              <a:rPr lang="en-US" altLang="en-US" sz="8000">
                <a:solidFill>
                  <a:schemeClr val="accent1"/>
                </a:solidFill>
                <a:latin typeface="Arial" charset="0"/>
              </a:rPr>
              <a:t>”</a:t>
            </a:r>
          </a:p>
        </p:txBody>
      </p:sp>
      <p:sp>
        <p:nvSpPr>
          <p:cNvPr id="1048685" name="Date Placeholder 1048659"/>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86" name="Footer Placeholder 1048660"/>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
        <p:nvSpPr>
          <p:cNvPr id="1048687" name="Slide Number Placeholder 1048661"/>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88"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89"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690"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1048718"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1048719"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lvl2pPr>
            <a:lvl3pPr marL="914400" indent="0">
              <a:buFontTx/>
              <a:buNone/>
            </a:lvl3pPr>
            <a:lvl4pPr marL="1371600" indent="0">
              <a:buFontTx/>
              <a:buNone/>
            </a:lvl4pPr>
            <a:lvl5pPr marL="1828800" indent="0">
              <a:buFontTx/>
              <a:buNone/>
            </a:lvl5pPr>
          </a:lstStyle>
          <a:p>
            <a:pPr lvl="0"/>
            <a:r>
              <a:rPr lang="en-US" smtClean="0"/>
              <a:t>Click to edit Master text styles</a:t>
            </a:r>
          </a:p>
        </p:txBody>
      </p:sp>
      <p:sp>
        <p:nvSpPr>
          <p:cNvPr id="1048720"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721"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22"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23"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lang="en-US" smtClean="0"/>
              <a:t>Click to edit Master title style</a:t>
            </a:r>
            <a:endParaRPr lang="en-US" dirty="0"/>
          </a:p>
        </p:txBody>
      </p:sp>
      <p:sp>
        <p:nvSpPr>
          <p:cNvPr id="1048634"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35"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36"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37"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6"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1048647"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48"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49"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50"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4"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1048605"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6"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07"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08"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91"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1048692"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93"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94"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95"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02" name="Title 1"/>
          <p:cNvSpPr>
            <a:spLocks noGrp="1"/>
          </p:cNvSpPr>
          <p:nvPr>
            <p:ph type="title"/>
          </p:nvPr>
        </p:nvSpPr>
        <p:spPr/>
        <p:txBody>
          <a:bodyPr/>
          <a:lstStyle/>
          <a:p>
            <a:r>
              <a:rPr lang="en-US" smtClean="0"/>
              <a:t>Click to edit Master title style</a:t>
            </a:r>
            <a:endParaRPr lang="en-US" dirty="0"/>
          </a:p>
        </p:txBody>
      </p:sp>
      <p:sp>
        <p:nvSpPr>
          <p:cNvPr id="104870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705"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06"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07"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8" name="Title 1"/>
          <p:cNvSpPr>
            <a:spLocks noGrp="1"/>
          </p:cNvSpPr>
          <p:nvPr>
            <p:ph type="title"/>
          </p:nvPr>
        </p:nvSpPr>
        <p:spPr/>
        <p:txBody>
          <a:bodyPr/>
          <a:lstStyle/>
          <a:p>
            <a:r>
              <a:rPr lang="en-US" smtClean="0"/>
              <a:t>Click to edit Master title style</a:t>
            </a:r>
            <a:endParaRPr lang="en-US" dirty="0"/>
          </a:p>
        </p:txBody>
      </p:sp>
      <p:sp>
        <p:nvSpPr>
          <p:cNvPr id="1048639"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40"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41"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42"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43"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44"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45"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708"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1048709"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10"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11"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72"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673"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674"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96"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1048697"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98"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1048699"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00"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01"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71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1048713" name="Picture Placeholder 2"/>
          <p:cNvSpPr>
            <a:spLocks noGrp="1" noChangeAspect="1"/>
          </p:cNvSpPr>
          <p:nvPr>
            <p:ph type="pic" idx="1"/>
          </p:nvPr>
        </p:nvSpPr>
        <p:spPr>
          <a:xfrm>
            <a:off x="677334" y="609600"/>
            <a:ext cx="8596668" cy="3845718"/>
          </a:xfrm>
        </p:spPr>
        <p:txBody>
          <a:bodyPr vert="horz" wrap="square" lIns="91440" tIns="45720" rIns="91440" bIns="45720" numCol="1" rtlCol="0" anchor="t" anchorCtr="0" compatLnSpc="1">
            <a:prstTxWarp prst="textNoShape">
              <a:avLst/>
            </a:prstTxWarp>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marR="0" lvl="0" indent="0" algn="ctr" defTabSz="457200" rtl="0" eaLnBrk="1" fontAlgn="base" latinLnBrk="0" hangingPunct="1">
              <a:lnSpc>
                <a:spcPct val="100000"/>
              </a:lnSpc>
              <a:spcBef>
                <a:spcPts val="1000"/>
              </a:spcBef>
              <a:spcAft>
                <a:spcPct val="0"/>
              </a:spcAft>
              <a:buClr>
                <a:schemeClr val="accent1"/>
              </a:buClr>
              <a:buSzPct val="80000"/>
              <a:buFont typeface="Wingdings 3" panose="05040102010807070707" pitchFamily="18" charset="2"/>
              <a:buNone/>
            </a:pPr>
            <a:r>
              <a:rPr kumimoji="0" lang="en-US" sz="1600" b="0" i="0" u="none" strike="noStrike" kern="1200" cap="none" spc="0" normalizeH="0" baseline="0" noProof="0" smtClean="0">
                <a:ln>
                  <a:noFill/>
                </a:ln>
                <a:solidFill>
                  <a:srgbClr val="FFFFFF"/>
                </a:solidFill>
                <a:effectLst/>
                <a:uLnTx/>
                <a:uFillTx/>
                <a:latin typeface="+mn-lt"/>
                <a:ea typeface="+mn-ea"/>
                <a:cs typeface="+mn-cs"/>
              </a:rPr>
              <a:t>Click icon to add picture</a:t>
            </a:r>
            <a:endParaRPr kumimoji="0" lang="en-US" sz="1600" b="0" i="0" u="none" strike="noStrike" kern="1200" cap="none" spc="0" normalizeH="0" baseline="0" noProof="0" dirty="0">
              <a:ln>
                <a:noFill/>
              </a:ln>
              <a:solidFill>
                <a:srgbClr val="FFFFFF"/>
              </a:solidFill>
              <a:effectLst/>
              <a:uLnTx/>
              <a:uFillTx/>
              <a:latin typeface="+mn-lt"/>
              <a:ea typeface="+mn-ea"/>
              <a:cs typeface="+mn-cs"/>
            </a:endParaRPr>
          </a:p>
        </p:txBody>
      </p:sp>
      <p:sp>
        <p:nvSpPr>
          <p:cNvPr id="104871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715"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716"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
        <p:nvSpPr>
          <p:cNvPr id="1048717"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
        <p:cNvGrpSpPr/>
        <p:nvPr/>
      </p:nvGrpSpPr>
      <p:grpSpPr>
        <a:xfrm>
          <a:off x="0" y="0"/>
          <a:ext cx="0" cy="0"/>
          <a:chOff x="0" y="0"/>
          <a:chExt cx="0" cy="0"/>
        </a:xfrm>
      </p:grpSpPr>
      <p:grpSp>
        <p:nvGrpSpPr>
          <p:cNvPr id="13" name="Group 27"/>
          <p:cNvGrpSpPr/>
          <p:nvPr/>
        </p:nvGrpSpPr>
        <p:grpSpPr>
          <a:xfrm>
            <a:off x="0" y="-7937"/>
            <a:ext cx="12192000" cy="6865937"/>
            <a:chOff x="0" y="-8467"/>
            <a:chExt cx="12192000" cy="6866467"/>
          </a:xfrm>
        </p:grpSpPr>
        <p:cxnSp>
          <p:nvCxnSpPr>
            <p:cNvPr id="3145728" name="Straight Connector 3145727"/>
            <p:cNvCxnSpPr>
              <a:cxnSpLocks/>
            </p:cNvCxnSpPr>
            <p:nvPr/>
          </p:nvCxnSpPr>
          <p:spPr>
            <a:xfrm>
              <a:off x="9371013" y="-528"/>
              <a:ext cx="1219200" cy="6858528"/>
            </a:xfrm>
            <a:prstGeom prst="line">
              <a:avLst/>
            </a:prstGeom>
            <a:noFill/>
            <a:ln w="9525" cap="rnd" cmpd="sng">
              <a:solidFill>
                <a:srgbClr val="262626">
                  <a:alpha val="100000"/>
                </a:srgbClr>
              </a:solidFill>
              <a:prstDash val="solid"/>
              <a:round/>
            </a:ln>
          </p:spPr>
        </p:cxnSp>
        <p:cxnSp>
          <p:nvCxnSpPr>
            <p:cNvPr id="3145729" name="Straight Connector 3145728"/>
            <p:cNvCxnSpPr>
              <a:cxnSpLocks/>
            </p:cNvCxnSpPr>
            <p:nvPr/>
          </p:nvCxnSpPr>
          <p:spPr>
            <a:xfrm flipH="1">
              <a:off x="7424738" y="3681168"/>
              <a:ext cx="4764087" cy="3176832"/>
            </a:xfrm>
            <a:prstGeom prst="line">
              <a:avLst/>
            </a:prstGeom>
            <a:noFill/>
            <a:ln w="9525" cap="rnd" cmpd="sng">
              <a:solidFill>
                <a:srgbClr val="262626">
                  <a:alpha val="100000"/>
                </a:srgbClr>
              </a:solidFill>
              <a:prstDash val="solid"/>
              <a:round/>
            </a:ln>
          </p:spPr>
        </p:cxnSp>
        <p:sp>
          <p:nvSpPr>
            <p:cNvPr id="1048576" name="Freeform 1048575"/>
            <p:cNvSpPr/>
            <p:nvPr/>
          </p:nvSpPr>
          <p:spPr>
            <a:xfrm>
              <a:off x="9182100" y="-8467"/>
              <a:ext cx="3006725" cy="6866467"/>
            </a:xfrm>
            <a:custGeom>
              <a:avLst/>
              <a:gdLst/>
              <a:ahLst/>
              <a:cxnLst/>
              <a:rect l="0" t="0" r="r" b="b"/>
              <a:pathLst>
                <a:path w="3007349" h="6866467">
                  <a:moveTo>
                    <a:pt x="2045532" y="0"/>
                  </a:moveTo>
                  <a:lnTo>
                    <a:pt x="3007349" y="0"/>
                  </a:lnTo>
                  <a:lnTo>
                    <a:pt x="3007349" y="6866467"/>
                  </a:lnTo>
                  <a:lnTo>
                    <a:pt x="0" y="6866467"/>
                  </a:lnTo>
                  <a:lnTo>
                    <a:pt x="2045532" y="0"/>
                  </a:lnTo>
                </a:path>
              </a:pathLst>
            </a:custGeom>
            <a:solidFill>
              <a:schemeClr val="accent1">
                <a:alpha val="30196"/>
              </a:schemeClr>
            </a:solidFill>
            <a:ln>
              <a:noFill/>
            </a:ln>
          </p:spPr>
        </p:sp>
        <p:sp>
          <p:nvSpPr>
            <p:cNvPr id="1048577" name="Freeform 1048576"/>
            <p:cNvSpPr/>
            <p:nvPr/>
          </p:nvSpPr>
          <p:spPr>
            <a:xfrm>
              <a:off x="9602788" y="-8467"/>
              <a:ext cx="2589212" cy="6866467"/>
            </a:xfrm>
            <a:custGeom>
              <a:avLst/>
              <a:gdLst/>
              <a:ahLst/>
              <a:cxnLst/>
              <a:rect l="0" t="0" r="r" b="b"/>
              <a:pathLst>
                <a:path w="2573311" h="6866467">
                  <a:moveTo>
                    <a:pt x="0" y="0"/>
                  </a:moveTo>
                  <a:lnTo>
                    <a:pt x="2573311" y="0"/>
                  </a:lnTo>
                  <a:lnTo>
                    <a:pt x="2573311" y="6866467"/>
                  </a:lnTo>
                  <a:lnTo>
                    <a:pt x="1202336" y="6866467"/>
                  </a:lnTo>
                  <a:lnTo>
                    <a:pt x="0" y="0"/>
                  </a:lnTo>
                </a:path>
              </a:pathLst>
            </a:custGeom>
            <a:solidFill>
              <a:schemeClr val="accent1">
                <a:alpha val="20000"/>
              </a:schemeClr>
            </a:solidFill>
            <a:ln>
              <a:noFill/>
            </a:ln>
          </p:spPr>
        </p:sp>
        <p:sp>
          <p:nvSpPr>
            <p:cNvPr id="1048578" name="Isosceles Triangle 1048577"/>
            <p:cNvSpPr/>
            <p:nvPr/>
          </p:nvSpPr>
          <p:spPr>
            <a:xfrm>
              <a:off x="8932863" y="3047706"/>
              <a:ext cx="3259137" cy="3810294"/>
            </a:xfrm>
            <a:prstGeom prst="triangle">
              <a:avLst>
                <a:gd name="adj" fmla="val 100000"/>
              </a:avLst>
            </a:prstGeom>
            <a:solidFill>
              <a:schemeClr val="accent2">
                <a:alpha val="72156"/>
              </a:schemeClr>
            </a:solidFill>
            <a:ln>
              <a:noFill/>
            </a:ln>
          </p:spPr>
        </p:sp>
        <p:sp>
          <p:nvSpPr>
            <p:cNvPr id="1048579" name="Freeform 1048578"/>
            <p:cNvSpPr/>
            <p:nvPr/>
          </p:nvSpPr>
          <p:spPr>
            <a:xfrm>
              <a:off x="9334500" y="-8467"/>
              <a:ext cx="2854325" cy="6866467"/>
            </a:xfrm>
            <a:custGeom>
              <a:avLst/>
              <a:gdLst/>
              <a:ahLst/>
              <a:cxnLst/>
              <a:rect l="0" t="0" r="r" b="b"/>
              <a:pathLst>
                <a:path w="2858013" h="6866467">
                  <a:moveTo>
                    <a:pt x="0" y="0"/>
                  </a:moveTo>
                  <a:lnTo>
                    <a:pt x="2858013" y="0"/>
                  </a:lnTo>
                  <a:lnTo>
                    <a:pt x="2858013" y="6866467"/>
                  </a:lnTo>
                  <a:lnTo>
                    <a:pt x="2473942" y="6866467"/>
                  </a:lnTo>
                  <a:lnTo>
                    <a:pt x="0" y="0"/>
                  </a:lnTo>
                </a:path>
              </a:pathLst>
            </a:custGeom>
            <a:solidFill>
              <a:srgbClr val="3F7819">
                <a:alpha val="70195"/>
              </a:srgbClr>
            </a:solidFill>
            <a:ln>
              <a:noFill/>
            </a:ln>
          </p:spPr>
        </p:sp>
        <p:sp>
          <p:nvSpPr>
            <p:cNvPr id="1048580" name="Freeform 1048579"/>
            <p:cNvSpPr/>
            <p:nvPr/>
          </p:nvSpPr>
          <p:spPr>
            <a:xfrm>
              <a:off x="10898188" y="-8467"/>
              <a:ext cx="1290637" cy="6866467"/>
            </a:xfrm>
            <a:custGeom>
              <a:avLst/>
              <a:gdLst/>
              <a:ahLst/>
              <a:cxnLst/>
              <a:rect l="0" t="0" r="r" b="b"/>
              <a:pathLst>
                <a:path w="1290094" h="6858000">
                  <a:moveTo>
                    <a:pt x="1019735" y="0"/>
                  </a:moveTo>
                  <a:lnTo>
                    <a:pt x="1290094" y="0"/>
                  </a:lnTo>
                  <a:lnTo>
                    <a:pt x="1290094" y="6858000"/>
                  </a:lnTo>
                  <a:lnTo>
                    <a:pt x="0" y="6858000"/>
                  </a:lnTo>
                  <a:lnTo>
                    <a:pt x="1019735" y="0"/>
                  </a:lnTo>
                </a:path>
              </a:pathLst>
            </a:custGeom>
            <a:solidFill>
              <a:srgbClr val="C0E474">
                <a:alpha val="70195"/>
              </a:srgbClr>
            </a:solidFill>
            <a:ln>
              <a:noFill/>
            </a:ln>
          </p:spPr>
        </p:sp>
        <p:sp>
          <p:nvSpPr>
            <p:cNvPr id="1048581" name="Freeform 1048580"/>
            <p:cNvSpPr/>
            <p:nvPr/>
          </p:nvSpPr>
          <p:spPr>
            <a:xfrm>
              <a:off x="10939463" y="-8467"/>
              <a:ext cx="1249362" cy="6866467"/>
            </a:xfrm>
            <a:custGeom>
              <a:avLst/>
              <a:gdLst/>
              <a:ahLst/>
              <a:cxnLst/>
              <a:rect l="0" t="0" r="r" b="b"/>
              <a:pathLst>
                <a:path w="1249825" h="6858000">
                  <a:moveTo>
                    <a:pt x="0" y="0"/>
                  </a:moveTo>
                  <a:lnTo>
                    <a:pt x="1249825" y="0"/>
                  </a:lnTo>
                  <a:lnTo>
                    <a:pt x="1249825" y="6858000"/>
                  </a:lnTo>
                  <a:lnTo>
                    <a:pt x="1109382" y="6858000"/>
                  </a:lnTo>
                  <a:lnTo>
                    <a:pt x="0" y="0"/>
                  </a:lnTo>
                </a:path>
              </a:pathLst>
            </a:custGeom>
            <a:solidFill>
              <a:schemeClr val="accent1">
                <a:alpha val="65097"/>
              </a:schemeClr>
            </a:solidFill>
            <a:ln>
              <a:noFill/>
            </a:ln>
          </p:spPr>
        </p:sp>
        <p:sp>
          <p:nvSpPr>
            <p:cNvPr id="1048582" name="Isosceles Triangle 1048581"/>
            <p:cNvSpPr/>
            <p:nvPr/>
          </p:nvSpPr>
          <p:spPr>
            <a:xfrm>
              <a:off x="10371138" y="3589086"/>
              <a:ext cx="1817687" cy="3268914"/>
            </a:xfrm>
            <a:prstGeom prst="triangle">
              <a:avLst>
                <a:gd name="adj" fmla="val 100000"/>
              </a:avLst>
            </a:prstGeom>
            <a:solidFill>
              <a:schemeClr val="accent1">
                <a:alpha val="79999"/>
              </a:schemeClr>
            </a:solidFill>
            <a:ln>
              <a:noFill/>
            </a:ln>
          </p:spPr>
        </p:sp>
        <p:sp>
          <p:nvSpPr>
            <p:cNvPr id="1048583" name="Isosceles Triangle 1048582"/>
            <p:cNvSpPr/>
            <p:nvPr/>
          </p:nvSpPr>
          <p:spPr>
            <a:xfrm>
              <a:off x="0" y="4012981"/>
              <a:ext cx="449263" cy="2845019"/>
            </a:xfrm>
            <a:prstGeom prst="triangle">
              <a:avLst>
                <a:gd name="adj" fmla="val 0"/>
              </a:avLst>
            </a:prstGeom>
            <a:solidFill>
              <a:schemeClr val="accent1">
                <a:alpha val="85097"/>
              </a:schemeClr>
            </a:solidFill>
            <a:ln>
              <a:noFill/>
            </a:ln>
          </p:spPr>
        </p:sp>
      </p:grpSp>
      <p:sp>
        <p:nvSpPr>
          <p:cNvPr id="1048584" name="Title Placeholder 1048583"/>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p>
            <a:pPr lvl="0"/>
            <a:r>
              <a:rPr lang="en-US" altLang="en-US"/>
              <a:t>Click to edit Master title style</a:t>
            </a:r>
          </a:p>
        </p:txBody>
      </p:sp>
      <p:sp>
        <p:nvSpPr>
          <p:cNvPr id="1048585" name="Text Placeholder 1048584"/>
          <p:cNvSpPr>
            <a:spLocks noGrp="1"/>
          </p:cNvSpPr>
          <p:nvPr>
            <p:ph type="body" idx="1"/>
          </p:nvPr>
        </p:nvSpPr>
        <p:spPr>
          <a:xfrm>
            <a:off x="677862" y="2160587"/>
            <a:ext cx="8596312" cy="3881437"/>
          </a:xfrm>
          <a:prstGeom prst="rect">
            <a:avLst/>
          </a:prstGeom>
          <a:noFill/>
          <a:ln>
            <a:noFill/>
          </a:ln>
        </p:spPr>
        <p:txBody>
          <a:bodyPr vert="horz" lIns="91440" tIns="45720" rIns="91440" bIns="45720" anchor="t"/>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48586" name="Date Placeholder 1048585"/>
          <p:cNvSpPr>
            <a:spLocks noGrp="1"/>
          </p:cNvSpPr>
          <p:nvPr>
            <p:ph type="dt" sz="half" idx="2"/>
          </p:nvPr>
        </p:nvSpPr>
        <p:spPr>
          <a:xfrm>
            <a:off x="7205662" y="6042025"/>
            <a:ext cx="911225"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datetime1">
              <a:rPr lang="en-US" altLang="en-US" sz="900">
                <a:solidFill>
                  <a:srgbClr val="FFFFFF"/>
                </a:solidFill>
              </a:rPr>
              <a:pPr lvl="0" algn="r"/>
              <a:t>8/28/2019</a:t>
            </a:fld>
            <a:endParaRPr lang="en-US" altLang="en-US" sz="900">
              <a:solidFill>
                <a:srgbClr val="FFFFFF"/>
              </a:solidFill>
            </a:endParaRPr>
          </a:p>
        </p:txBody>
      </p:sp>
      <p:sp>
        <p:nvSpPr>
          <p:cNvPr id="1048587" name="Footer Placeholder 1048586"/>
          <p:cNvSpPr>
            <a:spLocks noGrp="1"/>
          </p:cNvSpPr>
          <p:nvPr>
            <p:ph type="ftr" sz="quarter" idx="3"/>
          </p:nvPr>
        </p:nvSpPr>
        <p:spPr>
          <a:xfrm>
            <a:off x="677862" y="6042025"/>
            <a:ext cx="62976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endParaRPr lang="en-US" altLang="en-US" sz="900">
              <a:solidFill>
                <a:srgbClr val="FFFFFF"/>
              </a:solidFill>
            </a:endParaRPr>
          </a:p>
        </p:txBody>
      </p:sp>
      <p:sp>
        <p:nvSpPr>
          <p:cNvPr id="1048588" name="Slide Number Placeholder 1048587"/>
          <p:cNvSpPr>
            <a:spLocks noGrp="1"/>
          </p:cNvSpPr>
          <p:nvPr>
            <p:ph type="sldNum" sz="quarter" idx="4"/>
          </p:nvPr>
        </p:nvSpPr>
        <p:spPr>
          <a:xfrm>
            <a:off x="8589962" y="6042025"/>
            <a:ext cx="684212" cy="365125"/>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Trebuchet MS" pitchFamily="34" charset="0"/>
                <a:sym typeface="Corbel" pitchFamily="34" charset="0"/>
              </a:defRPr>
            </a:lvl5pPr>
          </a:lstStyle>
          <a:p>
            <a:pPr lvl="0" algn="r"/>
            <a:fld id="{566ABCEB-ACFC-4714-9973-3DA970169C29}" type="slidenum">
              <a:rPr lang="en-US" altLang="en-US" sz="900">
                <a:solidFill>
                  <a:schemeClr val="accent1"/>
                </a:solidFill>
              </a:rPr>
              <a:pPr lvl="0" algn="r"/>
              <a:t>‹#›</a:t>
            </a:fld>
            <a:endParaRPr lang="en-US" altLang="en-US" sz="900">
              <a:solidFill>
                <a:schemeClr val="accent1"/>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FFFFFF"/>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FFFFFF"/>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FFFFFF"/>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FFFFFF"/>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3"/>
          <p:cNvSpPr>
            <a:spLocks noGrp="1"/>
          </p:cNvSpPr>
          <p:nvPr>
            <p:ph type="ctrTitle"/>
          </p:nvPr>
        </p:nvSpPr>
        <p:spPr>
          <a:xfrm>
            <a:off x="2212181" y="365946"/>
            <a:ext cx="7767637" cy="1646237"/>
          </a:xfrm>
          <a:prstGeom prst="rect">
            <a:avLst/>
          </a:prstGeom>
          <a:noFill/>
          <a:ln>
            <a:noFill/>
          </a:ln>
        </p:spPr>
        <p:txBody>
          <a:bodyPr vert="horz" lIns="91440" tIns="45720" rIns="91440" bIns="45720" anchor="b"/>
          <a:lstStyle>
            <a:lvl1pPr algn="l">
              <a:defRPr sz="3600"/>
            </a:lvl1pPr>
          </a:lstStyle>
          <a:p>
            <a:pPr lvl="0" algn="ctr" eaLnBrk="1" latinLnBrk="1" hangingPunct="1"/>
            <a:r>
              <a:rPr lang="id-ID" altLang="en-US" sz="4800" dirty="0"/>
              <a:t>MEDIA HUKUM INFORMATIKA</a:t>
            </a:r>
          </a:p>
        </p:txBody>
      </p:sp>
      <p:sp>
        <p:nvSpPr>
          <p:cNvPr id="1048603" name="Subtitle 1048604"/>
          <p:cNvSpPr>
            <a:spLocks noGrp="1"/>
          </p:cNvSpPr>
          <p:nvPr>
            <p:ph type="subTitle" idx="1"/>
          </p:nvPr>
        </p:nvSpPr>
        <p:spPr>
          <a:xfrm>
            <a:off x="4211391" y="2777487"/>
            <a:ext cx="3141135" cy="339200"/>
          </a:xfrm>
          <a:prstGeom prst="rect">
            <a:avLst/>
          </a:prstGeom>
          <a:noFill/>
          <a:ln>
            <a:noFill/>
          </a:ln>
        </p:spPr>
        <p:txBody>
          <a:bodyPr vert="horz" lIns="91440" tIns="45720" rIns="91440" bIns="45720" anchor="t"/>
          <a:lstStyle>
            <a:lvl1pPr marL="0" algn="ctr">
              <a:buNone/>
              <a:defRPr sz="1800">
                <a:solidFill>
                  <a:srgbClr val="FFFFFF"/>
                </a:solidFill>
              </a:defRPr>
            </a:lvl1pPr>
            <a:lvl2pPr marL="457200" algn="ctr">
              <a:buNone/>
            </a:lvl2pPr>
            <a:lvl3pPr marL="914400" algn="ctr">
              <a:buNone/>
            </a:lvl3pPr>
            <a:lvl4pPr marL="1371600" algn="ctr">
              <a:buNone/>
            </a:lvl4pPr>
            <a:lvl5pPr marL="1828800" algn="ctr">
              <a:buNone/>
            </a:lvl5pPr>
          </a:lstStyle>
          <a:p>
            <a:pPr lvl="0" eaLnBrk="1" latinLnBrk="1" hangingPunct="1"/>
            <a:r>
              <a:rPr lang="id-ID" altLang="x-none" sz="1400" dirty="0" smtClean="0"/>
              <a:t>Teddy M Darajat</a:t>
            </a:r>
            <a:endParaRPr lang="zh-CN" alt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048626"/>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id-ID" altLang="en-US"/>
              <a:t>UU ITE DARI KASUS TERSEBUT</a:t>
            </a:r>
          </a:p>
        </p:txBody>
      </p:sp>
      <p:sp>
        <p:nvSpPr>
          <p:cNvPr id="1048629" name="Content Placeholder 1048627"/>
          <p:cNvSpPr>
            <a:spLocks noGrp="1"/>
          </p:cNvSpPr>
          <p:nvPr>
            <p:ph idx="1"/>
          </p:nvPr>
        </p:nvSpPr>
        <p:spPr>
          <a:xfrm>
            <a:off x="568325" y="1546225"/>
            <a:ext cx="8804275" cy="4710112"/>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eaLnBrk="1" latinLnBrk="1" hangingPunct="1"/>
            <a:r>
              <a:rPr lang="en-GB" altLang="en-US" sz="2800"/>
              <a:t>Dalam UU ITE, kasus carding dapat dijerat dengan menggunakan pasal 31 ayat 1 dan 2 yang</a:t>
            </a:r>
            <a:r>
              <a:rPr lang="id-ID" altLang="en-US" sz="2800"/>
              <a:t> </a:t>
            </a:r>
            <a:r>
              <a:rPr lang="en-GB" altLang="en-US" sz="2800"/>
              <a:t>membahas tentang hacking. </a:t>
            </a:r>
          </a:p>
          <a:p>
            <a:pPr lvl="0" eaLnBrk="1" latinLnBrk="1" hangingPunct="1"/>
            <a:r>
              <a:rPr lang="en-GB" altLang="en-US" sz="2800"/>
              <a:t>Pasal 31 ayat 1: “Setiap orang dengan sengaja tanpa hak melawan hukum melakukan intersepsi atau </a:t>
            </a:r>
            <a:r>
              <a:rPr lang="id-ID" altLang="en-US" sz="2800"/>
              <a:t>p</a:t>
            </a:r>
            <a:r>
              <a:rPr lang="en-GB" altLang="en-US" sz="2800"/>
              <a:t>enyadapan atas informasi elektronika</a:t>
            </a:r>
            <a:r>
              <a:rPr lang="id-ID" altLang="en-US" sz="2800"/>
              <a:t>”.</a:t>
            </a:r>
          </a:p>
          <a:p>
            <a:pPr lvl="0" eaLnBrk="1" latinLnBrk="1" hangingPunct="1"/>
            <a:r>
              <a:rPr lang="en-GB" altLang="en-US" sz="2800"/>
              <a:t>Pasal 31 ayat 2: “Setiap orang dengan sengaja atau tanpa hak atau melawan hukum melakukan intersepsi atau transmisi elktronik</a:t>
            </a:r>
            <a:r>
              <a:rPr lang="id-ID" altLang="en-US" sz="2800"/>
              <a:t>”.</a:t>
            </a: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Subtitle 1048699"/>
          <p:cNvSpPr>
            <a:spLocks noGrp="1"/>
          </p:cNvSpPr>
          <p:nvPr>
            <p:ph type="subTitle" idx="1"/>
          </p:nvPr>
        </p:nvSpPr>
        <p:spPr>
          <a:xfrm>
            <a:off x="2212531" y="2344979"/>
            <a:ext cx="7766936" cy="2870965"/>
          </a:xfrm>
        </p:spPr>
        <p:txBody>
          <a:bodyPr/>
          <a:lstStyle/>
          <a:p>
            <a:pPr marL="457200" indent="-457200" algn="l">
              <a:buFontTx/>
              <a:buChar char="-"/>
            </a:pPr>
            <a:r>
              <a:rPr lang="en-US" sz="3200" dirty="0" err="1" smtClean="0"/>
              <a:t>Contoh</a:t>
            </a:r>
            <a:r>
              <a:rPr lang="en-US" sz="3200" dirty="0" smtClean="0"/>
              <a:t> lain </a:t>
            </a:r>
            <a:r>
              <a:rPr lang="en-US" sz="3200" dirty="0" err="1" smtClean="0"/>
              <a:t>dari</a:t>
            </a:r>
            <a:r>
              <a:rPr lang="en-US" sz="3200" dirty="0" smtClean="0"/>
              <a:t> </a:t>
            </a:r>
            <a:r>
              <a:rPr lang="en-US" sz="3200" dirty="0" err="1" smtClean="0"/>
              <a:t>pelanggaran</a:t>
            </a:r>
            <a:r>
              <a:rPr lang="en-US" sz="3200" dirty="0" smtClean="0"/>
              <a:t> </a:t>
            </a:r>
            <a:r>
              <a:rPr lang="en-US" sz="3200" dirty="0" err="1"/>
              <a:t>hukum</a:t>
            </a:r>
            <a:r>
              <a:rPr lang="en-US" sz="3200" dirty="0"/>
              <a:t> </a:t>
            </a:r>
            <a:r>
              <a:rPr lang="en-US" sz="3200" dirty="0" err="1"/>
              <a:t>informatika</a:t>
            </a:r>
            <a:r>
              <a:rPr lang="en-US" sz="3200" dirty="0"/>
              <a:t>? </a:t>
            </a:r>
            <a:endParaRPr lang="en-US" sz="3200" dirty="0" smtClean="0"/>
          </a:p>
          <a:p>
            <a:pPr marL="457200" indent="-457200" algn="l">
              <a:buFontTx/>
              <a:buChar char="-"/>
            </a:pPr>
            <a:r>
              <a:rPr lang="en-US" sz="3200" dirty="0" err="1" smtClean="0"/>
              <a:t>Apa</a:t>
            </a:r>
            <a:r>
              <a:rPr lang="en-US" sz="3200" dirty="0" smtClean="0"/>
              <a:t> </a:t>
            </a:r>
            <a:r>
              <a:rPr lang="en-US" sz="3200" dirty="0" err="1" smtClean="0"/>
              <a:t>tujuan</a:t>
            </a:r>
            <a:r>
              <a:rPr lang="en-US" sz="3200" dirty="0" smtClean="0"/>
              <a:t> </a:t>
            </a:r>
            <a:r>
              <a:rPr lang="en-US" sz="3200" dirty="0" err="1" smtClean="0"/>
              <a:t>dari</a:t>
            </a:r>
            <a:r>
              <a:rPr lang="en-US" sz="3200" smtClean="0"/>
              <a:t> UU ITE?</a:t>
            </a:r>
            <a:endParaRPr lang="en-US" sz="3200" dirty="0" smtClean="0"/>
          </a:p>
          <a:p>
            <a:pPr algn="l"/>
            <a:endParaRPr lang="x-none" sz="3200" dirty="0"/>
          </a:p>
          <a:p>
            <a:pPr algn="l"/>
            <a:endParaRPr lang="x-none" dirty="0"/>
          </a:p>
        </p:txBody>
      </p:sp>
      <p:sp>
        <p:nvSpPr>
          <p:cNvPr id="1048631" name="Title 1048700"/>
          <p:cNvSpPr>
            <a:spLocks noGrp="1"/>
          </p:cNvSpPr>
          <p:nvPr>
            <p:ph type="ctrTitle"/>
          </p:nvPr>
        </p:nvSpPr>
        <p:spPr>
          <a:xfrm>
            <a:off x="2212531" y="356404"/>
            <a:ext cx="7766936" cy="1646302"/>
          </a:xfrm>
        </p:spPr>
        <p:txBody>
          <a:bodyPr/>
          <a:lstStyle/>
          <a:p>
            <a:pPr algn="l"/>
            <a:r>
              <a:rPr lang="en-US" dirty="0" err="1"/>
              <a:t>Pertanyaan</a:t>
            </a:r>
            <a:endParaRPr lang="x-none"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048628"/>
          <p:cNvSpPr>
            <a:spLocks noGrp="1"/>
          </p:cNvSpPr>
          <p:nvPr>
            <p:ph type="title"/>
          </p:nvPr>
        </p:nvSpPr>
        <p:spPr>
          <a:xfrm rot="19910676">
            <a:off x="2241550" y="1617662"/>
            <a:ext cx="11023600"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id-ID" altLang="en-US"/>
              <a:t>THANKS FOR ANTTETION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5"/>
          <p:cNvSpPr>
            <a:spLocks noGrp="1"/>
          </p:cNvSpPr>
          <p:nvPr>
            <p:ph type="title"/>
          </p:nvPr>
        </p:nvSpPr>
        <p:spPr>
          <a:xfrm>
            <a:off x="981075" y="2690812"/>
            <a:ext cx="8597900"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Subject</a:t>
            </a:r>
          </a:p>
        </p:txBody>
      </p:sp>
      <p:sp>
        <p:nvSpPr>
          <p:cNvPr id="1048610" name="Rounded Rectangle 1048606"/>
          <p:cNvSpPr/>
          <p:nvPr/>
        </p:nvSpPr>
        <p:spPr>
          <a:xfrm>
            <a:off x="5280025" y="1073150"/>
            <a:ext cx="5035550" cy="1312862"/>
          </a:xfrm>
          <a:prstGeom prst="roundRect">
            <a:avLst/>
          </a:prstGeom>
          <a:solidFill>
            <a:srgbClr val="E76618"/>
          </a:solidFill>
          <a:ln w="25400" cap="rnd" cmpd="sng">
            <a:solidFill>
              <a:schemeClr val="dk1">
                <a:alpha val="100000"/>
              </a:scheme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5pPr>
          </a:lstStyle>
          <a:p>
            <a:pPr lvl="0" algn="ctr" eaLnBrk="1" latinLnBrk="1" hangingPunct="1"/>
            <a:r>
              <a:rPr lang="en-US" altLang="en-US" sz="3000">
                <a:solidFill>
                  <a:srgbClr val="FFFFFF"/>
                </a:solidFill>
                <a:latin typeface="Trebuchet MS" pitchFamily="34" charset="0"/>
              </a:rPr>
              <a:t>UU ITE</a:t>
            </a:r>
          </a:p>
        </p:txBody>
      </p:sp>
      <p:sp>
        <p:nvSpPr>
          <p:cNvPr id="1048611" name="Rounded Rectangle 1048607"/>
          <p:cNvSpPr/>
          <p:nvPr/>
        </p:nvSpPr>
        <p:spPr>
          <a:xfrm>
            <a:off x="5280025" y="3817937"/>
            <a:ext cx="5010150" cy="1312862"/>
          </a:xfrm>
          <a:prstGeom prst="roundRect">
            <a:avLst/>
          </a:prstGeom>
          <a:solidFill>
            <a:srgbClr val="E6B91E"/>
          </a:solidFill>
          <a:ln w="25400" cap="rnd" cmpd="sng">
            <a:solidFill>
              <a:schemeClr val="dk1">
                <a:alpha val="100000"/>
              </a:scheme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5pPr>
          </a:lstStyle>
          <a:p>
            <a:pPr lvl="0" algn="ctr" eaLnBrk="1" latinLnBrk="1" hangingPunct="1"/>
            <a:r>
              <a:rPr lang="en-US" altLang="en-US" sz="3000">
                <a:solidFill>
                  <a:srgbClr val="FFFFFF"/>
                </a:solidFill>
                <a:latin typeface="Trebuchet MS" pitchFamily="34" charset="0"/>
              </a:rPr>
              <a:t>CONTOH KASUS</a:t>
            </a:r>
          </a:p>
        </p:txBody>
      </p:sp>
      <p:sp>
        <p:nvSpPr>
          <p:cNvPr id="1048612" name="Right Arrow 1048608"/>
          <p:cNvSpPr/>
          <p:nvPr/>
        </p:nvSpPr>
        <p:spPr>
          <a:xfrm rot="20224138">
            <a:off x="3065462" y="2297112"/>
            <a:ext cx="1328737" cy="608012"/>
          </a:xfrm>
          <a:prstGeom prst="rightArrow">
            <a:avLst>
              <a:gd name="adj1" fmla="val 50000"/>
              <a:gd name="adj2" fmla="val 50000"/>
            </a:avLst>
          </a:prstGeom>
          <a:solidFill>
            <a:schemeClr val="accent1"/>
          </a:solidFill>
          <a:ln w="19050" cap="rnd" cmpd="sng">
            <a:solidFill>
              <a:srgbClr val="688E19">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5pPr>
          </a:lstStyle>
          <a:p>
            <a:pPr lvl="0" algn="ctr"/>
            <a:endParaRPr lang="en-GB" altLang="en-US">
              <a:solidFill>
                <a:srgbClr val="FFFFFF"/>
              </a:solidFill>
              <a:latin typeface="Trebuchet MS" pitchFamily="34" charset="0"/>
            </a:endParaRPr>
          </a:p>
        </p:txBody>
      </p:sp>
      <p:sp>
        <p:nvSpPr>
          <p:cNvPr id="1048613" name="Right Arrow 1048609"/>
          <p:cNvSpPr/>
          <p:nvPr/>
        </p:nvSpPr>
        <p:spPr>
          <a:xfrm rot="1671623">
            <a:off x="2947987" y="3260725"/>
            <a:ext cx="1298575" cy="557212"/>
          </a:xfrm>
          <a:prstGeom prst="rightArrow">
            <a:avLst>
              <a:gd name="adj1" fmla="val 50000"/>
              <a:gd name="adj2" fmla="val 49997"/>
            </a:avLst>
          </a:prstGeom>
          <a:solidFill>
            <a:schemeClr val="accent1"/>
          </a:solidFill>
          <a:ln w="19050" cap="rnd" cmpd="sng">
            <a:solidFill>
              <a:srgbClr val="688E19">
                <a:alpha val="100000"/>
              </a:srgbClr>
            </a:solidFill>
            <a:prstDash val="solid"/>
            <a:round/>
          </a:ln>
        </p:spPr>
        <p:txBody>
          <a:bodyPr vert="horz" lIns="91440" tIns="45720" rIns="91440" bIns="45720" anchor="ctr"/>
          <a:lstStyle>
            <a:lvl1pPr marL="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1pPr>
            <a:lvl2pPr marL="4572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2pPr>
            <a:lvl3pPr marL="9144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3pPr>
            <a:lvl4pPr marL="13716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4pPr>
            <a:lvl5pPr marL="1828800" indent="0" algn="l" rtl="0" fontAlgn="base" latinLnBrk="1">
              <a:lnSpc>
                <a:spcPct val="100000"/>
              </a:lnSpc>
              <a:spcBef>
                <a:spcPct val="0"/>
              </a:spcBef>
              <a:spcAft>
                <a:spcPct val="0"/>
              </a:spcAft>
              <a:buFontTx/>
              <a:buNone/>
              <a:defRPr sz="1800" b="0" i="0" u="none" baseline="0">
                <a:solidFill>
                  <a:schemeClr val="dk1"/>
                </a:solidFill>
                <a:latin typeface="Corbel" pitchFamily="34" charset="0"/>
                <a:sym typeface="Corbel" pitchFamily="34" charset="0"/>
              </a:defRPr>
            </a:lvl5pPr>
          </a:lstStyle>
          <a:p>
            <a:pPr lvl="0" algn="ctr"/>
            <a:endParaRPr lang="en-GB" altLang="en-US">
              <a:solidFill>
                <a:srgbClr val="FFFFFF"/>
              </a:solidFill>
              <a:latin typeface="Trebuchet MS" pitchFamily="34" charset="0"/>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048612"/>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dirty="0"/>
              <a:t>UU ITE</a:t>
            </a:r>
          </a:p>
        </p:txBody>
      </p:sp>
      <p:sp>
        <p:nvSpPr>
          <p:cNvPr id="1048615" name="Content Placeholder 1048613"/>
          <p:cNvSpPr>
            <a:spLocks noGrp="1"/>
          </p:cNvSpPr>
          <p:nvPr>
            <p:ph idx="1"/>
          </p:nvPr>
        </p:nvSpPr>
        <p:spPr>
          <a:xfrm>
            <a:off x="677861" y="1390650"/>
            <a:ext cx="10075997" cy="3881437"/>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marL="182562" lvl="0" indent="-182562" eaLnBrk="1" latinLnBrk="1" hangingPunct="1">
              <a:lnSpc>
                <a:spcPct val="90000"/>
              </a:lnSpc>
            </a:pPr>
            <a:r>
              <a:rPr lang="en-US" altLang="en-US" sz="2800" b="1" dirty="0" err="1"/>
              <a:t>Undang</a:t>
            </a:r>
            <a:r>
              <a:rPr lang="en-US" altLang="en-US" sz="2800" b="1" dirty="0"/>
              <a:t> </a:t>
            </a:r>
            <a:r>
              <a:rPr lang="en-US" altLang="en-US" sz="2800" b="1" dirty="0" err="1"/>
              <a:t>Undang</a:t>
            </a:r>
            <a:r>
              <a:rPr lang="en-US" altLang="en-US" sz="2800" b="1" dirty="0"/>
              <a:t> </a:t>
            </a:r>
            <a:r>
              <a:rPr lang="en-US" altLang="en-US" sz="2800" b="1" dirty="0" err="1"/>
              <a:t>Informasi</a:t>
            </a:r>
            <a:r>
              <a:rPr lang="en-US" altLang="en-US" sz="2800" b="1" dirty="0"/>
              <a:t> </a:t>
            </a:r>
            <a:r>
              <a:rPr lang="en-US" altLang="en-US" sz="2800" b="1" dirty="0" err="1"/>
              <a:t>dan</a:t>
            </a:r>
            <a:r>
              <a:rPr lang="en-US" altLang="en-US" sz="2800" b="1" dirty="0"/>
              <a:t> </a:t>
            </a:r>
            <a:r>
              <a:rPr lang="en-US" altLang="en-US" sz="2800" b="1" dirty="0" err="1"/>
              <a:t>Transaksi</a:t>
            </a:r>
            <a:r>
              <a:rPr lang="en-US" altLang="en-US" sz="2800" b="1" dirty="0"/>
              <a:t> </a:t>
            </a:r>
            <a:r>
              <a:rPr lang="en-US" altLang="en-US" sz="2800" b="1" dirty="0" err="1"/>
              <a:t>Elektronik</a:t>
            </a:r>
            <a:endParaRPr lang="en-US" altLang="en-US" sz="2800" b="1" dirty="0"/>
          </a:p>
          <a:p>
            <a:pPr marL="182562" lvl="0" indent="-182562" algn="just" eaLnBrk="1" latinLnBrk="1" hangingPunct="1">
              <a:lnSpc>
                <a:spcPct val="90000"/>
              </a:lnSpc>
              <a:buFont typeface="Wingdings 2" pitchFamily="18" charset="2"/>
              <a:buNone/>
            </a:pPr>
            <a:r>
              <a:rPr lang="id-ID" altLang="en-US" sz="2800" i="1" dirty="0"/>
              <a:t>“Ketentuan yang berlaku untuk setiap orang yang melakukan perbuatan hu</a:t>
            </a:r>
            <a:r>
              <a:rPr lang="en-US" altLang="en-US" sz="2800" i="1" dirty="0" err="1"/>
              <a:t>kum</a:t>
            </a:r>
            <a:r>
              <a:rPr lang="en-US" altLang="en-US" sz="2800" i="1" dirty="0"/>
              <a:t> </a:t>
            </a:r>
            <a:r>
              <a:rPr lang="en-US" altLang="en-US" sz="2800" i="1" dirty="0" err="1"/>
              <a:t>sebagaimana</a:t>
            </a:r>
            <a:r>
              <a:rPr lang="en-US" altLang="en-US" sz="2800" i="1" dirty="0"/>
              <a:t> </a:t>
            </a:r>
            <a:r>
              <a:rPr lang="en-US" altLang="en-US" sz="2800" i="1" dirty="0" err="1"/>
              <a:t>diatur</a:t>
            </a:r>
            <a:r>
              <a:rPr lang="en-US" altLang="en-US" sz="2800" i="1" dirty="0"/>
              <a:t> </a:t>
            </a:r>
            <a:r>
              <a:rPr lang="en-US" altLang="en-US" sz="2800" i="1" dirty="0" err="1"/>
              <a:t>dalam</a:t>
            </a:r>
            <a:r>
              <a:rPr lang="en-US" altLang="en-US" sz="2800" i="1" dirty="0"/>
              <a:t> </a:t>
            </a:r>
            <a:r>
              <a:rPr lang="en-US" altLang="en-US" sz="2800" i="1" dirty="0" err="1"/>
              <a:t>Undang-Undang</a:t>
            </a:r>
            <a:r>
              <a:rPr lang="en-US" altLang="en-US" sz="2800" i="1" dirty="0"/>
              <a:t> </a:t>
            </a:r>
            <a:r>
              <a:rPr lang="en-US" altLang="en-US" sz="2800" i="1" dirty="0" err="1"/>
              <a:t>ini</a:t>
            </a:r>
            <a:r>
              <a:rPr lang="en-US" altLang="en-US" sz="2800" i="1" dirty="0"/>
              <a:t>, </a:t>
            </a:r>
            <a:r>
              <a:rPr lang="en-US" altLang="en-US" sz="2800" i="1" dirty="0" err="1"/>
              <a:t>baik</a:t>
            </a:r>
            <a:r>
              <a:rPr lang="en-US" altLang="en-US" sz="2800" i="1" dirty="0"/>
              <a:t> yang </a:t>
            </a:r>
            <a:r>
              <a:rPr lang="en-US" altLang="en-US" sz="2800" i="1" dirty="0" err="1"/>
              <a:t>berada</a:t>
            </a:r>
            <a:r>
              <a:rPr lang="en-US" altLang="en-US" sz="2800" i="1" dirty="0"/>
              <a:t> di </a:t>
            </a:r>
            <a:r>
              <a:rPr lang="en-US" altLang="en-US" sz="2800" i="1" dirty="0" err="1"/>
              <a:t>wilayah</a:t>
            </a:r>
            <a:r>
              <a:rPr lang="en-US" altLang="en-US" sz="2800" i="1" dirty="0"/>
              <a:t> h</a:t>
            </a:r>
            <a:r>
              <a:rPr lang="id-ID" altLang="en-US" sz="2800" i="1" dirty="0"/>
              <a:t>u</a:t>
            </a:r>
            <a:r>
              <a:rPr lang="en-US" altLang="en-US" sz="2800" i="1" dirty="0" err="1"/>
              <a:t>kum</a:t>
            </a:r>
            <a:r>
              <a:rPr lang="en-US" altLang="en-US" sz="2800" i="1" dirty="0"/>
              <a:t> Indonesia </a:t>
            </a:r>
            <a:r>
              <a:rPr lang="en-US" altLang="en-US" sz="2800" i="1" dirty="0" err="1"/>
              <a:t>maupun</a:t>
            </a:r>
            <a:r>
              <a:rPr lang="en-US" altLang="en-US" sz="2800" i="1" dirty="0"/>
              <a:t> di </a:t>
            </a:r>
            <a:r>
              <a:rPr lang="en-US" altLang="en-US" sz="2800" i="1" dirty="0" err="1"/>
              <a:t>luar</a:t>
            </a:r>
            <a:r>
              <a:rPr lang="en-US" altLang="en-US" sz="2800" i="1" dirty="0"/>
              <a:t> </a:t>
            </a:r>
            <a:r>
              <a:rPr lang="en-US" altLang="en-US" sz="2800" i="1" dirty="0" err="1"/>
              <a:t>wilayah</a:t>
            </a:r>
            <a:r>
              <a:rPr lang="en-US" altLang="en-US" sz="2800" i="1" dirty="0"/>
              <a:t> h</a:t>
            </a:r>
            <a:r>
              <a:rPr lang="id-ID" altLang="en-US" sz="2800" i="1" dirty="0"/>
              <a:t>u</a:t>
            </a:r>
            <a:r>
              <a:rPr lang="en-US" altLang="en-US" sz="2800" i="1" dirty="0" err="1"/>
              <a:t>kum</a:t>
            </a:r>
            <a:r>
              <a:rPr lang="en-US" altLang="en-US" sz="2800" i="1" dirty="0"/>
              <a:t> Indonesia, yang </a:t>
            </a:r>
            <a:r>
              <a:rPr lang="en-US" altLang="en-US" sz="2800" i="1" dirty="0" err="1"/>
              <a:t>memiliki</a:t>
            </a:r>
            <a:r>
              <a:rPr lang="en-US" altLang="en-US" sz="2800" i="1" dirty="0"/>
              <a:t> </a:t>
            </a:r>
            <a:r>
              <a:rPr lang="en-US" altLang="en-US" sz="2800" i="1" dirty="0" err="1"/>
              <a:t>akibat</a:t>
            </a:r>
            <a:r>
              <a:rPr lang="en-US" altLang="en-US" sz="2800" i="1" dirty="0"/>
              <a:t> h</a:t>
            </a:r>
            <a:r>
              <a:rPr lang="id-ID" altLang="en-US" sz="2800" i="1" dirty="0"/>
              <a:t>u</a:t>
            </a:r>
            <a:r>
              <a:rPr lang="en-US" altLang="en-US" sz="2800" i="1" dirty="0" err="1"/>
              <a:t>kum</a:t>
            </a:r>
            <a:r>
              <a:rPr lang="en-US" altLang="en-US" sz="2800" i="1" dirty="0"/>
              <a:t> di </a:t>
            </a:r>
            <a:r>
              <a:rPr lang="en-US" altLang="en-US" sz="2800" i="1" dirty="0" err="1"/>
              <a:t>wilayah</a:t>
            </a:r>
            <a:r>
              <a:rPr lang="en-US" altLang="en-US" sz="2800" i="1" dirty="0"/>
              <a:t> h</a:t>
            </a:r>
            <a:r>
              <a:rPr lang="id-ID" altLang="en-US" sz="2800" i="1" dirty="0"/>
              <a:t>u</a:t>
            </a:r>
            <a:r>
              <a:rPr lang="en-US" altLang="en-US" sz="2800" i="1" dirty="0" err="1"/>
              <a:t>kum</a:t>
            </a:r>
            <a:r>
              <a:rPr lang="en-US" altLang="en-US" sz="2800" i="1" dirty="0"/>
              <a:t> Indonesia </a:t>
            </a:r>
            <a:r>
              <a:rPr lang="en-US" altLang="en-US" sz="2800" i="1" dirty="0" err="1"/>
              <a:t>dan</a:t>
            </a:r>
            <a:r>
              <a:rPr lang="en-US" altLang="en-US" sz="2800" i="1" dirty="0"/>
              <a:t>/</a:t>
            </a:r>
            <a:r>
              <a:rPr lang="en-US" altLang="en-US" sz="2800" i="1" dirty="0" err="1"/>
              <a:t>atau</a:t>
            </a:r>
            <a:r>
              <a:rPr lang="en-US" altLang="en-US" sz="2800" i="1" dirty="0"/>
              <a:t> di </a:t>
            </a:r>
            <a:r>
              <a:rPr lang="en-US" altLang="en-US" sz="2800" i="1" dirty="0" err="1"/>
              <a:t>luar</a:t>
            </a:r>
            <a:r>
              <a:rPr lang="en-US" altLang="en-US" sz="2800" i="1" dirty="0"/>
              <a:t> </a:t>
            </a:r>
            <a:r>
              <a:rPr lang="en-US" altLang="en-US" sz="2800" i="1" dirty="0" err="1"/>
              <a:t>wilayah</a:t>
            </a:r>
            <a:r>
              <a:rPr lang="en-US" altLang="en-US" sz="2800" i="1" dirty="0"/>
              <a:t> h</a:t>
            </a:r>
            <a:r>
              <a:rPr lang="id-ID" altLang="en-US" sz="2800" i="1" dirty="0"/>
              <a:t>u</a:t>
            </a:r>
            <a:r>
              <a:rPr lang="en-US" altLang="en-US" sz="2800" i="1" dirty="0" err="1"/>
              <a:t>kum</a:t>
            </a:r>
            <a:r>
              <a:rPr lang="en-US" altLang="en-US" sz="2800" i="1" dirty="0"/>
              <a:t> </a:t>
            </a:r>
            <a:r>
              <a:rPr lang="en-US" altLang="en-US" sz="2800" i="1" dirty="0" err="1"/>
              <a:t>Indonenesia</a:t>
            </a:r>
            <a:r>
              <a:rPr lang="en-US" altLang="en-US" sz="2800" i="1" dirty="0"/>
              <a:t> </a:t>
            </a:r>
            <a:r>
              <a:rPr lang="en-US" altLang="en-US" sz="2800" i="1" dirty="0" err="1"/>
              <a:t>dan</a:t>
            </a:r>
            <a:r>
              <a:rPr lang="en-US" altLang="en-US" sz="2800" i="1" dirty="0"/>
              <a:t> </a:t>
            </a:r>
            <a:r>
              <a:rPr lang="en-US" altLang="en-US" sz="2800" i="1" dirty="0" err="1"/>
              <a:t>merugikan</a:t>
            </a:r>
            <a:r>
              <a:rPr lang="en-US" altLang="en-US" sz="2800" i="1" dirty="0"/>
              <a:t> Indonesia.</a:t>
            </a:r>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Title 1048614"/>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Sejarah lahirnya UU ITE</a:t>
            </a:r>
          </a:p>
        </p:txBody>
      </p:sp>
      <p:sp>
        <p:nvSpPr>
          <p:cNvPr id="1048617" name="Content Placeholder 1048615"/>
          <p:cNvSpPr>
            <a:spLocks noGrp="1"/>
          </p:cNvSpPr>
          <p:nvPr>
            <p:ph idx="1"/>
          </p:nvPr>
        </p:nvSpPr>
        <p:spPr>
          <a:xfrm>
            <a:off x="677862" y="1630362"/>
            <a:ext cx="10771456" cy="3879850"/>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algn="just" eaLnBrk="1" latinLnBrk="1" hangingPunct="1">
              <a:lnSpc>
                <a:spcPct val="80000"/>
              </a:lnSpc>
            </a:pPr>
            <a:r>
              <a:rPr lang="en-US" altLang="en-US" sz="2500" dirty="0"/>
              <a:t>UU ITE </a:t>
            </a:r>
            <a:r>
              <a:rPr lang="en-US" altLang="en-US" sz="2500" dirty="0" err="1"/>
              <a:t>mulai</a:t>
            </a:r>
            <a:r>
              <a:rPr lang="en-US" altLang="en-US" sz="2500" dirty="0"/>
              <a:t> </a:t>
            </a:r>
            <a:r>
              <a:rPr lang="en-US" altLang="en-US" sz="2500" dirty="0" err="1"/>
              <a:t>dirancang</a:t>
            </a:r>
            <a:r>
              <a:rPr lang="en-US" altLang="en-US" sz="2500" dirty="0"/>
              <a:t> </a:t>
            </a:r>
            <a:r>
              <a:rPr lang="en-US" altLang="en-US" sz="2500" dirty="0" err="1"/>
              <a:t>pada</a:t>
            </a:r>
            <a:r>
              <a:rPr lang="en-US" altLang="en-US" sz="2500" dirty="0"/>
              <a:t> </a:t>
            </a:r>
            <a:r>
              <a:rPr lang="en-US" altLang="en-US" sz="2500" dirty="0" err="1"/>
              <a:t>Maret</a:t>
            </a:r>
            <a:r>
              <a:rPr lang="en-US" altLang="en-US" sz="2500" dirty="0"/>
              <a:t> 2003 </a:t>
            </a:r>
            <a:r>
              <a:rPr lang="en-US" altLang="en-US" sz="2500" dirty="0" err="1"/>
              <a:t>oleh</a:t>
            </a:r>
            <a:r>
              <a:rPr lang="en-US" altLang="en-US" sz="2500" dirty="0"/>
              <a:t> </a:t>
            </a:r>
            <a:r>
              <a:rPr lang="en-US" altLang="en-US" sz="2500" dirty="0" err="1"/>
              <a:t>Kementrian</a:t>
            </a:r>
            <a:r>
              <a:rPr lang="en-US" altLang="en-US" sz="2500" dirty="0"/>
              <a:t> Negara </a:t>
            </a:r>
            <a:r>
              <a:rPr lang="en-US" altLang="en-US" sz="2500" dirty="0" err="1" smtClean="0"/>
              <a:t>Komunikasi</a:t>
            </a:r>
            <a:r>
              <a:rPr lang="en-US" altLang="en-US" sz="2500" dirty="0" smtClean="0"/>
              <a:t> </a:t>
            </a:r>
            <a:r>
              <a:rPr lang="en-US" altLang="en-US" sz="2500" dirty="0" err="1"/>
              <a:t>dan</a:t>
            </a:r>
            <a:r>
              <a:rPr lang="en-US" altLang="en-US" sz="2500" dirty="0"/>
              <a:t> </a:t>
            </a:r>
            <a:r>
              <a:rPr lang="en-US" altLang="en-US" sz="2500" dirty="0" err="1"/>
              <a:t>Informasi</a:t>
            </a:r>
            <a:r>
              <a:rPr lang="en-US" altLang="en-US" sz="2500" dirty="0"/>
              <a:t> (KOMINFO)</a:t>
            </a:r>
          </a:p>
          <a:p>
            <a:pPr lvl="0" algn="just" eaLnBrk="1" latinLnBrk="1" hangingPunct="1">
              <a:lnSpc>
                <a:spcPct val="80000"/>
              </a:lnSpc>
            </a:pPr>
            <a:r>
              <a:rPr lang="en-US" altLang="en-US" sz="2500" dirty="0" err="1"/>
              <a:t>Mulanya</a:t>
            </a:r>
            <a:r>
              <a:rPr lang="en-US" altLang="en-US" sz="2500" dirty="0"/>
              <a:t> RUU ITE </a:t>
            </a:r>
            <a:r>
              <a:rPr lang="en-US" altLang="en-US" sz="2500" dirty="0" err="1"/>
              <a:t>diberi</a:t>
            </a:r>
            <a:r>
              <a:rPr lang="en-US" altLang="en-US" sz="2500" dirty="0"/>
              <a:t> </a:t>
            </a:r>
            <a:r>
              <a:rPr lang="en-US" altLang="en-US" sz="2500" dirty="0" err="1"/>
              <a:t>nama</a:t>
            </a:r>
            <a:r>
              <a:rPr lang="en-US" altLang="en-US" sz="2500" dirty="0"/>
              <a:t> </a:t>
            </a:r>
            <a:r>
              <a:rPr lang="en-US" altLang="en-US" sz="2500" dirty="0" err="1"/>
              <a:t>Undang-Undang</a:t>
            </a:r>
            <a:r>
              <a:rPr lang="en-US" altLang="en-US" sz="2500" dirty="0"/>
              <a:t> </a:t>
            </a:r>
            <a:r>
              <a:rPr lang="en-US" altLang="en-US" sz="2500" dirty="0" err="1"/>
              <a:t>Informasi</a:t>
            </a:r>
            <a:r>
              <a:rPr lang="en-US" altLang="en-US" sz="2500" dirty="0"/>
              <a:t> </a:t>
            </a:r>
            <a:r>
              <a:rPr lang="en-US" altLang="en-US" sz="2500" dirty="0" err="1"/>
              <a:t>Komunikasi</a:t>
            </a:r>
            <a:r>
              <a:rPr lang="en-US" altLang="en-US" sz="2500" dirty="0"/>
              <a:t> </a:t>
            </a:r>
            <a:r>
              <a:rPr lang="en-US" altLang="en-US" sz="2500" dirty="0" err="1"/>
              <a:t>dan</a:t>
            </a:r>
            <a:r>
              <a:rPr lang="en-US" altLang="en-US" sz="2500" dirty="0"/>
              <a:t> </a:t>
            </a:r>
            <a:r>
              <a:rPr lang="en-US" altLang="en-US" sz="2500" dirty="0" err="1"/>
              <a:t>Transaksi</a:t>
            </a:r>
            <a:r>
              <a:rPr lang="en-US" altLang="en-US" sz="2500" dirty="0"/>
              <a:t> </a:t>
            </a:r>
            <a:r>
              <a:rPr lang="en-US" altLang="en-US" sz="2500" dirty="0" err="1"/>
              <a:t>Elekronik</a:t>
            </a:r>
            <a:r>
              <a:rPr lang="en-US" altLang="en-US" sz="2500" dirty="0"/>
              <a:t> (UU IKTE).</a:t>
            </a:r>
          </a:p>
          <a:p>
            <a:pPr lvl="0" algn="just" eaLnBrk="1" latinLnBrk="1" hangingPunct="1">
              <a:lnSpc>
                <a:spcPct val="80000"/>
              </a:lnSpc>
            </a:pPr>
            <a:r>
              <a:rPr lang="en-US" altLang="en-US" sz="2500" dirty="0"/>
              <a:t> RUU ITE </a:t>
            </a:r>
            <a:r>
              <a:rPr lang="en-US" altLang="en-US" sz="2500" dirty="0" err="1"/>
              <a:t>dirancang</a:t>
            </a:r>
            <a:r>
              <a:rPr lang="en-US" altLang="en-US" sz="2500" dirty="0"/>
              <a:t> </a:t>
            </a:r>
            <a:r>
              <a:rPr lang="en-US" altLang="en-US" sz="2500" dirty="0" err="1"/>
              <a:t>mulainya</a:t>
            </a:r>
            <a:r>
              <a:rPr lang="en-US" altLang="en-US" sz="2500" dirty="0"/>
              <a:t> </a:t>
            </a:r>
            <a:r>
              <a:rPr lang="en-US" altLang="en-US" sz="2500" dirty="0" err="1"/>
              <a:t>oleh</a:t>
            </a:r>
            <a:r>
              <a:rPr lang="en-US" altLang="en-US" sz="2500" dirty="0"/>
              <a:t> </a:t>
            </a:r>
            <a:r>
              <a:rPr lang="en-US" altLang="en-US" sz="2500" b="1" dirty="0" err="1"/>
              <a:t>Departemen</a:t>
            </a:r>
            <a:r>
              <a:rPr lang="en-US" altLang="en-US" sz="2500" b="1" dirty="0"/>
              <a:t> </a:t>
            </a:r>
            <a:r>
              <a:rPr lang="en-US" altLang="en-US" sz="2500" b="1" dirty="0" err="1"/>
              <a:t>Perhubungan</a:t>
            </a:r>
            <a:r>
              <a:rPr lang="en-US" altLang="en-US" sz="2500" b="1" dirty="0"/>
              <a:t>, </a:t>
            </a:r>
            <a:r>
              <a:rPr lang="en-US" altLang="en-US" sz="2500" b="1" dirty="0" err="1"/>
              <a:t>Departemen</a:t>
            </a:r>
            <a:r>
              <a:rPr lang="en-US" altLang="en-US" sz="2500" b="1" dirty="0"/>
              <a:t> </a:t>
            </a:r>
            <a:r>
              <a:rPr lang="en-US" altLang="en-US" sz="2500" b="1" dirty="0" err="1"/>
              <a:t>Perindustrian</a:t>
            </a:r>
            <a:r>
              <a:rPr lang="en-US" altLang="en-US" sz="2500" b="1" dirty="0"/>
              <a:t>, </a:t>
            </a:r>
            <a:r>
              <a:rPr lang="en-US" altLang="en-US" sz="2500" b="1" dirty="0" err="1"/>
              <a:t>Departemen</a:t>
            </a:r>
            <a:r>
              <a:rPr lang="en-US" altLang="en-US" sz="2500" b="1" dirty="0"/>
              <a:t> </a:t>
            </a:r>
            <a:r>
              <a:rPr lang="en-US" altLang="en-US" sz="2500" b="1" dirty="0" err="1"/>
              <a:t>perdagangan</a:t>
            </a:r>
            <a:r>
              <a:rPr lang="en-US" altLang="en-US" sz="2500" b="1" dirty="0"/>
              <a:t>, </a:t>
            </a:r>
            <a:r>
              <a:rPr lang="en-US" altLang="en-US" sz="2500" dirty="0" err="1"/>
              <a:t>serta</a:t>
            </a:r>
            <a:r>
              <a:rPr lang="en-US" altLang="en-US" sz="2500" dirty="0"/>
              <a:t> </a:t>
            </a:r>
            <a:r>
              <a:rPr lang="en-US" altLang="en-US" sz="2500" dirty="0" err="1"/>
              <a:t>bekerja</a:t>
            </a:r>
            <a:r>
              <a:rPr lang="en-US" altLang="en-US" sz="2500" dirty="0"/>
              <a:t> </a:t>
            </a:r>
            <a:r>
              <a:rPr lang="en-US" altLang="en-US" sz="2500" dirty="0" err="1"/>
              <a:t>sama</a:t>
            </a:r>
            <a:r>
              <a:rPr lang="en-US" altLang="en-US" sz="2500" dirty="0"/>
              <a:t> </a:t>
            </a:r>
            <a:r>
              <a:rPr lang="en-US" altLang="en-US" sz="2500" dirty="0" err="1"/>
              <a:t>dengan</a:t>
            </a:r>
            <a:r>
              <a:rPr lang="en-US" altLang="en-US" sz="2500" dirty="0"/>
              <a:t> Tim </a:t>
            </a:r>
            <a:r>
              <a:rPr lang="en-US" altLang="en-US" sz="2500" dirty="0" err="1"/>
              <a:t>dari</a:t>
            </a:r>
            <a:r>
              <a:rPr lang="en-US" altLang="en-US" sz="2500" dirty="0"/>
              <a:t> </a:t>
            </a:r>
            <a:r>
              <a:rPr lang="en-US" altLang="en-US" sz="2500" dirty="0" err="1"/>
              <a:t>universitas</a:t>
            </a:r>
            <a:r>
              <a:rPr lang="en-US" altLang="en-US" sz="2500" dirty="0"/>
              <a:t> yang </a:t>
            </a:r>
            <a:r>
              <a:rPr lang="en-US" altLang="en-US" sz="2500" dirty="0" err="1"/>
              <a:t>ada</a:t>
            </a:r>
            <a:r>
              <a:rPr lang="en-US" altLang="en-US" sz="2500" dirty="0"/>
              <a:t> di Indonesia. </a:t>
            </a:r>
          </a:p>
          <a:p>
            <a:pPr lvl="0" algn="just" eaLnBrk="1" latinLnBrk="1" hangingPunct="1">
              <a:lnSpc>
                <a:spcPct val="80000"/>
              </a:lnSpc>
            </a:pPr>
            <a:r>
              <a:rPr lang="en-US" altLang="en-US" sz="2500" dirty="0" err="1"/>
              <a:t>Universitas</a:t>
            </a:r>
            <a:r>
              <a:rPr lang="en-US" altLang="en-US" sz="2500" dirty="0"/>
              <a:t> </a:t>
            </a:r>
            <a:r>
              <a:rPr lang="en-US" altLang="en-US" sz="2500" dirty="0" err="1"/>
              <a:t>tersebut</a:t>
            </a:r>
            <a:r>
              <a:rPr lang="en-US" altLang="en-US" sz="2500" dirty="0"/>
              <a:t> </a:t>
            </a:r>
            <a:r>
              <a:rPr lang="en-US" altLang="en-US" sz="2500" dirty="0" err="1"/>
              <a:t>diantaranya</a:t>
            </a:r>
            <a:r>
              <a:rPr lang="en-US" altLang="en-US" sz="2500" dirty="0"/>
              <a:t> </a:t>
            </a:r>
            <a:r>
              <a:rPr lang="en-US" altLang="en-US" sz="2500" b="1" dirty="0" err="1"/>
              <a:t>Universitas</a:t>
            </a:r>
            <a:r>
              <a:rPr lang="en-US" altLang="en-US" sz="2500" b="1" dirty="0"/>
              <a:t> </a:t>
            </a:r>
            <a:r>
              <a:rPr lang="en-US" altLang="en-US" sz="2500" b="1" dirty="0" err="1"/>
              <a:t>Padjajaran</a:t>
            </a:r>
            <a:r>
              <a:rPr lang="en-US" altLang="en-US" sz="2500" b="1" dirty="0"/>
              <a:t> (UNPAD), </a:t>
            </a:r>
            <a:r>
              <a:rPr lang="en-US" altLang="en-US" sz="2500" b="1" dirty="0" err="1"/>
              <a:t>Institut</a:t>
            </a:r>
            <a:r>
              <a:rPr lang="en-US" altLang="en-US" sz="2500" b="1" dirty="0"/>
              <a:t> </a:t>
            </a:r>
            <a:r>
              <a:rPr lang="en-US" altLang="en-US" sz="2500" b="1" dirty="0" err="1"/>
              <a:t>Teknologi</a:t>
            </a:r>
            <a:r>
              <a:rPr lang="en-US" altLang="en-US" sz="2500" b="1" dirty="0"/>
              <a:t> Bandung (ITB), </a:t>
            </a:r>
            <a:r>
              <a:rPr lang="en-US" altLang="en-US" sz="2500" dirty="0" err="1"/>
              <a:t>dan</a:t>
            </a:r>
            <a:r>
              <a:rPr lang="en-US" altLang="en-US" sz="2500" dirty="0"/>
              <a:t> </a:t>
            </a:r>
            <a:r>
              <a:rPr lang="en-US" altLang="en-US" sz="2500" b="1" dirty="0" err="1"/>
              <a:t>Universitas</a:t>
            </a:r>
            <a:r>
              <a:rPr lang="en-US" altLang="en-US" sz="2500" b="1" dirty="0"/>
              <a:t> Indonesia (UI).</a:t>
            </a:r>
          </a:p>
        </p:txBody>
      </p:sp>
    </p:spTree>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Title 1048616"/>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Dasar Pembentukan UU ITE</a:t>
            </a:r>
          </a:p>
        </p:txBody>
      </p:sp>
      <p:sp>
        <p:nvSpPr>
          <p:cNvPr id="1048619" name="Content Placeholder 1048617"/>
          <p:cNvSpPr>
            <a:spLocks noGrp="1"/>
          </p:cNvSpPr>
          <p:nvPr>
            <p:ph idx="1"/>
          </p:nvPr>
        </p:nvSpPr>
        <p:spPr>
          <a:xfrm>
            <a:off x="677862" y="1522412"/>
            <a:ext cx="8596312" cy="3881437"/>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algn="just" eaLnBrk="1" latinLnBrk="1" hangingPunct="1">
              <a:lnSpc>
                <a:spcPct val="90000"/>
              </a:lnSpc>
            </a:pPr>
            <a:r>
              <a:rPr lang="en-US" altLang="en-US" sz="2300" b="1"/>
              <a:t>Pertama</a:t>
            </a:r>
            <a:r>
              <a:rPr lang="en-US" altLang="en-US" sz="2300"/>
              <a:t>, “pembangunan nasional sebagai suatu proses yang berkelanjutan yang harus senantiasa tanggap terhadap berbagai dinamika yang terjadi di masyarakat;”</a:t>
            </a:r>
          </a:p>
          <a:p>
            <a:pPr lvl="0" algn="just" eaLnBrk="1" latinLnBrk="1" hangingPunct="1">
              <a:lnSpc>
                <a:spcPct val="90000"/>
              </a:lnSpc>
            </a:pPr>
            <a:endParaRPr lang="en-US" altLang="en-US" sz="2300"/>
          </a:p>
          <a:p>
            <a:pPr lvl="0" algn="just" eaLnBrk="1" latinLnBrk="1" hangingPunct="1">
              <a:lnSpc>
                <a:spcPct val="90000"/>
              </a:lnSpc>
            </a:pPr>
            <a:r>
              <a:rPr lang="en-US" altLang="en-US" sz="2300" b="1"/>
              <a:t>Kedua, “</a:t>
            </a:r>
            <a:r>
              <a:rPr lang="en-US" altLang="en-US" sz="2300"/>
              <a:t>globalisasi informasi telah menempatkan Indonesia sebagai bagian dari masyarakat informasi dunia sehingga mengharuskan dibentuknya pengaturan mengenai pengelolaan Informasi dan Transaksi Elektronik di tingkat nasional sehingga pembangunan Teknologi Informasi dapat dilakukan secara optimal, merata, dan menyebar ke seluruh lapisan masyarakat guna mencerdaskan kehidupan bangsa;”</a:t>
            </a: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048618"/>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Penjelasan UU ITE </a:t>
            </a:r>
          </a:p>
        </p:txBody>
      </p:sp>
      <p:sp>
        <p:nvSpPr>
          <p:cNvPr id="1048621" name="Content Placeholder 1048619"/>
          <p:cNvSpPr>
            <a:spLocks noGrp="1"/>
          </p:cNvSpPr>
          <p:nvPr>
            <p:ph idx="1"/>
          </p:nvPr>
        </p:nvSpPr>
        <p:spPr>
          <a:xfrm>
            <a:off x="677862" y="1824037"/>
            <a:ext cx="8596312" cy="3879850"/>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algn="just" eaLnBrk="1" latinLnBrk="1" hangingPunct="1">
              <a:lnSpc>
                <a:spcPct val="90000"/>
              </a:lnSpc>
            </a:pPr>
            <a:r>
              <a:rPr lang="en-US" altLang="en-US" sz="2300"/>
              <a:t>Pemanfaatan Teknologi Informasi, media, dan komunikasi telah mengubah baik perilaku masyarakat maupun peradaban manusia secara global. </a:t>
            </a:r>
          </a:p>
          <a:p>
            <a:pPr lvl="0" algn="just" eaLnBrk="1" latinLnBrk="1" hangingPunct="1">
              <a:lnSpc>
                <a:spcPct val="90000"/>
              </a:lnSpc>
            </a:pPr>
            <a:r>
              <a:rPr lang="en-US" altLang="en-US" sz="2300"/>
              <a:t>Perkembangan teknologi informasi dan komunikasi telah pula menyebabkan hubungan dunia menjadi tanpa batas (borderless) dan menyebabkan perubahan sosial, ekonomi, dan budaya secara signifikan berlangsung demikian cepat. </a:t>
            </a:r>
          </a:p>
          <a:p>
            <a:pPr lvl="0" algn="just" eaLnBrk="1" latinLnBrk="1" hangingPunct="1">
              <a:lnSpc>
                <a:spcPct val="90000"/>
              </a:lnSpc>
            </a:pPr>
            <a:r>
              <a:rPr lang="en-US" altLang="en-US" sz="2300"/>
              <a:t>Teknologi Informasi saat ini menjadi pedang bermata dua karena selain memberikan kontribusi bagi peningkatan kesejahteraan, kemajuan, dan peradaban manusia, sekaligus menjadi sarana efektif perbuatan melawan hukum.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048620"/>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Permasalahan Hukum Yang Dihadapi</a:t>
            </a:r>
          </a:p>
        </p:txBody>
      </p:sp>
      <p:sp>
        <p:nvSpPr>
          <p:cNvPr id="1048623" name="Content Placeholder 1048621"/>
          <p:cNvSpPr>
            <a:spLocks noGrp="1"/>
          </p:cNvSpPr>
          <p:nvPr>
            <p:ph idx="1"/>
          </p:nvPr>
        </p:nvSpPr>
        <p:spPr>
          <a:xfrm>
            <a:off x="677861" y="1500366"/>
            <a:ext cx="9277507" cy="3879850"/>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algn="just" eaLnBrk="1" latinLnBrk="1" hangingPunct="1"/>
            <a:r>
              <a:rPr lang="en-US" altLang="en-US" sz="3000" dirty="0" err="1"/>
              <a:t>Permasalahan</a:t>
            </a:r>
            <a:r>
              <a:rPr lang="en-US" altLang="en-US" sz="3000" dirty="0"/>
              <a:t> </a:t>
            </a:r>
            <a:r>
              <a:rPr lang="en-US" altLang="en-US" sz="3000" dirty="0" err="1"/>
              <a:t>hukum</a:t>
            </a:r>
            <a:r>
              <a:rPr lang="en-US" altLang="en-US" sz="3000" dirty="0"/>
              <a:t> yang </a:t>
            </a:r>
            <a:r>
              <a:rPr lang="en-US" altLang="en-US" sz="3000" dirty="0" err="1"/>
              <a:t>seringkali</a:t>
            </a:r>
            <a:r>
              <a:rPr lang="en-US" altLang="en-US" sz="3000" dirty="0"/>
              <a:t> </a:t>
            </a:r>
            <a:r>
              <a:rPr lang="en-US" altLang="en-US" sz="3000" dirty="0" err="1"/>
              <a:t>dihadapi</a:t>
            </a:r>
            <a:r>
              <a:rPr lang="en-US" altLang="en-US" sz="3000" dirty="0"/>
              <a:t> </a:t>
            </a:r>
            <a:r>
              <a:rPr lang="en-US" altLang="en-US" sz="3000" dirty="0" err="1"/>
              <a:t>adalah</a:t>
            </a:r>
            <a:r>
              <a:rPr lang="en-US" altLang="en-US" sz="3000" dirty="0"/>
              <a:t> </a:t>
            </a:r>
            <a:r>
              <a:rPr lang="en-US" altLang="en-US" sz="3000" dirty="0" err="1"/>
              <a:t>ketika</a:t>
            </a:r>
            <a:r>
              <a:rPr lang="en-US" altLang="en-US" sz="3000" dirty="0"/>
              <a:t> </a:t>
            </a:r>
            <a:r>
              <a:rPr lang="en-US" altLang="en-US" sz="3000" dirty="0" err="1"/>
              <a:t>terkait</a:t>
            </a:r>
            <a:r>
              <a:rPr lang="en-US" altLang="en-US" sz="3000" dirty="0"/>
              <a:t> </a:t>
            </a:r>
            <a:r>
              <a:rPr lang="en-US" altLang="en-US" sz="3000" dirty="0" err="1"/>
              <a:t>dengan</a:t>
            </a:r>
            <a:r>
              <a:rPr lang="en-US" altLang="en-US" sz="3000" dirty="0"/>
              <a:t> </a:t>
            </a:r>
            <a:r>
              <a:rPr lang="en-US" altLang="en-US" sz="3000" b="1" dirty="0" err="1"/>
              <a:t>penyampaian</a:t>
            </a:r>
            <a:r>
              <a:rPr lang="en-US" altLang="en-US" sz="3000" b="1" dirty="0"/>
              <a:t> </a:t>
            </a:r>
            <a:r>
              <a:rPr lang="en-US" altLang="en-US" sz="3000" b="1" dirty="0" err="1"/>
              <a:t>informasi</a:t>
            </a:r>
            <a:r>
              <a:rPr lang="en-US" altLang="en-US" sz="3000" b="1" dirty="0"/>
              <a:t>, </a:t>
            </a:r>
            <a:r>
              <a:rPr lang="en-US" altLang="en-US" sz="3000" b="1" dirty="0" err="1"/>
              <a:t>komunikasi</a:t>
            </a:r>
            <a:r>
              <a:rPr lang="en-US" altLang="en-US" sz="3000" dirty="0"/>
              <a:t>, </a:t>
            </a:r>
            <a:r>
              <a:rPr lang="en-US" altLang="en-US" sz="3000" dirty="0" err="1"/>
              <a:t>dan</a:t>
            </a:r>
            <a:r>
              <a:rPr lang="en-US" altLang="en-US" sz="3000" dirty="0"/>
              <a:t>/</a:t>
            </a:r>
            <a:r>
              <a:rPr lang="en-US" altLang="en-US" sz="3000" dirty="0" err="1"/>
              <a:t>atau</a:t>
            </a:r>
            <a:r>
              <a:rPr lang="en-US" altLang="en-US" sz="3000" dirty="0"/>
              <a:t> </a:t>
            </a:r>
            <a:r>
              <a:rPr lang="en-US" altLang="en-US" sz="3000" b="1" dirty="0" err="1"/>
              <a:t>transaksi</a:t>
            </a:r>
            <a:r>
              <a:rPr lang="en-US" altLang="en-US" sz="3000" b="1" dirty="0"/>
              <a:t> </a:t>
            </a:r>
            <a:r>
              <a:rPr lang="en-US" altLang="en-US" sz="3000" b="1" dirty="0" err="1"/>
              <a:t>secara</a:t>
            </a:r>
            <a:r>
              <a:rPr lang="en-US" altLang="en-US" sz="3000" b="1" dirty="0"/>
              <a:t> </a:t>
            </a:r>
            <a:r>
              <a:rPr lang="en-US" altLang="en-US" sz="3000" b="1" dirty="0" err="1"/>
              <a:t>elektronik</a:t>
            </a:r>
            <a:r>
              <a:rPr lang="en-US" altLang="en-US" sz="3000" dirty="0"/>
              <a:t>, </a:t>
            </a:r>
            <a:r>
              <a:rPr lang="en-US" altLang="en-US" sz="3000" dirty="0" err="1"/>
              <a:t>khususnya</a:t>
            </a:r>
            <a:r>
              <a:rPr lang="en-US" altLang="en-US" sz="3000" dirty="0"/>
              <a:t> </a:t>
            </a:r>
            <a:r>
              <a:rPr lang="en-US" altLang="en-US" sz="3000" dirty="0" err="1"/>
              <a:t>dalam</a:t>
            </a:r>
            <a:r>
              <a:rPr lang="en-US" altLang="en-US" sz="3000" dirty="0"/>
              <a:t> </a:t>
            </a:r>
            <a:r>
              <a:rPr lang="en-US" altLang="en-US" sz="3000" dirty="0" err="1"/>
              <a:t>hal</a:t>
            </a:r>
            <a:r>
              <a:rPr lang="en-US" altLang="en-US" sz="3000" dirty="0"/>
              <a:t> </a:t>
            </a:r>
            <a:r>
              <a:rPr lang="en-US" altLang="en-US" sz="3000" dirty="0" err="1"/>
              <a:t>pembuktian</a:t>
            </a:r>
            <a:r>
              <a:rPr lang="en-US" altLang="en-US" sz="3000" dirty="0"/>
              <a:t> </a:t>
            </a:r>
            <a:r>
              <a:rPr lang="en-US" altLang="en-US" sz="3000" dirty="0" err="1"/>
              <a:t>dan</a:t>
            </a:r>
            <a:r>
              <a:rPr lang="en-US" altLang="en-US" sz="3000" dirty="0"/>
              <a:t> </a:t>
            </a:r>
            <a:r>
              <a:rPr lang="en-US" altLang="en-US" sz="3000" dirty="0" err="1"/>
              <a:t>hal</a:t>
            </a:r>
            <a:r>
              <a:rPr lang="en-US" altLang="en-US" sz="3000" dirty="0"/>
              <a:t> yang </a:t>
            </a:r>
            <a:r>
              <a:rPr lang="en-US" altLang="en-US" sz="3000" dirty="0" err="1"/>
              <a:t>terkait</a:t>
            </a:r>
            <a:r>
              <a:rPr lang="en-US" altLang="en-US" sz="3000" dirty="0"/>
              <a:t> </a:t>
            </a:r>
            <a:r>
              <a:rPr lang="en-US" altLang="en-US" sz="3000" dirty="0" err="1"/>
              <a:t>dengan</a:t>
            </a:r>
            <a:r>
              <a:rPr lang="en-US" altLang="en-US" sz="3000" dirty="0"/>
              <a:t> </a:t>
            </a:r>
            <a:r>
              <a:rPr lang="en-US" altLang="en-US" sz="3000" dirty="0" err="1"/>
              <a:t>perbuatan</a:t>
            </a:r>
            <a:r>
              <a:rPr lang="en-US" altLang="en-US" sz="3000" dirty="0"/>
              <a:t> </a:t>
            </a:r>
            <a:r>
              <a:rPr lang="en-US" altLang="en-US" sz="3000" dirty="0" err="1"/>
              <a:t>hukum</a:t>
            </a:r>
            <a:r>
              <a:rPr lang="en-US" altLang="en-US" sz="3000" dirty="0"/>
              <a:t> yang </a:t>
            </a:r>
            <a:r>
              <a:rPr lang="en-US" altLang="en-US" sz="3000" dirty="0" err="1"/>
              <a:t>dilaksanakan</a:t>
            </a:r>
            <a:r>
              <a:rPr lang="en-US" altLang="en-US" sz="3000" dirty="0"/>
              <a:t> </a:t>
            </a:r>
            <a:r>
              <a:rPr lang="en-US" altLang="en-US" sz="3000" dirty="0" err="1"/>
              <a:t>melalui</a:t>
            </a:r>
            <a:r>
              <a:rPr lang="en-US" altLang="en-US" sz="3000" dirty="0"/>
              <a:t> </a:t>
            </a:r>
            <a:r>
              <a:rPr lang="en-US" altLang="en-US" sz="3000" dirty="0" err="1"/>
              <a:t>sistem</a:t>
            </a:r>
            <a:r>
              <a:rPr lang="en-US" altLang="en-US" sz="3000" dirty="0"/>
              <a:t> </a:t>
            </a:r>
            <a:r>
              <a:rPr lang="en-US" altLang="en-US" sz="3000" dirty="0" err="1"/>
              <a:t>elektronik</a:t>
            </a:r>
            <a:r>
              <a:rPr lang="en-US" altLang="en-US" sz="3000"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048622"/>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Penerapan Teknis UU ITE</a:t>
            </a:r>
          </a:p>
        </p:txBody>
      </p:sp>
      <p:sp>
        <p:nvSpPr>
          <p:cNvPr id="1048625" name="Content Placeholder 1048623"/>
          <p:cNvSpPr>
            <a:spLocks noGrp="1"/>
          </p:cNvSpPr>
          <p:nvPr>
            <p:ph idx="1"/>
          </p:nvPr>
        </p:nvSpPr>
        <p:spPr>
          <a:xfrm>
            <a:off x="677862" y="1114425"/>
            <a:ext cx="8596312" cy="3879850"/>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marL="182562" lvl="0" indent="-182562" algn="just" eaLnBrk="1" latinLnBrk="1" hangingPunct="1"/>
            <a:r>
              <a:rPr lang="en-US" altLang="en-US" sz="2700"/>
              <a:t>Secara teknis perbuatan yang dilarang sebagaimana dimaksud pada UU ITE ini dapat dilakukan, antara lain dengan :</a:t>
            </a:r>
          </a:p>
          <a:p>
            <a:pPr marL="182562" lvl="0" indent="-182562" algn="just" eaLnBrk="1" latinLnBrk="1" hangingPunct="1">
              <a:buFont typeface="Wingdings 2" pitchFamily="18" charset="2"/>
              <a:buNone/>
            </a:pPr>
            <a:r>
              <a:t/>
            </a:r>
            <a:br/>
            <a:r>
              <a:rPr lang="en-US" altLang="en-US" sz="2700"/>
              <a:t>a.melakukan komunikasi, mengirimkan, memancarkan atau sengaja berusaha mewujudkan hal-hal tersebut kepada siapa pun yang tidak berhak untuk menerimanya; atau</a:t>
            </a:r>
          </a:p>
          <a:p>
            <a:pPr marL="182562" lvl="0" indent="-182562" algn="just" eaLnBrk="1" latinLnBrk="1" hangingPunct="1">
              <a:buFont typeface="Wingdings 2" pitchFamily="18" charset="2"/>
              <a:buNone/>
            </a:pPr>
            <a:r>
              <a:t/>
            </a:r>
            <a:br/>
            <a:r>
              <a:rPr lang="en-US" altLang="en-US" sz="2700"/>
              <a:t>b.sengaja menghalangi agar informasi dimaksud tidak dapat atau gagal diterima oleh yang berwenang menerimanya di lingkungan pemerintah dan/atau pemerintah daerah.</a:t>
            </a:r>
          </a:p>
        </p:txBody>
      </p:sp>
    </p:spTree>
  </p:cSld>
  <p:clrMapOvr>
    <a:masterClrMapping/>
  </p:clrMapOvr>
  <p:transition spd="slow">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048624"/>
          <p:cNvSpPr>
            <a:spLocks noGrp="1"/>
          </p:cNvSpPr>
          <p:nvPr>
            <p:ph type="title"/>
          </p:nvPr>
        </p:nvSpPr>
        <p:spPr>
          <a:xfrm>
            <a:off x="677862" y="609600"/>
            <a:ext cx="8596312" cy="1320800"/>
          </a:xfrm>
          <a:prstGeom prst="rect">
            <a:avLst/>
          </a:prstGeom>
          <a:noFill/>
          <a:ln>
            <a:noFill/>
          </a:ln>
        </p:spPr>
        <p:txBody>
          <a:bodyPr vert="horz" lIns="91440" tIns="45720" rIns="91440" bIns="45720" anchor="t"/>
          <a:lstStyle>
            <a:lvl1pPr marL="0" indent="0" algn="l" rtl="0" fontAlgn="base" latinLnBrk="1">
              <a:lnSpc>
                <a:spcPct val="100000"/>
              </a:lnSpc>
              <a:spcBef>
                <a:spcPct val="0"/>
              </a:spcBef>
              <a:spcAft>
                <a:spcPct val="0"/>
              </a:spcAft>
              <a:buFontTx/>
              <a:buNone/>
              <a:defRPr sz="3600" b="0" i="0" u="none" baseline="0">
                <a:solidFill>
                  <a:schemeClr val="accent1"/>
                </a:solidFill>
                <a:latin typeface="Trebuchet MS" pitchFamily="34" charset="0"/>
                <a:sym typeface="Corbel" pitchFamily="34" charset="0"/>
              </a:defRPr>
            </a:lvl1pPr>
          </a:lstStyle>
          <a:p>
            <a:pPr lvl="0" eaLnBrk="1" latinLnBrk="1" hangingPunct="1"/>
            <a:r>
              <a:rPr lang="en-US" altLang="en-US"/>
              <a:t>Contoh Kasus </a:t>
            </a:r>
            <a:r>
              <a:rPr lang="id-ID" altLang="en-US"/>
              <a:t>Pelanggaran Hukum</a:t>
            </a:r>
            <a:r>
              <a:t/>
            </a:r>
            <a:br/>
            <a:endParaRPr lang="en-US" altLang="en-US"/>
          </a:p>
        </p:txBody>
      </p:sp>
      <p:sp>
        <p:nvSpPr>
          <p:cNvPr id="1048627" name="Content Placeholder 1048625"/>
          <p:cNvSpPr>
            <a:spLocks noGrp="1"/>
          </p:cNvSpPr>
          <p:nvPr>
            <p:ph idx="1"/>
          </p:nvPr>
        </p:nvSpPr>
        <p:spPr>
          <a:xfrm>
            <a:off x="677862" y="1327150"/>
            <a:ext cx="8596312" cy="4737100"/>
          </a:xfrm>
          <a:prstGeom prst="rect">
            <a:avLst/>
          </a:prstGeom>
          <a:noFill/>
          <a:ln>
            <a:noFill/>
          </a:ln>
        </p:spPr>
        <p:txBody>
          <a:bodyPr vert="horz" lIns="91440" tIns="45720" rIns="91440" bIns="45720" anchor="t"/>
          <a:lstStyle>
            <a:lvl1pPr marL="342900" indent="-342900" algn="l" rtl="0" fontAlgn="base" latinLnBrk="1">
              <a:lnSpc>
                <a:spcPct val="100000"/>
              </a:lnSpc>
              <a:spcBef>
                <a:spcPts val="1000"/>
              </a:spcBef>
              <a:spcAft>
                <a:spcPct val="0"/>
              </a:spcAft>
              <a:buClr>
                <a:schemeClr val="accent1"/>
              </a:buClr>
              <a:buSzPct val="80000"/>
              <a:buFont typeface="Wingdings 3" pitchFamily="18" charset="2"/>
              <a:buChar char=""/>
              <a:defRPr sz="1800" b="0" i="0" u="none" baseline="0">
                <a:solidFill>
                  <a:srgbClr val="FFFFFF"/>
                </a:solidFill>
                <a:latin typeface="Trebuchet MS" pitchFamily="34" charset="0"/>
                <a:sym typeface="Corbel" pitchFamily="34" charset="0"/>
              </a:defRPr>
            </a:lvl1pPr>
            <a:lvl2pPr marL="742950" indent="-285750" algn="l" rtl="0" fontAlgn="base" latinLnBrk="1">
              <a:lnSpc>
                <a:spcPct val="100000"/>
              </a:lnSpc>
              <a:spcBef>
                <a:spcPts val="1000"/>
              </a:spcBef>
              <a:spcAft>
                <a:spcPct val="0"/>
              </a:spcAft>
              <a:buClr>
                <a:schemeClr val="accent1"/>
              </a:buClr>
              <a:buSzPct val="80000"/>
              <a:buFont typeface="Wingdings 3" pitchFamily="18" charset="2"/>
              <a:buChar char=""/>
              <a:defRPr sz="1600" b="0" i="0" u="none" baseline="0">
                <a:solidFill>
                  <a:srgbClr val="FFFFFF"/>
                </a:solidFill>
                <a:latin typeface="Trebuchet MS" pitchFamily="34" charset="0"/>
                <a:sym typeface="Corbel" pitchFamily="34" charset="0"/>
              </a:defRPr>
            </a:lvl2pPr>
            <a:lvl3pPr marL="1143000" indent="-228600" algn="l" rtl="0" fontAlgn="base" latinLnBrk="1">
              <a:lnSpc>
                <a:spcPct val="100000"/>
              </a:lnSpc>
              <a:spcBef>
                <a:spcPts val="1000"/>
              </a:spcBef>
              <a:spcAft>
                <a:spcPct val="0"/>
              </a:spcAft>
              <a:buClr>
                <a:schemeClr val="accent1"/>
              </a:buClr>
              <a:buSzPct val="80000"/>
              <a:buFont typeface="Wingdings 3" pitchFamily="18" charset="2"/>
              <a:buChar char=""/>
              <a:defRPr sz="1400" b="0" i="0" u="none" baseline="0">
                <a:solidFill>
                  <a:srgbClr val="FFFFFF"/>
                </a:solidFill>
                <a:latin typeface="Trebuchet MS" pitchFamily="34" charset="0"/>
                <a:sym typeface="Corbel" pitchFamily="34" charset="0"/>
              </a:defRPr>
            </a:lvl3pPr>
            <a:lvl4pPr marL="16002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4pPr>
            <a:lvl5pPr marL="2057400" indent="-228600" algn="l" rtl="0" fontAlgn="base" latinLnBrk="1">
              <a:lnSpc>
                <a:spcPct val="100000"/>
              </a:lnSpc>
              <a:spcBef>
                <a:spcPts val="1000"/>
              </a:spcBef>
              <a:spcAft>
                <a:spcPct val="0"/>
              </a:spcAft>
              <a:buClr>
                <a:schemeClr val="accent1"/>
              </a:buClr>
              <a:buSzPct val="80000"/>
              <a:buFont typeface="Wingdings 3" pitchFamily="18" charset="2"/>
              <a:buChar char=""/>
              <a:defRPr sz="1200" b="0" i="0" u="none" baseline="0">
                <a:solidFill>
                  <a:srgbClr val="FFFFFF"/>
                </a:solidFill>
                <a:latin typeface="Trebuchet MS" pitchFamily="34" charset="0"/>
                <a:sym typeface="Corbel" pitchFamily="34" charset="0"/>
              </a:defRPr>
            </a:lvl5pPr>
          </a:lstStyle>
          <a:p>
            <a:pPr lvl="0" algn="just" eaLnBrk="1" latinLnBrk="1" hangingPunct="1"/>
            <a:endParaRPr lang="id-ID" altLang="en-US" sz="2700"/>
          </a:p>
          <a:p>
            <a:pPr lvl="0" algn="just" eaLnBrk="1" latinLnBrk="1" hangingPunct="1"/>
            <a:r>
              <a:rPr lang="id-ID" altLang="en-US" sz="2700"/>
              <a:t>CARDING</a:t>
            </a:r>
          </a:p>
          <a:p>
            <a:pPr lvl="0" algn="just" eaLnBrk="1" latinLnBrk="1" hangingPunct="1">
              <a:buNone/>
            </a:pPr>
            <a:endParaRPr lang="en-US" altLang="en-US" sz="2700"/>
          </a:p>
        </p:txBody>
      </p:sp>
      <p:pic>
        <p:nvPicPr>
          <p:cNvPr id="2097152" name="Picture 2097151"/>
          <p:cNvPicPr>
            <a:picLocks/>
          </p:cNvPicPr>
          <p:nvPr/>
        </p:nvPicPr>
        <p:blipFill>
          <a:blip r:embed="rId2"/>
          <a:srcRect/>
          <a:stretch>
            <a:fillRect/>
          </a:stretch>
        </p:blipFill>
        <p:spPr>
          <a:xfrm>
            <a:off x="1022350" y="2511425"/>
            <a:ext cx="5143500" cy="34290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主题">
  <a:themeElements>
    <a:clrScheme name="Default Color Scheme">
      <a:dk1>
        <a:srgbClr val="FFFFFF"/>
      </a:dk1>
      <a:lt1>
        <a:srgbClr val="000000"/>
      </a:lt1>
      <a:dk2>
        <a:srgbClr val="2C3C43"/>
      </a:dk2>
      <a:lt2>
        <a:srgbClr val="EBEBEB"/>
      </a:lt2>
      <a:accent1>
        <a:srgbClr val="90C226"/>
      </a:accent1>
      <a:accent2>
        <a:srgbClr val="54A021"/>
      </a:accent2>
      <a:accent3>
        <a:srgbClr val="000000"/>
      </a:accent3>
      <a:accent4>
        <a:srgbClr val="FFFFFF"/>
      </a:accent4>
      <a:accent5>
        <a:srgbClr val="000000"/>
      </a:accent5>
      <a:accent6>
        <a:srgbClr val="000000"/>
      </a:accent6>
      <a:hlink>
        <a:srgbClr val="99CA3C"/>
      </a:hlink>
      <a:folHlink>
        <a:srgbClr val="B9D18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FFFFFF"/>
        </a:dk1>
        <a:lt1>
          <a:srgbClr val="000000"/>
        </a:lt1>
        <a:dk2>
          <a:srgbClr val="2C3C43"/>
        </a:dk2>
        <a:lt2>
          <a:srgbClr val="EBEBEB"/>
        </a:lt2>
        <a:accent1>
          <a:srgbClr val="90C226"/>
        </a:accent1>
        <a:accent2>
          <a:srgbClr val="54A021"/>
        </a:accent2>
        <a:accent3>
          <a:srgbClr val="000000"/>
        </a:accent3>
        <a:accent4>
          <a:srgbClr val="FFFFFF"/>
        </a:accent4>
        <a:accent5>
          <a:srgbClr val="000000"/>
        </a:accent5>
        <a:accent6>
          <a:srgbClr val="000000"/>
        </a:accent6>
        <a:hlink>
          <a:srgbClr val="99CA3C"/>
        </a:hlink>
        <a:folHlink>
          <a:srgbClr val="B9D181"/>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Widescreen</PresentationFormat>
  <Paragraphs>38</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宋体</vt:lpstr>
      <vt:lpstr>Arial</vt:lpstr>
      <vt:lpstr>Calibri</vt:lpstr>
      <vt:lpstr>Calibri Light</vt:lpstr>
      <vt:lpstr>Corbel</vt:lpstr>
      <vt:lpstr>Trebuchet MS</vt:lpstr>
      <vt:lpstr>Wingdings 2</vt:lpstr>
      <vt:lpstr>Wingdings 3</vt:lpstr>
      <vt:lpstr>Office 主题</vt:lpstr>
      <vt:lpstr>MEDIA HUKUM INFORMATIKA</vt:lpstr>
      <vt:lpstr>Subject</vt:lpstr>
      <vt:lpstr>UU ITE</vt:lpstr>
      <vt:lpstr>Sejarah lahirnya UU ITE</vt:lpstr>
      <vt:lpstr>Dasar Pembentukan UU ITE</vt:lpstr>
      <vt:lpstr>Penjelasan UU ITE </vt:lpstr>
      <vt:lpstr>Permasalahan Hukum Yang Dihadapi</vt:lpstr>
      <vt:lpstr>Penerapan Teknis UU ITE</vt:lpstr>
      <vt:lpstr>Contoh Kasus Pelanggaran Hukum </vt:lpstr>
      <vt:lpstr>UU ITE DARI KASUS TERSEBUT</vt:lpstr>
      <vt:lpstr>Pertanyaan</vt:lpstr>
      <vt:lpstr>THANKS FOR ANTTETION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toerzun</dc:creator>
  <cp:lastModifiedBy>User</cp:lastModifiedBy>
  <cp:revision>1</cp:revision>
  <dcterms:created xsi:type="dcterms:W3CDTF">2014-11-08T21:02:27Z</dcterms:created>
  <dcterms:modified xsi:type="dcterms:W3CDTF">2019-08-28T10:43:47Z</dcterms:modified>
</cp:coreProperties>
</file>