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EBDE5-5CA5-412F-A1B6-B1A1409136A7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B26DE-4216-4E33-965D-1579F9B028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uwe.ac.uk/sca/research/cfpr/research/3D/Artists/soundform/katiesoundf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6985657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5867400" cy="1470025"/>
          </a:xfrm>
        </p:spPr>
        <p:txBody>
          <a:bodyPr/>
          <a:lstStyle/>
          <a:p>
            <a:r>
              <a:rPr lang="en-US" b="1" dirty="0" smtClean="0"/>
              <a:t>RUPA DASAR 3D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867400"/>
            <a:ext cx="2743200" cy="53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Intoduction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5" r="18344"/>
          <a:stretch/>
        </p:blipFill>
        <p:spPr>
          <a:xfrm>
            <a:off x="5120640" y="0"/>
            <a:ext cx="402336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9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PERATURAN PERKULIAHAN </a:t>
            </a:r>
          </a:p>
          <a:p>
            <a:r>
              <a:rPr lang="en-US" sz="2800" b="1" dirty="0" smtClean="0"/>
              <a:t>RUPA DASAR 3 DIMENSI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56576"/>
            <a:ext cx="5105400" cy="483209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2400" dirty="0" err="1" smtClean="0"/>
              <a:t>Maksimum</a:t>
            </a:r>
            <a:r>
              <a:rPr lang="en-US" sz="2400" dirty="0" smtClean="0"/>
              <a:t> 4 kali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hadir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en-US" sz="2400" dirty="0" err="1" smtClean="0"/>
              <a:t>apapun</a:t>
            </a:r>
            <a:r>
              <a:rPr lang="en-US" sz="2400" dirty="0" smtClean="0"/>
              <a:t>.</a:t>
            </a:r>
          </a:p>
          <a:p>
            <a:pPr marL="342900" indent="-342900" algn="just">
              <a:buAutoNum type="arabicPeriod"/>
            </a:pPr>
            <a:endParaRPr lang="en-US" sz="2400" dirty="0" smtClean="0"/>
          </a:p>
          <a:p>
            <a:pPr marL="342900" indent="-342900" algn="just">
              <a:buFontTx/>
              <a:buAutoNum type="arabicPeriod"/>
            </a:pPr>
            <a:r>
              <a:rPr lang="en-US" sz="2400" dirty="0" err="1" smtClean="0"/>
              <a:t>Keterlambatan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r>
              <a:rPr lang="en-US" sz="2400" dirty="0" smtClean="0"/>
              <a:t> 15 </a:t>
            </a:r>
            <a:r>
              <a:rPr lang="en-US" sz="2400" dirty="0" err="1" smtClean="0"/>
              <a:t>menit</a:t>
            </a:r>
            <a:r>
              <a:rPr lang="en-US" sz="2400" dirty="0" smtClean="0"/>
              <a:t>.</a:t>
            </a:r>
          </a:p>
          <a:p>
            <a:pPr marL="342900" indent="-342900" algn="just">
              <a:buFontTx/>
              <a:buAutoNum type="arabicPeriod"/>
            </a:pPr>
            <a:endParaRPr lang="en-US" sz="2400" dirty="0" smtClean="0"/>
          </a:p>
          <a:p>
            <a:pPr marL="342900" indent="-342900" algn="just">
              <a:buFontTx/>
              <a:buAutoNum type="arabicPeriod"/>
            </a:pP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err="1" smtClean="0"/>
              <a:t>mempersiapkan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diberitahu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.  </a:t>
            </a:r>
          </a:p>
          <a:p>
            <a:pPr marL="342900" indent="-342900" algn="just"/>
            <a:r>
              <a:rPr lang="en-US" sz="2400" dirty="0" smtClean="0"/>
              <a:t>    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hadir</a:t>
            </a:r>
            <a:r>
              <a:rPr lang="en-US" sz="2400" dirty="0" smtClean="0"/>
              <a:t>.</a:t>
            </a:r>
          </a:p>
          <a:p>
            <a:pPr marL="342900" indent="-342900" algn="just"/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81600" y="35052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Presentase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Nilai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Akhir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US" sz="2400" b="1" dirty="0" err="1" smtClean="0"/>
              <a:t>Kehadiran</a:t>
            </a:r>
            <a:r>
              <a:rPr lang="en-US" sz="2400" b="1" dirty="0" smtClean="0"/>
              <a:t> : 10%</a:t>
            </a:r>
          </a:p>
          <a:p>
            <a:pPr marL="342900" indent="-342900" algn="just">
              <a:buAutoNum type="arabicPeriod"/>
            </a:pPr>
            <a:r>
              <a:rPr lang="en-US" sz="2400" b="1" dirty="0" smtClean="0"/>
              <a:t>UTS : 20%</a:t>
            </a:r>
          </a:p>
          <a:p>
            <a:pPr marL="342900" indent="-342900" algn="just">
              <a:buAutoNum type="arabicPeriod"/>
            </a:pPr>
            <a:r>
              <a:rPr lang="en-US" sz="2400" b="1" dirty="0" smtClean="0"/>
              <a:t>UAS : 20%</a:t>
            </a:r>
          </a:p>
          <a:p>
            <a:pPr marL="342900" indent="-342900" algn="just">
              <a:buAutoNum type="arabicPeriod"/>
            </a:pPr>
            <a:r>
              <a:rPr lang="en-US" sz="2400" b="1" dirty="0" err="1" smtClean="0"/>
              <a:t>Tugas</a:t>
            </a:r>
            <a:r>
              <a:rPr lang="en-US" sz="2400" b="1" dirty="0" smtClean="0"/>
              <a:t> : 50%</a:t>
            </a:r>
          </a:p>
        </p:txBody>
      </p:sp>
    </p:spTree>
    <p:extLst>
      <p:ext uri="{BB962C8B-B14F-4D97-AF65-F5344CB8AC3E}">
        <p14:creationId xmlns:p14="http://schemas.microsoft.com/office/powerpoint/2010/main" xmlns="" val="29491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560320"/>
            <a:ext cx="6553200" cy="429768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300" b="1" dirty="0" err="1" smtClean="0">
                <a:solidFill>
                  <a:srgbClr val="00B0F0"/>
                </a:solidFill>
              </a:rPr>
              <a:t>Penilaian</a:t>
            </a:r>
            <a:r>
              <a:rPr lang="en-US" sz="2300" b="1" dirty="0" smtClean="0">
                <a:solidFill>
                  <a:srgbClr val="00B0F0"/>
                </a:solidFill>
              </a:rPr>
              <a:t> </a:t>
            </a:r>
            <a:r>
              <a:rPr lang="en-US" sz="2300" b="1" dirty="0" err="1" smtClean="0">
                <a:solidFill>
                  <a:srgbClr val="00B0F0"/>
                </a:solidFill>
              </a:rPr>
              <a:t>setiap</a:t>
            </a:r>
            <a:r>
              <a:rPr lang="en-US" sz="2300" b="1" dirty="0" smtClean="0">
                <a:solidFill>
                  <a:srgbClr val="00B0F0"/>
                </a:solidFill>
              </a:rPr>
              <a:t> </a:t>
            </a:r>
            <a:r>
              <a:rPr lang="en-US" sz="2300" b="1" dirty="0" err="1" smtClean="0">
                <a:solidFill>
                  <a:srgbClr val="00B0F0"/>
                </a:solidFill>
              </a:rPr>
              <a:t>tugas</a:t>
            </a:r>
            <a:r>
              <a:rPr lang="en-US" sz="2300" b="1" dirty="0" smtClean="0">
                <a:solidFill>
                  <a:srgbClr val="00B0F0"/>
                </a:solidFill>
              </a:rPr>
              <a:t> </a:t>
            </a:r>
            <a:r>
              <a:rPr lang="en-US" sz="2300" b="1" dirty="0" err="1" smtClean="0">
                <a:solidFill>
                  <a:srgbClr val="00B0F0"/>
                </a:solidFill>
              </a:rPr>
              <a:t>didasarkan</a:t>
            </a:r>
            <a:r>
              <a:rPr lang="en-US" sz="2300" b="1" dirty="0" smtClean="0">
                <a:solidFill>
                  <a:srgbClr val="00B0F0"/>
                </a:solidFill>
              </a:rPr>
              <a:t> </a:t>
            </a:r>
            <a:r>
              <a:rPr lang="en-US" sz="2300" b="1" dirty="0" err="1" smtClean="0">
                <a:solidFill>
                  <a:srgbClr val="00B0F0"/>
                </a:solidFill>
              </a:rPr>
              <a:t>atas</a:t>
            </a:r>
            <a:r>
              <a:rPr lang="en-US" sz="2300" b="1" dirty="0" smtClean="0">
                <a:solidFill>
                  <a:srgbClr val="00B0F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US" sz="2300" dirty="0" err="1" smtClean="0"/>
              <a:t>Ketepatan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tema</a:t>
            </a:r>
            <a:r>
              <a:rPr lang="en-US" sz="2300" dirty="0" smtClean="0"/>
              <a:t> </a:t>
            </a:r>
            <a:r>
              <a:rPr lang="en-US" sz="2300" dirty="0" err="1" smtClean="0"/>
              <a:t>tugas</a:t>
            </a:r>
            <a:endParaRPr lang="en-US" sz="2300" dirty="0" smtClean="0"/>
          </a:p>
          <a:p>
            <a:pPr marL="342900" indent="-342900" algn="just">
              <a:buAutoNum type="arabicPeriod"/>
            </a:pPr>
            <a:endParaRPr lang="en-US" sz="2300" dirty="0" smtClean="0"/>
          </a:p>
          <a:p>
            <a:pPr marL="342900" indent="-342900" algn="just">
              <a:buAutoNum type="arabicPeriod"/>
            </a:pPr>
            <a:r>
              <a:rPr lang="en-US" sz="2300" dirty="0" err="1" smtClean="0"/>
              <a:t>Kedisiplinan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kerapihan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bekerja</a:t>
            </a:r>
            <a:endParaRPr lang="en-US" sz="2300" dirty="0" smtClean="0"/>
          </a:p>
          <a:p>
            <a:pPr marL="342900" indent="-342900" algn="just">
              <a:buAutoNum type="arabicPeriod"/>
            </a:pPr>
            <a:endParaRPr lang="en-US" sz="2300" dirty="0" smtClean="0"/>
          </a:p>
          <a:p>
            <a:pPr marL="342900" indent="-342900" algn="just">
              <a:buAutoNum type="arabicPeriod"/>
            </a:pPr>
            <a:r>
              <a:rPr lang="en-US" sz="2300" dirty="0" err="1" smtClean="0"/>
              <a:t>Keberanian</a:t>
            </a:r>
            <a:r>
              <a:rPr lang="en-US" sz="2300" dirty="0" smtClean="0"/>
              <a:t> </a:t>
            </a:r>
            <a:r>
              <a:rPr lang="en-US" sz="2300" dirty="0" err="1" smtClean="0"/>
              <a:t>mengungkapkan</a:t>
            </a:r>
            <a:r>
              <a:rPr lang="en-US" sz="2300" dirty="0" smtClean="0"/>
              <a:t> </a:t>
            </a:r>
            <a:r>
              <a:rPr lang="en-US" sz="2300" dirty="0" err="1" smtClean="0"/>
              <a:t>ide</a:t>
            </a:r>
            <a:endParaRPr lang="en-US" sz="2300" dirty="0" smtClean="0"/>
          </a:p>
          <a:p>
            <a:pPr marL="342900" indent="-342900" algn="just">
              <a:buAutoNum type="arabicPeriod"/>
            </a:pPr>
            <a:endParaRPr lang="en-US" sz="2300" dirty="0" smtClean="0"/>
          </a:p>
          <a:p>
            <a:pPr marL="342900" indent="-342900" algn="just">
              <a:buAutoNum type="arabicPeriod"/>
            </a:pPr>
            <a:r>
              <a:rPr lang="en-US" sz="2300" dirty="0" err="1" smtClean="0"/>
              <a:t>Prinsip</a:t>
            </a:r>
            <a:r>
              <a:rPr lang="en-US" sz="2300" dirty="0" smtClean="0"/>
              <a:t> </a:t>
            </a:r>
            <a:r>
              <a:rPr lang="en-US" sz="2300" dirty="0" err="1" smtClean="0"/>
              <a:t>desain</a:t>
            </a:r>
            <a:r>
              <a:rPr lang="en-US" sz="2300" dirty="0" smtClean="0"/>
              <a:t> yang </a:t>
            </a:r>
            <a:r>
              <a:rPr lang="en-US" sz="2300" dirty="0" err="1" smtClean="0"/>
              <a:t>digunakan</a:t>
            </a:r>
            <a:endParaRPr lang="en-US" sz="2300" dirty="0" smtClean="0"/>
          </a:p>
          <a:p>
            <a:pPr marL="342900" indent="-342900" algn="just">
              <a:buAutoNum type="arabicPeriod"/>
            </a:pPr>
            <a:endParaRPr lang="en-US" sz="2300" dirty="0" smtClean="0"/>
          </a:p>
          <a:p>
            <a:pPr marL="342900" indent="-342900" algn="just">
              <a:buAutoNum type="arabicPeriod"/>
            </a:pPr>
            <a:r>
              <a:rPr lang="en-US" sz="2300" dirty="0" err="1" smtClean="0"/>
              <a:t>Orisinalitas</a:t>
            </a:r>
            <a:endParaRPr lang="en-US" sz="2300" dirty="0" smtClean="0"/>
          </a:p>
          <a:p>
            <a:pPr marL="342900" indent="-342900" algn="just">
              <a:buAutoNum type="arabicPeriod"/>
            </a:pPr>
            <a:endParaRPr lang="en-US" sz="2300" dirty="0" smtClean="0"/>
          </a:p>
          <a:p>
            <a:pPr marL="342900" indent="-342900" algn="just">
              <a:buFontTx/>
              <a:buAutoNum type="arabicPeriod"/>
            </a:pPr>
            <a:r>
              <a:rPr lang="en-US" sz="2300" dirty="0" err="1" smtClean="0"/>
              <a:t>Kerapihan</a:t>
            </a:r>
            <a:r>
              <a:rPr lang="en-US" sz="2300" dirty="0" smtClean="0"/>
              <a:t> </a:t>
            </a:r>
            <a:r>
              <a:rPr lang="en-US" sz="2300" dirty="0" err="1" smtClean="0"/>
              <a:t>hasil</a:t>
            </a:r>
            <a:r>
              <a:rPr lang="en-US" sz="2300" dirty="0" smtClean="0"/>
              <a:t> </a:t>
            </a:r>
            <a:r>
              <a:rPr lang="en-US" sz="2300" dirty="0" err="1" smtClean="0"/>
              <a:t>karya</a:t>
            </a:r>
            <a:endParaRPr lang="en-US" sz="2300" dirty="0" smtClean="0"/>
          </a:p>
          <a:p>
            <a:pPr marL="342900" indent="-342900" algn="just"/>
            <a:endParaRPr lang="en-US" sz="3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projek</a:t>
            </a:r>
            <a:r>
              <a:rPr lang="en-US" sz="2200" dirty="0" smtClean="0"/>
              <a:t> </a:t>
            </a:r>
            <a:r>
              <a:rPr lang="en-US" sz="2200" dirty="0" err="1" smtClean="0"/>
              <a:t>wajib</a:t>
            </a:r>
            <a:r>
              <a:rPr lang="en-US" sz="2200" dirty="0" smtClean="0"/>
              <a:t> </a:t>
            </a:r>
            <a:r>
              <a:rPr lang="en-US" sz="2200" dirty="0" err="1" smtClean="0"/>
              <a:t>melalui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asistensi</a:t>
            </a:r>
            <a:r>
              <a:rPr lang="en-US" sz="2200" dirty="0" smtClean="0"/>
              <a:t> ( minimal 3 kali </a:t>
            </a:r>
            <a:r>
              <a:rPr lang="en-US" sz="2200" dirty="0" err="1" smtClean="0"/>
              <a:t>asistensi</a:t>
            </a:r>
            <a:r>
              <a:rPr lang="en-US" sz="2200" dirty="0" smtClean="0"/>
              <a:t>).</a:t>
            </a:r>
          </a:p>
          <a:p>
            <a:pPr marL="342900" indent="-342900" algn="just">
              <a:buAutoNum type="arabicPeriod"/>
            </a:pPr>
            <a:endParaRPr lang="en-US" sz="2200" dirty="0" smtClean="0"/>
          </a:p>
          <a:p>
            <a:pPr marL="342900" indent="-342900" algn="just">
              <a:buAutoNum type="arabicPeriod"/>
            </a:pPr>
            <a:r>
              <a:rPr lang="en-US" sz="2200" dirty="0" err="1" smtClean="0"/>
              <a:t>Pengumpulan</a:t>
            </a:r>
            <a:r>
              <a:rPr lang="en-US" sz="2200" dirty="0" smtClean="0"/>
              <a:t> </a:t>
            </a:r>
            <a:r>
              <a:rPr lang="en-US" sz="2200" dirty="0" err="1" smtClean="0"/>
              <a:t>tugas</a:t>
            </a:r>
            <a:r>
              <a:rPr lang="en-US" sz="2200" dirty="0" smtClean="0"/>
              <a:t>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asistensi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.</a:t>
            </a:r>
          </a:p>
          <a:p>
            <a:pPr marL="342900" indent="-342900" algn="just"/>
            <a:endParaRPr lang="en-US" sz="2200" dirty="0" smtClean="0"/>
          </a:p>
          <a:p>
            <a:pPr marL="342900" indent="-342900" algn="just">
              <a:buAutoNum type="arabicPeriod"/>
            </a:pPr>
            <a:r>
              <a:rPr lang="en-US" sz="2200" dirty="0" err="1" smtClean="0"/>
              <a:t>Pengumpulan</a:t>
            </a:r>
            <a:r>
              <a:rPr lang="en-US" sz="2200" dirty="0" smtClean="0"/>
              <a:t> </a:t>
            </a:r>
            <a:r>
              <a:rPr lang="en-US" sz="2200" dirty="0" err="1" smtClean="0"/>
              <a:t>tugas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terlambat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diberi</a:t>
            </a:r>
            <a:r>
              <a:rPr lang="en-US" sz="2200" dirty="0" smtClean="0"/>
              <a:t> </a:t>
            </a:r>
            <a:r>
              <a:rPr lang="en-US" sz="2200" dirty="0" err="1" smtClean="0"/>
              <a:t>sangsi</a:t>
            </a:r>
            <a:r>
              <a:rPr lang="en-US" sz="2200" dirty="0" smtClean="0"/>
              <a:t>, </a:t>
            </a:r>
          </a:p>
          <a:p>
            <a:pPr marL="342900" indent="-342900" algn="just"/>
            <a:r>
              <a:rPr lang="en-US" sz="2200" dirty="0" smtClean="0"/>
              <a:t>     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harinya</a:t>
            </a:r>
            <a:r>
              <a:rPr lang="en-US" sz="2200" dirty="0" smtClean="0"/>
              <a:t> -5.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638800" cy="6318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Proses</a:t>
            </a:r>
            <a:r>
              <a:rPr lang="en-US" sz="4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sz="4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penilaian</a:t>
            </a:r>
            <a:r>
              <a:rPr lang="en-US" sz="4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pembelajaran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Format </a:t>
            </a:r>
            <a:r>
              <a:rPr lang="en-US" b="1" dirty="0" err="1" smtClean="0">
                <a:solidFill>
                  <a:srgbClr val="00B0F0"/>
                </a:solidFill>
              </a:rPr>
              <a:t>Tugas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harus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sesuai</a:t>
            </a:r>
            <a:r>
              <a:rPr lang="en-US" b="1" dirty="0" smtClean="0">
                <a:solidFill>
                  <a:srgbClr val="00B0F0"/>
                </a:solidFill>
              </a:rPr>
              <a:t> !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Rata </a:t>
            </a:r>
            <a:r>
              <a:rPr lang="en-US" dirty="0" err="1" smtClean="0"/>
              <a:t>rata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40x40 cm 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diberitahukan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WAJIB </a:t>
            </a:r>
            <a:r>
              <a:rPr lang="en-US" dirty="0" err="1" smtClean="0"/>
              <a:t>memberikan</a:t>
            </a:r>
            <a:r>
              <a:rPr lang="en-US" dirty="0" smtClean="0"/>
              <a:t> name tag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alas.</a:t>
            </a:r>
          </a:p>
          <a:p>
            <a:pPr lvl="0"/>
            <a:r>
              <a:rPr lang="en-US" dirty="0" smtClean="0"/>
              <a:t>Name tag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diprint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format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>
                <a:solidFill>
                  <a:srgbClr val="FF0000"/>
                </a:solidFill>
              </a:rPr>
              <a:t>Tugas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diterima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jika</a:t>
            </a:r>
            <a:r>
              <a:rPr lang="en-US" dirty="0" smtClean="0">
                <a:solidFill>
                  <a:srgbClr val="FF0000"/>
                </a:solidFill>
              </a:rPr>
              <a:t> format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sesuai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alas yang </a:t>
            </a:r>
            <a:r>
              <a:rPr lang="en-US" dirty="0" err="1" smtClean="0"/>
              <a:t>ditentukan</a:t>
            </a:r>
            <a:r>
              <a:rPr lang="en-US" dirty="0" smtClean="0"/>
              <a:t> (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proporsi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UPJ\BAHAN KULIAH\rupa dasar 3d\format tu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3293"/>
            <a:ext cx="5125703" cy="678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RUPA DASAR 3D</vt:lpstr>
      <vt:lpstr>Slide 2</vt:lpstr>
      <vt:lpstr>Slide 3</vt:lpstr>
      <vt:lpstr>Format Tugas harus sesuai !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RUPA DASAR 3D</dc:title>
  <dc:creator>Toufiq Panji Wisesa</dc:creator>
  <cp:lastModifiedBy>Toufiq Panji Wisesa</cp:lastModifiedBy>
  <cp:revision>1</cp:revision>
  <dcterms:created xsi:type="dcterms:W3CDTF">2016-01-25T04:43:01Z</dcterms:created>
  <dcterms:modified xsi:type="dcterms:W3CDTF">2016-01-25T04:43:48Z</dcterms:modified>
</cp:coreProperties>
</file>