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73" r:id="rId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29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197393E9-9D33-4733-8FA1-E911C66BB3BC}" type="datetimeFigureOut">
              <a:rPr lang="en-US" smtClean="0"/>
              <a:t>1/25/2016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CEA171BC-21B4-498C-A67C-2D9E7615DB2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Point Perspective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5715000" cy="501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73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 PT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79395" y="1177169"/>
            <a:ext cx="4699301" cy="3305175"/>
            <a:chOff x="1714500" y="1419225"/>
            <a:chExt cx="5715000" cy="4019550"/>
          </a:xfrm>
        </p:grpSpPr>
        <p:pic>
          <p:nvPicPr>
            <p:cNvPr id="614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500" y="1419225"/>
              <a:ext cx="5715000" cy="4019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2362200" y="1524000"/>
              <a:ext cx="30480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1981200" y="3581400"/>
              <a:ext cx="1447800" cy="1371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28800" y="5181600"/>
              <a:ext cx="5486400" cy="1524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04800"/>
            <a:ext cx="4225940" cy="34840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5" y="3352800"/>
            <a:ext cx="2365910" cy="3342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471832"/>
            <a:ext cx="4630324" cy="3461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49228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363</TotalTime>
  <Words>6</Words>
  <Application>Microsoft Office PowerPoint</Application>
  <PresentationFormat>On-screen Show (4:3)</PresentationFormat>
  <Paragraphs>2</Paragraphs>
  <Slides>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3" baseType="lpstr">
      <vt:lpstr>Angles</vt:lpstr>
      <vt:lpstr>2 Point Perspective</vt:lpstr>
      <vt:lpstr>2 PT EXAMPLES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Gambar Konstruktif</dc:title>
  <dc:creator>User</dc:creator>
  <cp:lastModifiedBy>dear.rina</cp:lastModifiedBy>
  <cp:revision>20</cp:revision>
  <dcterms:created xsi:type="dcterms:W3CDTF">2013-01-31T05:55:56Z</dcterms:created>
  <dcterms:modified xsi:type="dcterms:W3CDTF">2016-01-25T02:06:22Z</dcterms:modified>
</cp:coreProperties>
</file>