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UTS :</a:t>
            </a:r>
            <a:br>
              <a:rPr lang="en-US" dirty="0" smtClean="0"/>
            </a:br>
            <a:r>
              <a:rPr lang="en-US" dirty="0" smtClean="0"/>
              <a:t>GAMBAR TAMPAK SEDERHANA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934200" cy="467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66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SEDERHANA</a:t>
            </a:r>
            <a:endParaRPr 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345"/>
            <a:ext cx="802506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1142998"/>
            <a:ext cx="4191000" cy="29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 EXPECTATIONS : GAMBAR TAMPAK + EXPLODED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4" y="1486032"/>
            <a:ext cx="43005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333500"/>
            <a:ext cx="36600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3886332"/>
            <a:ext cx="39308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5" y="3886332"/>
            <a:ext cx="3759091" cy="295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72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363</TotalTime>
  <Words>13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Angles</vt:lpstr>
      <vt:lpstr>AFTER UTS : GAMBAR TAMPAK SEDERHANA</vt:lpstr>
      <vt:lpstr>RENDERING SEDERHANA</vt:lpstr>
      <vt:lpstr>UAS EXPECTATIONS : GAMBAR TAMPAK + EXPLODED 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dear.rina</cp:lastModifiedBy>
  <cp:revision>21</cp:revision>
  <dcterms:created xsi:type="dcterms:W3CDTF">2013-01-31T05:55:56Z</dcterms:created>
  <dcterms:modified xsi:type="dcterms:W3CDTF">2016-01-25T02:06:41Z</dcterms:modified>
</cp:coreProperties>
</file>