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BCE20-5A4B-4702-A86C-C657EE1CD1D3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09151-CB87-4C70-BB60-8EC564C090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054A0-630F-4FA8-9892-D741BB0EEB78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4CB3C-48F9-474F-B976-3F233E085A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iki/Italia" TargetMode="External"/><Relationship Id="rId3" Type="http://schemas.openxmlformats.org/officeDocument/2006/relationships/hyperlink" Target="http://id.wikipedia.org/wiki/Musisi" TargetMode="External"/><Relationship Id="rId7" Type="http://schemas.openxmlformats.org/officeDocument/2006/relationships/hyperlink" Target="http://id.wikipedia.org/wiki/Renaisans" TargetMode="External"/><Relationship Id="rId2" Type="http://schemas.openxmlformats.org/officeDocument/2006/relationships/hyperlink" Target="http://id.wikipedia.org/wiki/Arsite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Pelukis" TargetMode="External"/><Relationship Id="rId5" Type="http://schemas.openxmlformats.org/officeDocument/2006/relationships/hyperlink" Target="http://id.wikipedia.org/wiki/Pematung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id.wikipedia.org/wiki/Penulis" TargetMode="External"/><Relationship Id="rId9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iondi" panose="02000505030000020004" pitchFamily="2" charset="0"/>
              </a:rPr>
              <a:t>DESAIN PRODUK 1</a:t>
            </a:r>
            <a:r>
              <a:rPr lang="en-US" dirty="0" smtClean="0">
                <a:latin typeface="Arial Black" pitchFamily="34" charset="0"/>
              </a:rPr>
              <a:t/>
            </a:r>
            <a:br>
              <a:rPr lang="en-US" dirty="0" smtClean="0">
                <a:latin typeface="Arial Black" pitchFamily="34" charset="0"/>
              </a:rPr>
            </a:b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sz="2200" dirty="0" err="1" smtClean="0">
                <a:latin typeface="+mn-lt"/>
              </a:rPr>
              <a:t>Toufiq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Panji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 err="1" smtClean="0">
                <a:latin typeface="+mn-lt"/>
              </a:rPr>
              <a:t>Wisesa</a:t>
            </a:r>
            <a:endParaRPr lang="en-US" sz="2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Apa</a:t>
            </a:r>
            <a:r>
              <a:rPr lang="en-US" sz="3600" dirty="0" smtClean="0"/>
              <a:t> </a:t>
            </a:r>
            <a:r>
              <a:rPr lang="en-US" sz="3600" dirty="0" err="1" smtClean="0"/>
              <a:t>itu</a:t>
            </a:r>
            <a:r>
              <a:rPr lang="en-US" sz="3600" dirty="0" smtClean="0"/>
              <a:t> </a:t>
            </a:r>
            <a:r>
              <a:rPr lang="en-US" sz="3600" dirty="0" err="1" smtClean="0"/>
              <a:t>desain</a:t>
            </a:r>
            <a:r>
              <a:rPr lang="en-US" sz="3600" dirty="0" smtClean="0"/>
              <a:t> </a:t>
            </a:r>
            <a:r>
              <a:rPr lang="en-US" sz="3600" dirty="0" err="1" smtClean="0"/>
              <a:t>produk</a:t>
            </a:r>
            <a:r>
              <a:rPr lang="en-US" sz="3600" dirty="0" smtClean="0"/>
              <a:t> 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Desain</a:t>
            </a:r>
            <a:r>
              <a:rPr lang="en-US" dirty="0" smtClean="0"/>
              <a:t> :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err="1" smtClean="0"/>
              <a:t>Produk</a:t>
            </a:r>
            <a:r>
              <a:rPr lang="en-US" dirty="0" smtClean="0"/>
              <a:t>: Benda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: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b="1" dirty="0" err="1" smtClean="0"/>
              <a:t>estetika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fungsi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40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Area </a:t>
            </a:r>
            <a:r>
              <a:rPr lang="en-US" dirty="0" err="1" smtClean="0"/>
              <a:t>spesialisasi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sangatlah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otomotif,lighting</a:t>
            </a:r>
            <a:r>
              <a:rPr lang="en-US" dirty="0" smtClean="0"/>
              <a:t>, furniture, fashion, </a:t>
            </a:r>
            <a:r>
              <a:rPr lang="en-US" dirty="0" err="1" smtClean="0"/>
              <a:t>dsb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desainer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menguasai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spesialisasi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?</a:t>
            </a:r>
            <a:endParaRPr lang="en-US" dirty="0"/>
          </a:p>
        </p:txBody>
      </p:sp>
      <p:pic>
        <p:nvPicPr>
          <p:cNvPr id="2050" name="Picture 2" descr="http://www.derby.ac.uk/images/dr_ca67b69dc84ce207e7fbf325f39e1eb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1600200"/>
            <a:ext cx="3027835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1524000"/>
          </a:xfrm>
        </p:spPr>
        <p:txBody>
          <a:bodyPr/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karier</a:t>
            </a:r>
            <a:r>
              <a:rPr lang="en-US" dirty="0" smtClean="0"/>
              <a:t>/</a:t>
            </a:r>
            <a:r>
              <a:rPr lang="en-US" dirty="0" err="1" smtClean="0"/>
              <a:t>profesional</a:t>
            </a:r>
            <a:r>
              <a:rPr lang="en-US" dirty="0" smtClean="0"/>
              <a:t> ?</a:t>
            </a:r>
            <a:endParaRPr lang="en-US" dirty="0"/>
          </a:p>
        </p:txBody>
      </p:sp>
      <p:pic>
        <p:nvPicPr>
          <p:cNvPr id="17410" name="Picture 2" descr="http://d1gns46gm3ntni.cloudfront.net/educations/education143911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4304565" cy="3581400"/>
          </a:xfrm>
          <a:prstGeom prst="rect">
            <a:avLst/>
          </a:prstGeom>
          <a:noFill/>
        </p:spPr>
      </p:pic>
      <p:pic>
        <p:nvPicPr>
          <p:cNvPr id="17412" name="Picture 4" descr="http://www.kompasstrategy.com/wp-content/uploads/2013/01/brain-lamp-design-306x3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96354" y="214656"/>
            <a:ext cx="3438046" cy="359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Apakah</a:t>
            </a:r>
            <a:r>
              <a:rPr lang="en-US" sz="3200" dirty="0" smtClean="0"/>
              <a:t> </a:t>
            </a:r>
            <a:r>
              <a:rPr lang="en-US" sz="3200" dirty="0" err="1" smtClean="0"/>
              <a:t>desainer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harus</a:t>
            </a:r>
            <a:r>
              <a:rPr lang="en-US" sz="3200" dirty="0" smtClean="0"/>
              <a:t> </a:t>
            </a:r>
            <a:r>
              <a:rPr lang="en-US" sz="3200" dirty="0" err="1" smtClean="0"/>
              <a:t>selalu</a:t>
            </a:r>
            <a:r>
              <a:rPr lang="en-US" sz="3200" dirty="0" smtClean="0"/>
              <a:t> </a:t>
            </a:r>
            <a:r>
              <a:rPr lang="en-US" sz="3200" dirty="0" err="1" smtClean="0"/>
              <a:t>berpikir</a:t>
            </a:r>
            <a:r>
              <a:rPr lang="en-US" sz="3200" dirty="0" smtClean="0"/>
              <a:t> </a:t>
            </a:r>
            <a:r>
              <a:rPr lang="en-US" sz="3200" dirty="0" err="1" smtClean="0"/>
              <a:t>masa</a:t>
            </a:r>
            <a:r>
              <a:rPr lang="en-US" sz="3200" dirty="0" smtClean="0"/>
              <a:t> </a:t>
            </a:r>
            <a:r>
              <a:rPr lang="en-US" sz="3200" dirty="0" err="1" smtClean="0"/>
              <a:t>depan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Tidak</a:t>
            </a:r>
            <a:r>
              <a:rPr lang="en-US" b="1" dirty="0" smtClean="0"/>
              <a:t> </a:t>
            </a:r>
            <a:r>
              <a:rPr lang="en-US" b="1" dirty="0" err="1" smtClean="0"/>
              <a:t>selalu</a:t>
            </a:r>
            <a:r>
              <a:rPr lang="en-US" b="1" dirty="0" smtClean="0"/>
              <a:t> !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Desainer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intinya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.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, </a:t>
            </a:r>
            <a:r>
              <a:rPr lang="en-US" dirty="0" err="1" smtClean="0"/>
              <a:t>sekarang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potensinya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(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emosi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Dari </a:t>
            </a:r>
            <a:r>
              <a:rPr lang="en-US" dirty="0" err="1" smtClean="0"/>
              <a:t>sinilah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NILAI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55320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/>
              <a:t>Ide</a:t>
            </a:r>
            <a:r>
              <a:rPr lang="en-US" sz="3600" dirty="0" smtClean="0"/>
              <a:t> </a:t>
            </a:r>
            <a:r>
              <a:rPr lang="en-US" sz="3600" dirty="0" err="1" smtClean="0"/>
              <a:t>diatas</a:t>
            </a:r>
            <a:r>
              <a:rPr lang="en-US" sz="3600" dirty="0" smtClean="0"/>
              <a:t> segala2nya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kreasi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IDE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,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direalisasikan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b="1" dirty="0" err="1" smtClean="0"/>
              <a:t>sketsa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prototype (model)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jauhnya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b="1" dirty="0" err="1" smtClean="0"/>
              <a:t>produksi</a:t>
            </a:r>
            <a:r>
              <a:rPr lang="en-US" b="1" dirty="0" smtClean="0"/>
              <a:t>, </a:t>
            </a:r>
            <a:r>
              <a:rPr lang="en-US" b="1" dirty="0" err="1" smtClean="0"/>
              <a:t>logistik,dan</a:t>
            </a:r>
            <a:r>
              <a:rPr lang="en-US" b="1" dirty="0" smtClean="0"/>
              <a:t> marketing.</a:t>
            </a:r>
            <a:endParaRPr lang="en-US" b="1" dirty="0"/>
          </a:p>
        </p:txBody>
      </p:sp>
      <p:pic>
        <p:nvPicPr>
          <p:cNvPr id="19458" name="Picture 2" descr="http://rappingmanual.com/wp-content/uploads/2013/01/BrightIde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666791"/>
            <a:ext cx="5715000" cy="21912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Leonardo </a:t>
            </a:r>
            <a:r>
              <a:rPr lang="en-US" dirty="0" err="1" smtClean="0"/>
              <a:t>Da</a:t>
            </a:r>
            <a:r>
              <a:rPr lang="en-US" dirty="0" smtClean="0"/>
              <a:t> Vinci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err="1" smtClean="0"/>
              <a:t>Desainer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KREATOR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pencapaiannya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KREATOR </a:t>
            </a:r>
            <a:r>
              <a:rPr lang="en-US" dirty="0" err="1" smtClean="0"/>
              <a:t>terkenal</a:t>
            </a:r>
            <a:r>
              <a:rPr lang="en-US" dirty="0" smtClean="0"/>
              <a:t>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Leonardo </a:t>
            </a:r>
            <a:r>
              <a:rPr lang="en-US" dirty="0" err="1" smtClean="0"/>
              <a:t>Da</a:t>
            </a:r>
            <a:r>
              <a:rPr lang="en-US" dirty="0" smtClean="0"/>
              <a:t> Vinci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beliau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seniman</a:t>
            </a:r>
            <a:r>
              <a:rPr lang="en-US" dirty="0" smtClean="0"/>
              <a:t> </a:t>
            </a:r>
            <a:r>
              <a:rPr lang="en-US" dirty="0" err="1" smtClean="0"/>
              <a:t>jenius</a:t>
            </a:r>
            <a:r>
              <a:rPr lang="en-US" dirty="0" smtClean="0"/>
              <a:t> </a:t>
            </a:r>
            <a:r>
              <a:rPr lang="en-US" dirty="0" err="1" smtClean="0"/>
              <a:t>serba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048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Dia</a:t>
            </a:r>
            <a:r>
              <a:rPr lang="en-US" b="1" dirty="0" smtClean="0"/>
              <a:t> </a:t>
            </a:r>
            <a:r>
              <a:rPr lang="en-US" b="1" dirty="0" err="1" smtClean="0"/>
              <a:t>adalah</a:t>
            </a:r>
            <a:r>
              <a:rPr lang="en-US" b="1" dirty="0" smtClean="0"/>
              <a:t> </a:t>
            </a:r>
            <a:r>
              <a:rPr lang="en-US" b="1" dirty="0" err="1" smtClean="0"/>
              <a:t>seorang</a:t>
            </a:r>
            <a:r>
              <a:rPr lang="en-US" b="1" dirty="0" smtClean="0"/>
              <a:t> </a:t>
            </a:r>
            <a:r>
              <a:rPr lang="en-US" b="1" dirty="0" err="1" smtClean="0">
                <a:hlinkClick r:id="rId2" tooltip="Arsitek"/>
              </a:rPr>
              <a:t>arsitek</a:t>
            </a:r>
            <a:r>
              <a:rPr lang="en-US" b="1" dirty="0" smtClean="0"/>
              <a:t>, </a:t>
            </a:r>
            <a:r>
              <a:rPr lang="en-US" b="1" dirty="0" err="1" smtClean="0">
                <a:hlinkClick r:id="rId3" tooltip="Musisi"/>
              </a:rPr>
              <a:t>musisi</a:t>
            </a:r>
            <a:r>
              <a:rPr lang="en-US" b="1" dirty="0" smtClean="0"/>
              <a:t>, </a:t>
            </a:r>
            <a:r>
              <a:rPr lang="en-US" b="1" dirty="0" err="1" smtClean="0">
                <a:hlinkClick r:id="rId4" tooltip="Penulis"/>
              </a:rPr>
              <a:t>penulis</a:t>
            </a:r>
            <a:r>
              <a:rPr lang="en-US" b="1" dirty="0" smtClean="0"/>
              <a:t>, </a:t>
            </a:r>
            <a:r>
              <a:rPr lang="en-US" b="1" dirty="0" err="1" smtClean="0">
                <a:hlinkClick r:id="rId5" tooltip="Pematung"/>
              </a:rPr>
              <a:t>pematung</a:t>
            </a:r>
            <a:r>
              <a:rPr lang="en-US" b="1" dirty="0" smtClean="0"/>
              <a:t>,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>
                <a:hlinkClick r:id="rId6" tooltip="Pelukis"/>
              </a:rPr>
              <a:t>pelukis</a:t>
            </a:r>
            <a:r>
              <a:rPr lang="en-US" b="1" dirty="0" smtClean="0"/>
              <a:t> </a:t>
            </a:r>
            <a:r>
              <a:rPr lang="en-US" b="1" dirty="0" err="1" smtClean="0">
                <a:hlinkClick r:id="rId7" tooltip="Renaisans"/>
              </a:rPr>
              <a:t>Renaisans</a:t>
            </a:r>
            <a:r>
              <a:rPr lang="en-US" b="1" dirty="0" smtClean="0"/>
              <a:t> </a:t>
            </a:r>
            <a:r>
              <a:rPr lang="en-US" b="1" dirty="0" smtClean="0">
                <a:hlinkClick r:id="rId8" tooltip="Italia"/>
              </a:rPr>
              <a:t>Italia</a:t>
            </a:r>
            <a:r>
              <a:rPr lang="en-US" b="1" dirty="0" smtClean="0"/>
              <a:t>. </a:t>
            </a:r>
            <a:r>
              <a:rPr lang="en-US" b="1" dirty="0" err="1" smtClean="0"/>
              <a:t>Ia</a:t>
            </a:r>
            <a:r>
              <a:rPr lang="en-US" b="1" dirty="0" smtClean="0"/>
              <a:t> </a:t>
            </a:r>
            <a:r>
              <a:rPr lang="en-US" b="1" dirty="0" err="1" smtClean="0"/>
              <a:t>digambarkan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arketipe "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  <a:r>
              <a:rPr lang="en-US" b="1" dirty="0" err="1" smtClean="0"/>
              <a:t>renaisans</a:t>
            </a:r>
            <a:r>
              <a:rPr lang="en-US" b="1" dirty="0" smtClean="0"/>
              <a:t>"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genius universal.</a:t>
            </a:r>
            <a:endParaRPr lang="en-US" b="1" dirty="0"/>
          </a:p>
        </p:txBody>
      </p:sp>
      <p:pic>
        <p:nvPicPr>
          <p:cNvPr id="18434" name="Picture 2" descr="http://prints.encore-editions.com/500/0/leonardo-da-vinci-paintings-and-drawings-study-for-crossbows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8600" y="1600200"/>
            <a:ext cx="4240582" cy="3095626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990600" y="4876800"/>
            <a:ext cx="2895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Study for Crossbows Painting</a:t>
            </a:r>
            <a:endParaRPr lang="en-US" dirty="0"/>
          </a:p>
        </p:txBody>
      </p:sp>
      <p:pic>
        <p:nvPicPr>
          <p:cNvPr id="18436" name="Picture 4" descr="http://prints.encore-editions.com/500/0/leonardo-da-vinci-paintings-and-drawings-archers-and-explosives-1482-85.jpg?side_color=FFF&amp;pretty_url=true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648200" y="1600200"/>
            <a:ext cx="4267200" cy="310652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105400" y="4800600"/>
            <a:ext cx="3139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Archers and Explosives 1482-85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leonardodavincisinventions.com/wp-content/uploads/2012/02/Da-Vinci-gli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4566571" cy="35052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62000" y="3581400"/>
            <a:ext cx="313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Leonardo's Inventions for Flight</a:t>
            </a:r>
            <a:endParaRPr lang="en-US" dirty="0"/>
          </a:p>
        </p:txBody>
      </p:sp>
      <p:pic>
        <p:nvPicPr>
          <p:cNvPr id="21508" name="Picture 4" descr="http://www.leonardodavinci.net/images/gallery/flyingmachine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643664"/>
            <a:ext cx="4495800" cy="368093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6172200" y="6336268"/>
            <a:ext cx="160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Flying Machine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258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DESAIN PRODUK 1  Toufiq Panji Wisesa</vt:lpstr>
      <vt:lpstr>Apa itu desain produk ?</vt:lpstr>
      <vt:lpstr>Desain produk saat ini</vt:lpstr>
      <vt:lpstr>PowerPoint Presentation</vt:lpstr>
      <vt:lpstr>Apakah desainer produk harus selalu berpikir masa depan?</vt:lpstr>
      <vt:lpstr>Ide diatas segala2nya</vt:lpstr>
      <vt:lpstr>Leonardo Da Vinci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DESAIN PRODUK 1</dc:title>
  <dc:creator>Toufiq Panji Wisesa</dc:creator>
  <cp:lastModifiedBy>User</cp:lastModifiedBy>
  <cp:revision>14</cp:revision>
  <dcterms:created xsi:type="dcterms:W3CDTF">2014-08-26T01:27:39Z</dcterms:created>
  <dcterms:modified xsi:type="dcterms:W3CDTF">2015-01-12T03:05:42Z</dcterms:modified>
</cp:coreProperties>
</file>