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0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6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3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0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E702-817B-4677-A684-5B5D64C8F17A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2C40-8D2C-4287-8205-31FCF7304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YQjB0&amp;url=http://www.schrockguide.net/infographics-as-an-assessment.html&amp;ei=SphQVLyfL4a78gXVzYHoBw&amp;bvm=bv.78597519,d.dGc&amp;psig=AFQjCNG90rnao0XVBakWsS2xLv0rlQ-eeg&amp;ust=141465434971350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dirty="0" err="1" smtClean="0"/>
              <a:t>Periode</a:t>
            </a:r>
            <a:endParaRPr lang="en-US" b="1" dirty="0" smtClean="0"/>
          </a:p>
          <a:p>
            <a:pPr marL="514350" indent="-514350"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historis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 </a:t>
            </a:r>
            <a:r>
              <a:rPr lang="en-US" dirty="0" err="1" smtClean="0"/>
              <a:t>Mis</a:t>
            </a:r>
            <a:r>
              <a:rPr lang="en-US" dirty="0" smtClean="0"/>
              <a:t>: </a:t>
            </a:r>
            <a:r>
              <a:rPr lang="en-US" dirty="0" err="1" smtClean="0"/>
              <a:t>Klasik</a:t>
            </a:r>
            <a:r>
              <a:rPr lang="en-US" dirty="0" smtClean="0"/>
              <a:t>-Modern-Postmodern</a:t>
            </a:r>
          </a:p>
          <a:p>
            <a:pPr marL="514350" indent="-514350">
              <a:buAutoNum type="arabicPeriod" startAt="2"/>
            </a:pPr>
            <a:r>
              <a:rPr lang="en-US" b="1" dirty="0" smtClean="0"/>
              <a:t>Partial</a:t>
            </a:r>
          </a:p>
          <a:p>
            <a:pPr marL="514350" indent="-514350">
              <a:buNone/>
            </a:pPr>
            <a:r>
              <a:rPr lang="en-US" dirty="0" smtClean="0"/>
              <a:t>      Gaya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3.  </a:t>
            </a:r>
            <a:r>
              <a:rPr lang="en-US" b="1" dirty="0" err="1" smtClean="0"/>
              <a:t>Asosisasi</a:t>
            </a:r>
            <a:r>
              <a:rPr lang="en-US" b="1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personality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pemaknaannya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59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Picture 8" descr="http://www.worldofkitsch.com/objects/images/home_inflatable_leopardc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733800"/>
            <a:ext cx="3383881" cy="25717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Kitsch</a:t>
            </a:r>
            <a:endParaRPr lang="en-US" dirty="0"/>
          </a:p>
        </p:txBody>
      </p:sp>
      <p:pic>
        <p:nvPicPr>
          <p:cNvPr id="72706" name="Picture 2" descr="http://www.neo-geishax.com.au/images/uploads/kitsch-kaos/handbags/kitsch_kaos_positively_%20Charming_r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2895600" cy="4133850"/>
          </a:xfrm>
          <a:prstGeom prst="rect">
            <a:avLst/>
          </a:prstGeom>
          <a:noFill/>
        </p:spPr>
      </p:pic>
      <p:pic>
        <p:nvPicPr>
          <p:cNvPr id="72708" name="Picture 4" descr="http://www.redferret.net/wp-content/uploads/2008/09/ladyset1-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0"/>
            <a:ext cx="3276600" cy="3167381"/>
          </a:xfrm>
          <a:prstGeom prst="rect">
            <a:avLst/>
          </a:prstGeom>
          <a:noFill/>
        </p:spPr>
      </p:pic>
      <p:pic>
        <p:nvPicPr>
          <p:cNvPr id="72710" name="Picture 6" descr="http://assets1.craftsvilla.com/catalog/product/cache/1/image/9df78eab33525d08d6e5fb8d27136e95/d/s/dsc_4684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4418" y="1143000"/>
            <a:ext cx="2939582" cy="344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21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makna</a:t>
            </a:r>
            <a:r>
              <a:rPr lang="en-US" sz="3200" dirty="0" smtClean="0"/>
              <a:t> partial, 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lagi</a:t>
            </a:r>
            <a:r>
              <a:rPr lang="en-US" sz="3200" dirty="0" smtClean="0"/>
              <a:t> </a:t>
            </a:r>
            <a:r>
              <a:rPr lang="en-US" sz="3200" dirty="0" err="1" smtClean="0"/>
              <a:t>istilah</a:t>
            </a:r>
            <a:r>
              <a:rPr lang="en-US" sz="3200" dirty="0" smtClean="0"/>
              <a:t> </a:t>
            </a:r>
            <a:r>
              <a:rPr lang="en-US" sz="3200" dirty="0" err="1" smtClean="0"/>
              <a:t>gaya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berkembang</a:t>
            </a:r>
            <a:r>
              <a:rPr lang="en-US" sz="3200" dirty="0" smtClean="0"/>
              <a:t> </a:t>
            </a:r>
            <a:r>
              <a:rPr lang="en-US" sz="3200" dirty="0" err="1" smtClean="0"/>
              <a:t>sampai</a:t>
            </a:r>
            <a:r>
              <a:rPr lang="en-US" sz="3200" dirty="0" smtClean="0"/>
              <a:t> </a:t>
            </a:r>
            <a:r>
              <a:rPr lang="en-US" sz="3200" dirty="0" err="1" smtClean="0"/>
              <a:t>saat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Hybrid</a:t>
            </a:r>
          </a:p>
          <a:p>
            <a:r>
              <a:rPr lang="en-US" dirty="0" smtClean="0"/>
              <a:t>Edgy</a:t>
            </a:r>
          </a:p>
          <a:p>
            <a:r>
              <a:rPr lang="en-US" dirty="0" smtClean="0"/>
              <a:t>Androgyny, </a:t>
            </a:r>
            <a:r>
              <a:rPr lang="en-US" dirty="0" err="1" smtClean="0"/>
              <a:t>dll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Kepekaan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desainer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sangat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mengamati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perkembangan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desain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4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pengklasifikasian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Karakter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Umur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Target market/ strata </a:t>
            </a:r>
            <a:r>
              <a:rPr lang="en-US" dirty="0" err="1" smtClean="0"/>
              <a:t>kelas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Gender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Temperatur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Iklim</a:t>
            </a:r>
            <a:r>
              <a:rPr lang="en-US" dirty="0" smtClean="0"/>
              <a:t> / </a:t>
            </a:r>
            <a:r>
              <a:rPr lang="en-US" dirty="0" err="1" smtClean="0"/>
              <a:t>Cuaca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Asosiasi</a:t>
            </a:r>
            <a:r>
              <a:rPr lang="en-US" b="1" dirty="0" smtClean="0"/>
              <a:t> / </a:t>
            </a:r>
            <a:r>
              <a:rPr lang="en-US" b="1" dirty="0" err="1" smtClean="0"/>
              <a:t>Pencitraan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87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Pembuatan</a:t>
            </a:r>
            <a:r>
              <a:rPr lang="en-US" dirty="0" smtClean="0"/>
              <a:t> Image Board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pencitraan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http://evolver.fm/wp-content/uploads/2011/06/bjork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3895725" cy="285117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http://www.santafe.com/site/images/made/images/events/thumbs/healthy_kids_family_fun_dayTHUMB_1000_871_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76600"/>
            <a:ext cx="3448050" cy="3004928"/>
          </a:xfrm>
          <a:prstGeom prst="rect">
            <a:avLst/>
          </a:prstGeom>
          <a:noFill/>
        </p:spPr>
      </p:pic>
      <p:pic>
        <p:nvPicPr>
          <p:cNvPr id="75778" name="Picture 2" descr="http://extendcreative.com/wp-content/uploads/2014/06/Art-Abstract-Pai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62000" y="533400"/>
            <a:ext cx="3941858" cy="2990850"/>
          </a:xfrm>
          <a:prstGeom prst="rect">
            <a:avLst/>
          </a:prstGeom>
          <a:noFill/>
        </p:spPr>
      </p:pic>
      <p:pic>
        <p:nvPicPr>
          <p:cNvPr id="4" name="Picture 6" descr="http://oneidacountypublichealth.org/wp-content/uploads/2011/12/toy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200400"/>
            <a:ext cx="3429000" cy="3017221"/>
          </a:xfrm>
          <a:prstGeom prst="rect">
            <a:avLst/>
          </a:prstGeom>
          <a:noFill/>
        </p:spPr>
      </p:pic>
      <p:pic>
        <p:nvPicPr>
          <p:cNvPr id="75780" name="Picture 4" descr="https://s-media-cache-ec0.pinimg.com/236x/3f/f7/39/3ff73993dc40592bc85bf4b8819b26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914400"/>
            <a:ext cx="2247900" cy="2809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020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blog.2modern.com/wp-content/uploads/2010/10/6a00d834522c5069e201156fbc7014970b-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6019800" cy="2809240"/>
          </a:xfrm>
          <a:prstGeom prst="rect">
            <a:avLst/>
          </a:prstGeom>
          <a:noFill/>
        </p:spPr>
      </p:pic>
      <p:pic>
        <p:nvPicPr>
          <p:cNvPr id="61446" name="Picture 6" descr="http://cdn.inthralld.com/wp-content/uploads/2013/05/Product-Guide-10-Fun-and-Useful-Silicone-Kitchen-Tool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181600" cy="3454401"/>
          </a:xfrm>
          <a:prstGeom prst="rect">
            <a:avLst/>
          </a:prstGeom>
          <a:noFill/>
        </p:spPr>
      </p:pic>
      <p:pic>
        <p:nvPicPr>
          <p:cNvPr id="61450" name="Picture 10" descr="http://www.likecool.com/Gear/Desktop/Elecom%20Soap%20Mouse/Elecom-Soap-Mous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486400" y="228600"/>
            <a:ext cx="3429000" cy="3429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19800" y="4191000"/>
            <a:ext cx="3124200" cy="266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b="1" dirty="0" smtClean="0"/>
              <a:t>Gaya: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Pop, Minimal</a:t>
            </a:r>
            <a:br>
              <a:rPr lang="en-US" sz="1800" dirty="0" smtClean="0"/>
            </a:br>
            <a:r>
              <a:rPr lang="en-US" sz="1800" b="1" dirty="0" err="1" smtClean="0"/>
              <a:t>Asosiasi</a:t>
            </a:r>
            <a:r>
              <a:rPr lang="en-US" sz="1800" b="1" dirty="0" smtClean="0"/>
              <a:t>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1. </a:t>
            </a:r>
            <a:r>
              <a:rPr lang="en-US" sz="1800" dirty="0" err="1" smtClean="0"/>
              <a:t>Umur</a:t>
            </a:r>
            <a:r>
              <a:rPr lang="en-US" sz="1800" dirty="0" smtClean="0"/>
              <a:t>: </a:t>
            </a:r>
            <a:r>
              <a:rPr lang="en-US" sz="1800" dirty="0" err="1" smtClean="0"/>
              <a:t>Anak</a:t>
            </a:r>
            <a:r>
              <a:rPr lang="en-US" sz="1800" dirty="0" smtClean="0"/>
              <a:t>-</a:t>
            </a:r>
            <a:r>
              <a:rPr lang="en-US" sz="1800" dirty="0" err="1" smtClean="0"/>
              <a:t>anak</a:t>
            </a:r>
            <a:r>
              <a:rPr lang="en-US" sz="1800" dirty="0" smtClean="0"/>
              <a:t>-</a:t>
            </a:r>
            <a:r>
              <a:rPr lang="en-US" sz="1800" dirty="0" err="1" smtClean="0"/>
              <a:t>Remaja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2. </a:t>
            </a:r>
            <a:r>
              <a:rPr lang="en-US" sz="1800" dirty="0" err="1" smtClean="0"/>
              <a:t>Karakter</a:t>
            </a:r>
            <a:r>
              <a:rPr lang="en-US" sz="1800" dirty="0" smtClean="0"/>
              <a:t>: </a:t>
            </a:r>
            <a:r>
              <a:rPr lang="en-US" sz="1800" dirty="0" err="1" smtClean="0"/>
              <a:t>Riang</a:t>
            </a:r>
            <a:r>
              <a:rPr lang="en-US" sz="1800" dirty="0" smtClean="0"/>
              <a:t>, </a:t>
            </a:r>
            <a:r>
              <a:rPr lang="en-US" sz="1800" dirty="0" err="1" smtClean="0"/>
              <a:t>gembira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3. Gender: </a:t>
            </a:r>
            <a:r>
              <a:rPr lang="en-US" sz="1800" dirty="0" err="1" smtClean="0"/>
              <a:t>Laki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Perempuan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4. Target market: </a:t>
            </a:r>
            <a:r>
              <a:rPr lang="en-US" sz="1800" dirty="0" err="1" smtClean="0"/>
              <a:t>Menengah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5. </a:t>
            </a:r>
            <a:r>
              <a:rPr lang="en-US" sz="1800" dirty="0" err="1" smtClean="0"/>
              <a:t>Temperatur</a:t>
            </a:r>
            <a:r>
              <a:rPr lang="en-US" sz="1800" dirty="0" smtClean="0"/>
              <a:t>: </a:t>
            </a:r>
            <a:r>
              <a:rPr lang="en-US" sz="1800" dirty="0" err="1" smtClean="0"/>
              <a:t>Hangat</a:t>
            </a:r>
            <a:r>
              <a:rPr lang="en-US" sz="1800" dirty="0" smtClean="0"/>
              <a:t> - </a:t>
            </a:r>
            <a:r>
              <a:rPr lang="en-US" sz="1800" dirty="0" err="1" smtClean="0"/>
              <a:t>Panas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6. </a:t>
            </a:r>
            <a:r>
              <a:rPr lang="en-US" sz="1800" dirty="0" err="1" smtClean="0"/>
              <a:t>Cuaca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Musim</a:t>
            </a:r>
            <a:r>
              <a:rPr lang="en-US" sz="1800" dirty="0" smtClean="0"/>
              <a:t>: </a:t>
            </a:r>
            <a:r>
              <a:rPr lang="en-US" sz="1800" dirty="0" err="1" smtClean="0"/>
              <a:t>Panas</a:t>
            </a:r>
            <a:r>
              <a:rPr lang="en-US" sz="1800" dirty="0" smtClean="0"/>
              <a:t>- Summer</a:t>
            </a:r>
            <a:br>
              <a:rPr lang="en-US" sz="1800" dirty="0" smtClean="0"/>
            </a:br>
            <a:r>
              <a:rPr lang="en-US" sz="1800" dirty="0" err="1" smtClean="0"/>
              <a:t>dll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613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err="1" smtClean="0"/>
              <a:t>Periode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7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Klasik</a:t>
            </a:r>
            <a:r>
              <a:rPr lang="en-US" dirty="0" smtClean="0"/>
              <a:t> …-1940</a:t>
            </a:r>
            <a:endParaRPr lang="en-US" dirty="0"/>
          </a:p>
        </p:txBody>
      </p:sp>
      <p:pic>
        <p:nvPicPr>
          <p:cNvPr id="1026" name="Picture 2" descr="http://i28.photobucket.com/albums/c207/jwko/24t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56783"/>
            <a:ext cx="4191000" cy="2910417"/>
          </a:xfrm>
          <a:prstGeom prst="rect">
            <a:avLst/>
          </a:prstGeom>
          <a:noFill/>
        </p:spPr>
      </p:pic>
      <p:pic>
        <p:nvPicPr>
          <p:cNvPr id="1028" name="Picture 4" descr="http://www.canadianheritage.org/images/large/205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581400" cy="2862482"/>
          </a:xfrm>
          <a:prstGeom prst="rect">
            <a:avLst/>
          </a:prstGeom>
          <a:noFill/>
        </p:spPr>
      </p:pic>
      <p:pic>
        <p:nvPicPr>
          <p:cNvPr id="1032" name="Picture 8" descr="http://4.bp.blogspot.com/__GU_oynHw2o/ST3s6FOcgZI/AAAAAAAAAzc/IvQKb2gspjs/s400/1st+Safety+Bicy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62400"/>
            <a:ext cx="2286000" cy="2695576"/>
          </a:xfrm>
          <a:prstGeom prst="rect">
            <a:avLst/>
          </a:prstGeom>
          <a:noFill/>
        </p:spPr>
      </p:pic>
      <p:pic>
        <p:nvPicPr>
          <p:cNvPr id="1034" name="Picture 10" descr="http://www.motorcycleshdwallpaper.com/wp-content/uploads/images/10836-motorcycle-pictures-ridley-the-mp-vintage-military-style-2009_1280x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962400"/>
            <a:ext cx="4572000" cy="2798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78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 descr="http://static.overkillshop.com/images/product_images/original_images/3425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52800"/>
            <a:ext cx="3505200" cy="3505200"/>
          </a:xfrm>
          <a:prstGeom prst="rect">
            <a:avLst/>
          </a:prstGeom>
          <a:noFill/>
        </p:spPr>
      </p:pic>
      <p:pic>
        <p:nvPicPr>
          <p:cNvPr id="65538" name="Picture 2" descr="http://media.cmgdigital.com/shared/lt/lt_cache/thumbnail/960/img/photos/2012/09/25/f3/7e/AAS_092212_design1_1571443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5105400" cy="3357187"/>
          </a:xfrm>
          <a:prstGeom prst="rect">
            <a:avLst/>
          </a:prstGeom>
          <a:noFill/>
        </p:spPr>
      </p:pic>
      <p:pic>
        <p:nvPicPr>
          <p:cNvPr id="65544" name="Picture 8" descr="https://encrypted-tbn0.gstatic.com/images?q=tbn:ANd9GcQHFHgqaI1r9mXf2TJ7b_TUUgawT9peFHMmyTIhNh_0Cnfwf4fzb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33400"/>
            <a:ext cx="2971800" cy="3333750"/>
          </a:xfrm>
          <a:prstGeom prst="rect">
            <a:avLst/>
          </a:prstGeom>
          <a:noFill/>
        </p:spPr>
      </p:pic>
      <p:pic>
        <p:nvPicPr>
          <p:cNvPr id="65546" name="Picture 10" descr="http://www.selectism.com/news/wp-content/uploads/2012/05/Bauhaus-Barbican-02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86200"/>
            <a:ext cx="3631751" cy="2829686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Modern 1940-1980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172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Modern 1970-1990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2" name="Picture 2" descr="http://api.ning.com/files/kV4MbYiv7oSEc0nd6bajvouoXnEjw1twTo6Q-MaMaUAa3hGaCVvuy-Rbhw-V7H34LDY0hgmD8TNLS5AG8IdCoOmZ5ejfxHNB/10820122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4904" cy="3200400"/>
          </a:xfrm>
          <a:prstGeom prst="rect">
            <a:avLst/>
          </a:prstGeom>
          <a:noFill/>
        </p:spPr>
      </p:pic>
      <p:pic>
        <p:nvPicPr>
          <p:cNvPr id="66564" name="Picture 4" descr="http://media.techeblog.com/images/minisuperleggeravis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410287" cy="3048000"/>
          </a:xfrm>
          <a:prstGeom prst="rect">
            <a:avLst/>
          </a:prstGeom>
          <a:noFill/>
        </p:spPr>
      </p:pic>
      <p:pic>
        <p:nvPicPr>
          <p:cNvPr id="66566" name="Picture 6" descr="http://audi-bike.com/bikes/audi-cross-bike-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97431"/>
            <a:ext cx="4191000" cy="2952751"/>
          </a:xfrm>
          <a:prstGeom prst="rect">
            <a:avLst/>
          </a:prstGeom>
          <a:noFill/>
        </p:spPr>
      </p:pic>
      <p:pic>
        <p:nvPicPr>
          <p:cNvPr id="66568" name="Picture 8" descr="https://fennsheetal.files.wordpress.com/2012/11/product-159-mis-sissy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838200"/>
            <a:ext cx="4495800" cy="235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855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Sony Product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http://cache.gawker.com/assets/images/gizmodo/2009/05/Sony-Timeline-H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752600"/>
            <a:ext cx="8943975" cy="37909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5562600"/>
            <a:ext cx="232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www.schrockguide.net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8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Partial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229600" cy="685800"/>
          </a:xfrm>
        </p:spPr>
        <p:txBody>
          <a:bodyPr/>
          <a:lstStyle/>
          <a:p>
            <a:r>
              <a:rPr lang="en-US" dirty="0" smtClean="0"/>
              <a:t>Retro Design / Vintage</a:t>
            </a:r>
            <a:endParaRPr lang="en-US" dirty="0"/>
          </a:p>
        </p:txBody>
      </p:sp>
      <p:pic>
        <p:nvPicPr>
          <p:cNvPr id="67586" name="Picture 2" descr="http://graphicdesign-blog.com/wp-content/uploads/2012/02/Serie_1_Retro_TV_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191000" cy="2964745"/>
          </a:xfrm>
          <a:prstGeom prst="rect">
            <a:avLst/>
          </a:prstGeom>
          <a:noFill/>
        </p:spPr>
      </p:pic>
      <p:pic>
        <p:nvPicPr>
          <p:cNvPr id="67588" name="Picture 4" descr="https://m1.behance.net/rendition/modules/46665605/disp/efafc2853a19d35415c48535ff603b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990600"/>
            <a:ext cx="4219575" cy="3162859"/>
          </a:xfrm>
          <a:prstGeom prst="rect">
            <a:avLst/>
          </a:prstGeom>
          <a:noFill/>
        </p:spPr>
      </p:pic>
      <p:pic>
        <p:nvPicPr>
          <p:cNvPr id="67590" name="Picture 6" descr="http://designyoutrust.com/wp-content/uploads/2012/08/i1c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76863"/>
            <a:ext cx="2590800" cy="3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60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2" name="Picture 4" descr="http://www.stylepark.com/db-images/cms/magis/img/p243587_488_33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4648200" cy="3200401"/>
          </a:xfrm>
          <a:prstGeom prst="rect">
            <a:avLst/>
          </a:prstGeom>
          <a:noFill/>
        </p:spPr>
      </p:pic>
      <p:pic>
        <p:nvPicPr>
          <p:cNvPr id="68610" name="Picture 2" descr="http://www.technologystudent.com/prddes1/popart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"/>
            <a:ext cx="5410200" cy="2896538"/>
          </a:xfrm>
          <a:prstGeom prst="rect">
            <a:avLst/>
          </a:prstGeom>
          <a:noFill/>
        </p:spPr>
      </p:pic>
      <p:pic>
        <p:nvPicPr>
          <p:cNvPr id="68614" name="Picture 6" descr="http://info.speckdesign.com/Portals/211265/images/zo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200400"/>
            <a:ext cx="3371850" cy="337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10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Minimal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634" name="AutoShape 2" descr="data:image/jpeg;base64,/9j/4AAQSkZJRgABAQAAAQABAAD/2wCEAAkGBxITEhUUExQWFBUUFRQWFRgWFxQWGxUYFBUWFhgVFRUYHCggGB0lGxQUIjEhJSkrLi4uFx8zODMsNygtLisBCgoKDg0NFxAQFCwcHBwsLCwsLCwsKywsLCw3LDcsLCwsLCwsLCwrLCwsNzIsLCwsLDcsNyw3KzcrKysrKysrK//AABEIASsAqQMBIgACEQEDEQH/xAAcAAEAAQUBAQAAAAAAAAAAAAAABwIDBAUGAQj/xABGEAACAQICBwQGBQkGBwAAAAAAAQIDEQQhBQYSMUFRgQdhcZETIjJSobEUFULB0RYjU2JygpKT4TNzoqPS8CRDRGSDsvH/xAAXAQEBAQEAAAAAAAAAAAAAAAAAAQID/8QAHBEBAQEBAQADAQAAAAAAAAAAAAERIQIxQVES/9oADAMBAAIRAxEAPwCTgAAAAAAAAAAAAAAAAAAAAAAAAAAAAAAAAAAAAAAAcdr1rosG1SpJSrNXd81BPdlxb32I7r60Yus/Xrzz4J7KXSORue0/QLVeeIk2oTUXfgrJQt45LzI9lUjwcvgdPOYzXc6Hqtv1pbbfvTll37zarWmrhJxvPbg3ZxctrLub3EaQxFvtSRstAaPeKrxowjKcpZtu9opb5S5IUfQuGrxqQjOOcZxUo+EldfMuFjA4WNKnCnH2acIwXhFJfcXzm0AAAAAAAAAAAAAAAAAAAUVqsYRcpNRjFNyb3JLNtlZq9aNHyxGFq0otpzjlbualbra3UDidYe0CnWjKlRowqxd0/TXaa57Ct8yPamgKs/WjCMU+EZZK/Lak38TzSGjVRlacnCS8y7htL1KatCtZfsQfzR0k/GWDLQ9WD9aF0uGdn1i0/Jne6ra5Rwy9GsFTpRftunKSlLvk53curOVen6z31l/Lp/cjCxWkXN+tUb8IpfIZo+hNE6TpYimqlKW1F5PnFrfGS4PMzCPeyHCzVOtU2rwnsJLctqO1d+OaRIRitQABAAAAAAAAAAAAAAAAANbrFpulg6Eq1W9llGK3zk72jHyfgkzZHHdqWj/SYRTztRk5ytnk1Zyt3fJssEZa065Txrzw1CK+y2qjmv8AyKcb+RzVHDVZOyin4XMlVYX426GbhtIxhuubxhifUuJ90zdC4LYqf8ThvTQ4r0k6bXg4SXxMlaclbKVun+7Fynpeo1suomuTUQJo1YxeGnQisKlGnBW2Fk4Xzs19/E2xFHZv6RYyOw/UcZ7a7tltf4lElcxWwAEAAAAAAAAAAAAAAAAANAAcRp7sxwddudJyw03dv0dnBvvpvd+60chjOyTGR/s61Gp+1t035Wl8yZjV6f0/QwcYzruSU5bEdmLln323F2piIX2YaS92i/Cr+MS/guy/SEpJTdGnHi9tya8IxWfmSNjNecHTUHJz2aktmDUL3fR3R0qL/VMaPVXVung6eypOc37U2rX7orgjeAGVAAAAAAAAAAAAAAAAAAAAAAjvtrlbD4Z/9yv/AFZIhEfaljJrSFKG09j0MZKDzipXmnJReV7cSwrT646WlWp4NNRSjK+XFpWvv5E5x3LwIF1yqpUKWyoqV96UU1foSr2a4mdTR1Cc5SnJ+kvKTbbtVmldvuSFSOmABFAAAAAAAAAAAAAAAAAAAPJySV20kt7eSXU9Ik161jnXxM8PGWzTpNw42lJe1Jpd90vAsmpXZ6R7QdG0ZOMsQpNb1ThUqWt+tFbPxIs191ioYvGUq1FvYVNRe0tlpxlLeuqKVqtWnmkrf77j2WotZrh0NYjV6zaQhOnTUXuJQ7LdYcJHAUaU8RShVi6t4SnGMlerNrJvimn1IwxWplaPBdcjD+qJw3q3iMNfTUJpq6aa5p3Xmenz3oTS1bD+xUlC3BSdv4SVdTdc44l+iq2jW+zwU7b8uEu4zYuuvABFAAAAAAAAAAAAAAAACCdadF1KGMrNO96k5q/KcnJfMnY5TXnVSWLip0ZqFaCaSl7NRb1Fu3qvk/PusuJUYS1hxCVtrZ8PxZiT0zUvnUk3xs+JY0rQxGGlsYil6OXJuL+MJNGA9Ir9U2jbR0vU/W6nlfHVJq2yvE1L0ou4pelHwXw/EcRmRoTb5X8To9T9C1Z4im4t+rOMrrhstO/wMDVutgpyX0rEV6N2so0Y2/mJyaXe4k36EwuHhSj9H2XBpWnFqW2ubnxJauM8AGGgAAAAAAAAAAAAAAAAjbtA11lCcsPQbjs5TmnZuXGMXwS3eZJJDWuuq0o4ipLaf5yUqkct6bvZd6uXz8pXHVp+k9p3v1LcMFT4l2thYQec8+RjzcOb8jojYUcBQyfA22A0PhZXbkklzscwpR5srU482MR02kKeEgnsNNrduN52V6aaxHoE/Uq7T2eClGLltLlkmnzy5EfwnC6Si220lxbb4JcSY+z7VV0F6erHZqSjaMWs4p72+Te63iZvIsdsADDQAAAAAAAAAAAAAAAAavTWMwii1iJwSXBu7T7ks7mg7TNY6mFpQhSezOtt+t7sY2vbvbkiH6mkKrd227773zNTzqa2Ot1HAbcpYWrVbbu4yprZ6S2k/gcs9rgjoMPpGN/WgusXJG7p6Vwds4v92j+JpHB3nyMnAbG1+e9Ko8fRRg5dNtpHbVcbg3Db2J+1speiirtK+Xwv4rmYM8XheFKp5RRB0WqWnND4ZqUKGI9J+krRhOS4ZWlaP7qRJWitM0MQr0pqXFrNSXjF59SB6+Jjf83TaXfYuaNxeIjUjKkpKaa2bc+QsNfQYKKLbjFyVpNK65O2a8ysw0AAAAAAAAAAAAAAAA1+mtEU8TDYnvXsvk2RbrbqxUwsXNOm1wvOMbruUmrko6x4ydHC1qlNXnCnJwyv625Nrile/Q+d9JKpVnKdWUpzbu5Sd2zXmJVqppSXcW3pSR7TwFza4TQVNq7kaRq5aYqOKjfJblZZZt5O197ZVQrVZtKKefO0V/FKyXmdDR1coPdLxMmjq3RUvVqZ9zS+IFvR2oGka6UlGnGL4yrQa/y3IkDUnUJ4STqV6iqzy2YxT2Y97bzk+iOdoLEUPWjWm7Li4z+d/gbfRXaFJSUK8VJXttL1X4tXs/gZpEhgsYHGU60FUpyUoy3NfJ8mXzLQAAAAAAAAAAAAAAACmpBSTTV0000+KeTTIf1y1CxdOcqmGvXpNtqMbekprfZx+2lzWfdxJH1m1mo4OK23tTl7ME7N/rN8EcFjO0DESzi4xXKKeXUs1Kjl4uUW4yvGSycZXTj4xe5lyGk5czN1i0jXxMtqrJS5NxTsu57/AImglh5I2jo1pKDpZq82s3tbnt+7fNbHdv48DFWJi96NHaSKoVXffbxv5knCukpYmKy2murMmK292fxLugNS62K/s8RhJLjs1nKS8YKN11O70B2aqlJSrVtu32YRaXWTf3C2GMnsww1WEK207wk4OP7VpKT8tnyO3LeGw8acVGCSS4IuGGgAAAAAAAAAAAAAAAECa8YyU8dXc7pxqSgk08ow9WNu6yT6mu0dX/2yTe0LVhTbrxje/t9z59SNa2jtl5No3Lxl0NDQlOaTdk3y7+4uT1OT9mXyOchWrQWU8kV/WdbjUl8vvKNrV1Fm90l1Rq8XqbWjwv0ZV9c1UrOo77Nt97XntX3byuGsNVf81km/Zxpa+i6tNpuEotbpJNNd6a3G90Pr1pDD2XpnVgvs1lt5ft+38StaxuXtO/iYeMxVGSbSs+ViiTdXO0ahXSjWi6M+d9qD6711O2jJNXWae5rj4HzXCtZ5fK5JXZbp+o5vDTvKDjKUG/sOObXg1fr4mbFlSWADKgAAAAAAAAAAAGJpXSNPD0pVajtGPm290V3sDKkk1Z5p77/eRtrXqTTW1Uw2IVN5t0ptyj4Rkk3HwafQxdMa9TqPL1IcEnm/E0tbWuaTShe/NtoslRy+Jr16ft03bna6/ijkWPrXnFF/HVK1Vu+SfBKyMD6vZtGR9ZR91Hi0lH3UY/1fI8+gsdGWtJLhHoje4PQePqZwwVZp8XHYXnOxy6wcjo9XtYcRhmtmU7L9aWfjz6jo6TRuoePm1t0oUlxc6kW7fs09r7iRtXtW6WFV4+tNqzk/klwOY0T2jxlZVYdVk/wfwO30bpGlXht0pKS4813NcDFqsoAEUAAAAAAAAAAA4ntThUdGlsq8VOTl429X4OR2xj4/BwrQdOaun5p8Gu8QfPM5O+aMui425nTa1asTw15WvT4T4eEvdficnOaRvWWfSxVNb43Mn6zofo30saXbR4pd40bmWkMN+jl35GO8Vh2/YlbyNU66PPpKA2knR4Rl1LFVwW6LML6UUvEXAuyqO91Gx1fZ5iqqxlNRbUZXjJcJLZe/w39DnNEaOrYmexQpyqPi4rKP7UnlHqyYdTtVlhI7U2pVZLNrdBe7Hn4ktV0oAMqAAAAAAAAAAAUueais2+HdzfJd5TiKyhGUnuim30MXVFurB1p76jb8IptRiu7JvquQFGn8LinD8xJLKzWze6fO+9EM6c1brqTezn+qtlfwrJdD6MMTF6PpVPbgn37n5oD5br4OtHfF+TMaSq+6z6KxuqeHm8rryZrp6hUnumusP6l0QI6dX3SqOGqvh8yeIdn1PjNfwf1MqnqPQW9t+CSJogFYGryfkXaWjaj4PyuT/HUzC8YyfjK3ysZNLVnCR3Uo9XJ/NhNRRq5pbSNBKFKTnFboOKlHouHRoknVvWT0/qVYejqLJpO6b5Z5xfc/M26wMIq0YqPgkjjNedHypR+mUfVqULOdsvSUr+spc3G+0nw9bmRdd4DXav6SWIoQqcXlLxSWfxRsSgAAAAAAAAAAMTTFFzoVYx3uDt4rP7i12fVr4SnHc4pxa74Sa+Ti+psDDo4X0VRzp+zJ3nBc/fh381x8gOjUDyrTyMWniJNXi0/D71vRq9Maaq0UnswazveTh80+8DZukinZOY/LFP7NPpXpfJtMpeucVvp/5tD/AFk0dXY8Ryn5cUv0b/m0f9R5+W1N7oxXjWpL5NgdlSgmX5YRHIYTXKle8p0oL+9i/uL2J15oPKFTafKEJzv1WQ0b2thrHK6+yjDA4m/GlOCV98qi2IrrKSMfE6wYmp/Z05pe9O0f8KzfmWsNq/VxEozxcnsRe0qfGT5yXBZi9GR2f4KVLCRU97d14KKVzpAlyyBQAAAAAAAAAAAAAUzit+d1xV0/NZmuxWm6lJ5yqTjylQc2vCUNn43NnZ//AEonZZyk/BIDncTr9Tjl6Cc33w2Ldz2iiOvlJvPCQ/mUvvib+XoXvi3+6W3HD/o35f1A1X5ZYZ78JT/mYcolrlhF/wBJT/jw5t/+H/Rvyf4i+H/RPy/qQainrpg5PZeHiu/YpzX+FX8i7HWWEnanSSj/AHNn0vu8jaqpRW6nJfuo9+lQ5yXiii3hcUpZ7Mr8392Vl0sZqkW44iPNF1MAAAAAAAAAAAAAANlFL1s+HD8RV3Mqw/srwAu7JROgnv8AmVBgWnhockefRoe6vIugC39Hh7q8jz6PD3UXQBTTopFc6KYR6Bi1MFHw8Miw4ypu++PEz2WcUvVYFcXc9LWG9kugAAAAAH//2Q=="/>
          <p:cNvSpPr>
            <a:spLocks noChangeAspect="1" noChangeArrowheads="1"/>
          </p:cNvSpPr>
          <p:nvPr/>
        </p:nvSpPr>
        <p:spPr bwMode="auto">
          <a:xfrm>
            <a:off x="155575" y="-1981200"/>
            <a:ext cx="234315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data:image/jpeg;base64,/9j/4AAQSkZJRgABAQAAAQABAAD/2wCEAAkGBxITEhUUExQWFBUUFRQWFRgWFxQWGxUYFBUWFhgVFRUYHCggGB0lGxQUIjEhJSkrLi4uFx8zODMsNygtLisBCgoKDg0NFxAQFCwcHBwsLCwsLCwsKywsLCw3LDcsLCwsLCwsLCwrLCwsNzIsLCwsLDcsNyw3KzcrKysrKysrK//AABEIASsAqQMBIgACEQEDEQH/xAAcAAEAAQUBAQAAAAAAAAAAAAAABwIDBAUGAQj/xABGEAACAQICBwQGBQkGBwAAAAAAAQIDEQQhBQYSMUFRgQdhcZETIjJSobEUFULB0RYjU2JygpKT4TNzoqPS8CRDRGSDsvH/xAAXAQEBAQEAAAAAAAAAAAAAAAAAAQID/8QAHBEBAQEBAQADAQAAAAAAAAAAAAERIQIxQVES/9oADAMBAAIRAxEAPwCTgAAAAAAAAAAAAAAAAAAAAAAAAAAAAAAAAAAAAAAAcdr1rosG1SpJSrNXd81BPdlxb32I7r60Yus/Xrzz4J7KXSORue0/QLVeeIk2oTUXfgrJQt45LzI9lUjwcvgdPOYzXc6Hqtv1pbbfvTll37zarWmrhJxvPbg3ZxctrLub3EaQxFvtSRstAaPeKrxowjKcpZtu9opb5S5IUfQuGrxqQjOOcZxUo+EldfMuFjA4WNKnCnH2acIwXhFJfcXzm0AAAAAAAAAAAAAAAAAAAUVqsYRcpNRjFNyb3JLNtlZq9aNHyxGFq0otpzjlbualbra3UDidYe0CnWjKlRowqxd0/TXaa57Ct8yPamgKs/WjCMU+EZZK/Lak38TzSGjVRlacnCS8y7htL1KatCtZfsQfzR0k/GWDLQ9WD9aF0uGdn1i0/Jne6ra5Rwy9GsFTpRftunKSlLvk53curOVen6z31l/Lp/cjCxWkXN+tUb8IpfIZo+hNE6TpYimqlKW1F5PnFrfGS4PMzCPeyHCzVOtU2rwnsJLctqO1d+OaRIRitQABAAAAAAAAAAAAAAAAANbrFpulg6Eq1W9llGK3zk72jHyfgkzZHHdqWj/SYRTztRk5ytnk1Zyt3fJssEZa065Txrzw1CK+y2qjmv8AyKcb+RzVHDVZOyin4XMlVYX426GbhtIxhuubxhifUuJ90zdC4LYqf8ThvTQ4r0k6bXg4SXxMlaclbKVun+7Fynpeo1suomuTUQJo1YxeGnQisKlGnBW2Fk4Xzs19/E2xFHZv6RYyOw/UcZ7a7tltf4lElcxWwAEAAAAAAAAAAAAAAAAANAAcRp7sxwddudJyw03dv0dnBvvpvd+60chjOyTGR/s61Gp+1t035Wl8yZjV6f0/QwcYzruSU5bEdmLln323F2piIX2YaS92i/Cr+MS/guy/SEpJTdGnHi9tya8IxWfmSNjNecHTUHJz2aktmDUL3fR3R0qL/VMaPVXVung6eypOc37U2rX7orgjeAGVAAAAAAAAAAAAAAAAAAAAAAjvtrlbD4Z/9yv/AFZIhEfaljJrSFKG09j0MZKDzipXmnJReV7cSwrT646WlWp4NNRSjK+XFpWvv5E5x3LwIF1yqpUKWyoqV96UU1foSr2a4mdTR1Cc5SnJ+kvKTbbtVmldvuSFSOmABFAAAAAAAAAAAAAAAAAAAPJySV20kt7eSXU9Ik161jnXxM8PGWzTpNw42lJe1Jpd90vAsmpXZ6R7QdG0ZOMsQpNb1ThUqWt+tFbPxIs191ioYvGUq1FvYVNRe0tlpxlLeuqKVqtWnmkrf77j2WotZrh0NYjV6zaQhOnTUXuJQ7LdYcJHAUaU8RShVi6t4SnGMlerNrJvimn1IwxWplaPBdcjD+qJw3q3iMNfTUJpq6aa5p3Xmenz3oTS1bD+xUlC3BSdv4SVdTdc44l+iq2jW+zwU7b8uEu4zYuuvABFAAAAAAAAAAAAAAAACCdadF1KGMrNO96k5q/KcnJfMnY5TXnVSWLip0ZqFaCaSl7NRb1Fu3qvk/PusuJUYS1hxCVtrZ8PxZiT0zUvnUk3xs+JY0rQxGGlsYil6OXJuL+MJNGA9Ir9U2jbR0vU/W6nlfHVJq2yvE1L0ou4pelHwXw/EcRmRoTb5X8To9T9C1Z4im4t+rOMrrhstO/wMDVutgpyX0rEV6N2so0Y2/mJyaXe4k36EwuHhSj9H2XBpWnFqW2ubnxJauM8AGGgAAAAAAAAAAAAAAAAjbtA11lCcsPQbjs5TmnZuXGMXwS3eZJJDWuuq0o4ipLaf5yUqkct6bvZd6uXz8pXHVp+k9p3v1LcMFT4l2thYQec8+RjzcOb8jojYUcBQyfA22A0PhZXbkklzscwpR5srU482MR02kKeEgnsNNrduN52V6aaxHoE/Uq7T2eClGLltLlkmnzy5EfwnC6Si220lxbb4JcSY+z7VV0F6erHZqSjaMWs4p72+Te63iZvIsdsADDQAAAAAAAAAAAAAAAAavTWMwii1iJwSXBu7T7ks7mg7TNY6mFpQhSezOtt+t7sY2vbvbkiH6mkKrd227773zNTzqa2Ot1HAbcpYWrVbbu4yprZ6S2k/gcs9rgjoMPpGN/WgusXJG7p6Vwds4v92j+JpHB3nyMnAbG1+e9Ko8fRRg5dNtpHbVcbg3Db2J+1speiirtK+Xwv4rmYM8XheFKp5RRB0WqWnND4ZqUKGI9J+krRhOS4ZWlaP7qRJWitM0MQr0pqXFrNSXjF59SB6+Jjf83TaXfYuaNxeIjUjKkpKaa2bc+QsNfQYKKLbjFyVpNK65O2a8ysw0AAAAAAAAAAAAAAAA1+mtEU8TDYnvXsvk2RbrbqxUwsXNOm1wvOMbruUmrko6x4ydHC1qlNXnCnJwyv625Nrile/Q+d9JKpVnKdWUpzbu5Sd2zXmJVqppSXcW3pSR7TwFza4TQVNq7kaRq5aYqOKjfJblZZZt5O197ZVQrVZtKKefO0V/FKyXmdDR1coPdLxMmjq3RUvVqZ9zS+IFvR2oGka6UlGnGL4yrQa/y3IkDUnUJ4STqV6iqzy2YxT2Y97bzk+iOdoLEUPWjWm7Li4z+d/gbfRXaFJSUK8VJXttL1X4tXs/gZpEhgsYHGU60FUpyUoy3NfJ8mXzLQAAAAAAAAAAAAAAACmpBSTTV0000+KeTTIf1y1CxdOcqmGvXpNtqMbekprfZx+2lzWfdxJH1m1mo4OK23tTl7ME7N/rN8EcFjO0DESzi4xXKKeXUs1Kjl4uUW4yvGSycZXTj4xe5lyGk5czN1i0jXxMtqrJS5NxTsu57/AImglh5I2jo1pKDpZq82s3tbnt+7fNbHdv48DFWJi96NHaSKoVXffbxv5knCukpYmKy2murMmK292fxLugNS62K/s8RhJLjs1nKS8YKN11O70B2aqlJSrVtu32YRaXWTf3C2GMnsww1WEK207wk4OP7VpKT8tnyO3LeGw8acVGCSS4IuGGgAAAAAAAAAAAAAAAECa8YyU8dXc7pxqSgk08ow9WNu6yT6mu0dX/2yTe0LVhTbrxje/t9z59SNa2jtl5No3Lxl0NDQlOaTdk3y7+4uT1OT9mXyOchWrQWU8kV/WdbjUl8vvKNrV1Fm90l1Rq8XqbWjwv0ZV9c1UrOo77Nt97XntX3byuGsNVf81km/Zxpa+i6tNpuEotbpJNNd6a3G90Pr1pDD2XpnVgvs1lt5ft+38StaxuXtO/iYeMxVGSbSs+ViiTdXO0ahXSjWi6M+d9qD6711O2jJNXWae5rj4HzXCtZ5fK5JXZbp+o5vDTvKDjKUG/sOObXg1fr4mbFlSWADKgAAAAAAAAAAAGJpXSNPD0pVajtGPm290V3sDKkk1Z5p77/eRtrXqTTW1Uw2IVN5t0ptyj4Rkk3HwafQxdMa9TqPL1IcEnm/E0tbWuaTShe/NtoslRy+Jr16ft03bna6/ijkWPrXnFF/HVK1Vu+SfBKyMD6vZtGR9ZR91Hi0lH3UY/1fI8+gsdGWtJLhHoje4PQePqZwwVZp8XHYXnOxy6wcjo9XtYcRhmtmU7L9aWfjz6jo6TRuoePm1t0oUlxc6kW7fs09r7iRtXtW6WFV4+tNqzk/klwOY0T2jxlZVYdVk/wfwO30bpGlXht0pKS4813NcDFqsoAEUAAAAAAAAAAA4ntThUdGlsq8VOTl429X4OR2xj4/BwrQdOaun5p8Gu8QfPM5O+aMui425nTa1asTw15WvT4T4eEvdficnOaRvWWfSxVNb43Mn6zofo30saXbR4pd40bmWkMN+jl35GO8Vh2/YlbyNU66PPpKA2knR4Rl1LFVwW6LML6UUvEXAuyqO91Gx1fZ5iqqxlNRbUZXjJcJLZe/w39DnNEaOrYmexQpyqPi4rKP7UnlHqyYdTtVlhI7U2pVZLNrdBe7Hn4ktV0oAMqAAAAAAAAAAAUueais2+HdzfJd5TiKyhGUnuim30MXVFurB1p76jb8IptRiu7JvquQFGn8LinD8xJLKzWze6fO+9EM6c1brqTezn+qtlfwrJdD6MMTF6PpVPbgn37n5oD5br4OtHfF+TMaSq+6z6KxuqeHm8rryZrp6hUnumusP6l0QI6dX3SqOGqvh8yeIdn1PjNfwf1MqnqPQW9t+CSJogFYGryfkXaWjaj4PyuT/HUzC8YyfjK3ysZNLVnCR3Uo9XJ/NhNRRq5pbSNBKFKTnFboOKlHouHRoknVvWT0/qVYejqLJpO6b5Z5xfc/M26wMIq0YqPgkjjNedHypR+mUfVqULOdsvSUr+spc3G+0nw9bmRdd4DXav6SWIoQqcXlLxSWfxRsSgAAAAAAAAAAMTTFFzoVYx3uDt4rP7i12fVr4SnHc4pxa74Sa+Ti+psDDo4X0VRzp+zJ3nBc/fh381x8gOjUDyrTyMWniJNXi0/D71vRq9Maaq0UnswazveTh80+8DZukinZOY/LFP7NPpXpfJtMpeucVvp/5tD/AFk0dXY8Ryn5cUv0b/m0f9R5+W1N7oxXjWpL5NgdlSgmX5YRHIYTXKle8p0oL+9i/uL2J15oPKFTafKEJzv1WQ0b2thrHK6+yjDA4m/GlOCV98qi2IrrKSMfE6wYmp/Z05pe9O0f8KzfmWsNq/VxEozxcnsRe0qfGT5yXBZi9GR2f4KVLCRU97d14KKVzpAlyyBQAAAAAAAAAAAAAUzit+d1xV0/NZmuxWm6lJ5yqTjylQc2vCUNn43NnZ//AEonZZyk/BIDncTr9Tjl6Cc33w2Ldz2iiOvlJvPCQ/mUvvib+XoXvi3+6W3HD/o35f1A1X5ZYZ78JT/mYcolrlhF/wBJT/jw5t/+H/Rvyf4i+H/RPy/qQainrpg5PZeHiu/YpzX+FX8i7HWWEnanSSj/AHNn0vu8jaqpRW6nJfuo9+lQ5yXiii3hcUpZ7Mr8392Vl0sZqkW44iPNF1MAAAAAAAAAAAAAANlFL1s+HD8RV3Mqw/srwAu7JROgnv8AmVBgWnhockefRoe6vIugC39Hh7q8jz6PD3UXQBTTopFc6KYR6Bi1MFHw8Miw4ypu++PEz2WcUvVYFcXc9LWG9kugAAAAAH//2Q=="/>
          <p:cNvSpPr>
            <a:spLocks noChangeAspect="1" noChangeArrowheads="1"/>
          </p:cNvSpPr>
          <p:nvPr/>
        </p:nvSpPr>
        <p:spPr bwMode="auto">
          <a:xfrm>
            <a:off x="155575" y="-1981200"/>
            <a:ext cx="234315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AutoShape 6" descr="data:image/jpeg;base64,/9j/4AAQSkZJRgABAQAAAQABAAD/2wCEAAkGBxITEhUUExQWFBUUFRQWFRgWFxQWGxUYFBUWFhgVFRUYHCggGB0lGxQUIjEhJSkrLi4uFx8zODMsNygtLisBCgoKDg0NFxAQFCwcHBwsLCwsLCwsKywsLCw3LDcsLCwsLCwsLCwrLCwsNzIsLCwsLDcsNyw3KzcrKysrKysrK//AABEIASsAqQMBIgACEQEDEQH/xAAcAAEAAQUBAQAAAAAAAAAAAAAABwIDBAUGAQj/xABGEAACAQICBwQGBQkGBwAAAAAAAQIDEQQhBQYSMUFRgQdhcZETIjJSobEUFULB0RYjU2JygpKT4TNzoqPS8CRDRGSDsvH/xAAXAQEBAQEAAAAAAAAAAAAAAAAAAQID/8QAHBEBAQEBAQADAQAAAAAAAAAAAAERIQIxQVES/9oADAMBAAIRAxEAPwCTgAAAAAAAAAAAAAAAAAAAAAAAAAAAAAAAAAAAAAAAcdr1rosG1SpJSrNXd81BPdlxb32I7r60Yus/Xrzz4J7KXSORue0/QLVeeIk2oTUXfgrJQt45LzI9lUjwcvgdPOYzXc6Hqtv1pbbfvTll37zarWmrhJxvPbg3ZxctrLub3EaQxFvtSRstAaPeKrxowjKcpZtu9opb5S5IUfQuGrxqQjOOcZxUo+EldfMuFjA4WNKnCnH2acIwXhFJfcXzm0AAAAAAAAAAAAAAAAAAAUVqsYRcpNRjFNyb3JLNtlZq9aNHyxGFq0otpzjlbualbra3UDidYe0CnWjKlRowqxd0/TXaa57Ct8yPamgKs/WjCMU+EZZK/Lak38TzSGjVRlacnCS8y7htL1KatCtZfsQfzR0k/GWDLQ9WD9aF0uGdn1i0/Jne6ra5Rwy9GsFTpRftunKSlLvk53curOVen6z31l/Lp/cjCxWkXN+tUb8IpfIZo+hNE6TpYimqlKW1F5PnFrfGS4PMzCPeyHCzVOtU2rwnsJLctqO1d+OaRIRitQABAAAAAAAAAAAAAAAAANbrFpulg6Eq1W9llGK3zk72jHyfgkzZHHdqWj/SYRTztRk5ytnk1Zyt3fJssEZa065Txrzw1CK+y2qjmv8AyKcb+RzVHDVZOyin4XMlVYX426GbhtIxhuubxhifUuJ90zdC4LYqf8ThvTQ4r0k6bXg4SXxMlaclbKVun+7Fynpeo1suomuTUQJo1YxeGnQisKlGnBW2Fk4Xzs19/E2xFHZv6RYyOw/UcZ7a7tltf4lElcxWwAEAAAAAAAAAAAAAAAAANAAcRp7sxwddudJyw03dv0dnBvvpvd+60chjOyTGR/s61Gp+1t035Wl8yZjV6f0/QwcYzruSU5bEdmLln323F2piIX2YaS92i/Cr+MS/guy/SEpJTdGnHi9tya8IxWfmSNjNecHTUHJz2aktmDUL3fR3R0qL/VMaPVXVung6eypOc37U2rX7orgjeAGVAAAAAAAAAAAAAAAAAAAAAAjvtrlbD4Z/9yv/AFZIhEfaljJrSFKG09j0MZKDzipXmnJReV7cSwrT646WlWp4NNRSjK+XFpWvv5E5x3LwIF1yqpUKWyoqV96UU1foSr2a4mdTR1Cc5SnJ+kvKTbbtVmldvuSFSOmABFAAAAAAAAAAAAAAAAAAAPJySV20kt7eSXU9Ik161jnXxM8PGWzTpNw42lJe1Jpd90vAsmpXZ6R7QdG0ZOMsQpNb1ThUqWt+tFbPxIs191ioYvGUq1FvYVNRe0tlpxlLeuqKVqtWnmkrf77j2WotZrh0NYjV6zaQhOnTUXuJQ7LdYcJHAUaU8RShVi6t4SnGMlerNrJvimn1IwxWplaPBdcjD+qJw3q3iMNfTUJpq6aa5p3Xmenz3oTS1bD+xUlC3BSdv4SVdTdc44l+iq2jW+zwU7b8uEu4zYuuvABFAAAAAAAAAAAAAAAACCdadF1KGMrNO96k5q/KcnJfMnY5TXnVSWLip0ZqFaCaSl7NRb1Fu3qvk/PusuJUYS1hxCVtrZ8PxZiT0zUvnUk3xs+JY0rQxGGlsYil6OXJuL+MJNGA9Ir9U2jbR0vU/W6nlfHVJq2yvE1L0ou4pelHwXw/EcRmRoTb5X8To9T9C1Z4im4t+rOMrrhstO/wMDVutgpyX0rEV6N2so0Y2/mJyaXe4k36EwuHhSj9H2XBpWnFqW2ubnxJauM8AGGgAAAAAAAAAAAAAAAAjbtA11lCcsPQbjs5TmnZuXGMXwS3eZJJDWuuq0o4ipLaf5yUqkct6bvZd6uXz8pXHVp+k9p3v1LcMFT4l2thYQec8+RjzcOb8jojYUcBQyfA22A0PhZXbkklzscwpR5srU482MR02kKeEgnsNNrduN52V6aaxHoE/Uq7T2eClGLltLlkmnzy5EfwnC6Si220lxbb4JcSY+z7VV0F6erHZqSjaMWs4p72+Te63iZvIsdsADDQAAAAAAAAAAAAAAAAavTWMwii1iJwSXBu7T7ks7mg7TNY6mFpQhSezOtt+t7sY2vbvbkiH6mkKrd227773zNTzqa2Ot1HAbcpYWrVbbu4yprZ6S2k/gcs9rgjoMPpGN/WgusXJG7p6Vwds4v92j+JpHB3nyMnAbG1+e9Ko8fRRg5dNtpHbVcbg3Db2J+1speiirtK+Xwv4rmYM8XheFKp5RRB0WqWnND4ZqUKGI9J+krRhOS4ZWlaP7qRJWitM0MQr0pqXFrNSXjF59SB6+Jjf83TaXfYuaNxeIjUjKkpKaa2bc+QsNfQYKKLbjFyVpNK65O2a8ysw0AAAAAAAAAAAAAAAA1+mtEU8TDYnvXsvk2RbrbqxUwsXNOm1wvOMbruUmrko6x4ydHC1qlNXnCnJwyv625Nrile/Q+d9JKpVnKdWUpzbu5Sd2zXmJVqppSXcW3pSR7TwFza4TQVNq7kaRq5aYqOKjfJblZZZt5O197ZVQrVZtKKefO0V/FKyXmdDR1coPdLxMmjq3RUvVqZ9zS+IFvR2oGka6UlGnGL4yrQa/y3IkDUnUJ4STqV6iqzy2YxT2Y97bzk+iOdoLEUPWjWm7Li4z+d/gbfRXaFJSUK8VJXttL1X4tXs/gZpEhgsYHGU60FUpyUoy3NfJ8mXzLQAAAAAAAAAAAAAAACmpBSTTV0000+KeTTIf1y1CxdOcqmGvXpNtqMbekprfZx+2lzWfdxJH1m1mo4OK23tTl7ME7N/rN8EcFjO0DESzi4xXKKeXUs1Kjl4uUW4yvGSycZXTj4xe5lyGk5czN1i0jXxMtqrJS5NxTsu57/AImglh5I2jo1pKDpZq82s3tbnt+7fNbHdv48DFWJi96NHaSKoVXffbxv5knCukpYmKy2murMmK292fxLugNS62K/s8RhJLjs1nKS8YKN11O70B2aqlJSrVtu32YRaXWTf3C2GMnsww1WEK207wk4OP7VpKT8tnyO3LeGw8acVGCSS4IuGGgAAAAAAAAAAAAAAAECa8YyU8dXc7pxqSgk08ow9WNu6yT6mu0dX/2yTe0LVhTbrxje/t9z59SNa2jtl5No3Lxl0NDQlOaTdk3y7+4uT1OT9mXyOchWrQWU8kV/WdbjUl8vvKNrV1Fm90l1Rq8XqbWjwv0ZV9c1UrOo77Nt97XntX3byuGsNVf81km/Zxpa+i6tNpuEotbpJNNd6a3G90Pr1pDD2XpnVgvs1lt5ft+38StaxuXtO/iYeMxVGSbSs+ViiTdXO0ahXSjWi6M+d9qD6711O2jJNXWae5rj4HzXCtZ5fK5JXZbp+o5vDTvKDjKUG/sOObXg1fr4mbFlSWADKgAAAAAAAAAAAGJpXSNPD0pVajtGPm290V3sDKkk1Z5p77/eRtrXqTTW1Uw2IVN5t0ptyj4Rkk3HwafQxdMa9TqPL1IcEnm/E0tbWuaTShe/NtoslRy+Jr16ft03bna6/ijkWPrXnFF/HVK1Vu+SfBKyMD6vZtGR9ZR91Hi0lH3UY/1fI8+gsdGWtJLhHoje4PQePqZwwVZp8XHYXnOxy6wcjo9XtYcRhmtmU7L9aWfjz6jo6TRuoePm1t0oUlxc6kW7fs09r7iRtXtW6WFV4+tNqzk/klwOY0T2jxlZVYdVk/wfwO30bpGlXht0pKS4813NcDFqsoAEUAAAAAAAAAAA4ntThUdGlsq8VOTl429X4OR2xj4/BwrQdOaun5p8Gu8QfPM5O+aMui425nTa1asTw15WvT4T4eEvdficnOaRvWWfSxVNb43Mn6zofo30saXbR4pd40bmWkMN+jl35GO8Vh2/YlbyNU66PPpKA2knR4Rl1LFVwW6LML6UUvEXAuyqO91Gx1fZ5iqqxlNRbUZXjJcJLZe/w39DnNEaOrYmexQpyqPi4rKP7UnlHqyYdTtVlhI7U2pVZLNrdBe7Hn4ktV0oAMqAAAAAAAAAAAUueais2+HdzfJd5TiKyhGUnuim30MXVFurB1p76jb8IptRiu7JvquQFGn8LinD8xJLKzWze6fO+9EM6c1brqTezn+qtlfwrJdD6MMTF6PpVPbgn37n5oD5br4OtHfF+TMaSq+6z6KxuqeHm8rryZrp6hUnumusP6l0QI6dX3SqOGqvh8yeIdn1PjNfwf1MqnqPQW9t+CSJogFYGryfkXaWjaj4PyuT/HUzC8YyfjK3ysZNLVnCR3Uo9XJ/NhNRRq5pbSNBKFKTnFboOKlHouHRoknVvWT0/qVYejqLJpO6b5Z5xfc/M26wMIq0YqPgkjjNedHypR+mUfVqULOdsvSUr+spc3G+0nw9bmRdd4DXav6SWIoQqcXlLxSWfxRsSgAAAAAAAAAAMTTFFzoVYx3uDt4rP7i12fVr4SnHc4pxa74Sa+Ti+psDDo4X0VRzp+zJ3nBc/fh381x8gOjUDyrTyMWniJNXi0/D71vRq9Maaq0UnswazveTh80+8DZukinZOY/LFP7NPpXpfJtMpeucVvp/5tD/AFk0dXY8Ryn5cUv0b/m0f9R5+W1N7oxXjWpL5NgdlSgmX5YRHIYTXKle8p0oL+9i/uL2J15oPKFTafKEJzv1WQ0b2thrHK6+yjDA4m/GlOCV98qi2IrrKSMfE6wYmp/Z05pe9O0f8KzfmWsNq/VxEozxcnsRe0qfGT5yXBZi9GR2f4KVLCRU97d14KKVzpAlyyBQAAAAAAAAAAAAAUzit+d1xV0/NZmuxWm6lJ5yqTjylQc2vCUNn43NnZ//AEonZZyk/BIDncTr9Tjl6Cc33w2Ldz2iiOvlJvPCQ/mUvvib+XoXvi3+6W3HD/o35f1A1X5ZYZ78JT/mYcolrlhF/wBJT/jw5t/+H/Rvyf4i+H/RPy/qQainrpg5PZeHiu/YpzX+FX8i7HWWEnanSSj/AHNn0vu8jaqpRW6nJfuo9+lQ5yXiii3hcUpZ7Mr8392Vl0sZqkW44iPNF1MAAAAAAAAAAAAAANlFL1s+HD8RV3Mqw/srwAu7JROgnv8AmVBgWnhockefRoe6vIugC39Hh7q8jz6PD3UXQBTTopFc6KYR6Bi1MFHw8Miw4ypu++PEz2WcUvVYFcXc9LWG9kugAAAAAH//2Q=="/>
          <p:cNvSpPr>
            <a:spLocks noChangeAspect="1" noChangeArrowheads="1"/>
          </p:cNvSpPr>
          <p:nvPr/>
        </p:nvSpPr>
        <p:spPr bwMode="auto">
          <a:xfrm>
            <a:off x="155575" y="-1981200"/>
            <a:ext cx="234315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42" name="Picture 10" descr="http://www.wabi-style.pl/media/products/985a37455017c6e8d7b9c378f76e8516/images/thumbnail/big_DSC04279_S.jpg?updated_at=1365710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352800"/>
            <a:ext cx="4152900" cy="3114675"/>
          </a:xfrm>
          <a:prstGeom prst="rect">
            <a:avLst/>
          </a:prstGeom>
          <a:noFill/>
        </p:spPr>
      </p:pic>
      <p:pic>
        <p:nvPicPr>
          <p:cNvPr id="69644" name="Picture 12" descr="http://www.script-tutorials.com/demos/410/p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1752600" cy="5209783"/>
          </a:xfrm>
          <a:prstGeom prst="rect">
            <a:avLst/>
          </a:prstGeom>
          <a:noFill/>
        </p:spPr>
      </p:pic>
      <p:pic>
        <p:nvPicPr>
          <p:cNvPr id="69646" name="Picture 14" descr="http://www.design-architecture-3d.net/wp-content/uploads/sites/17/2014/01/zen_10-360x3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"/>
            <a:ext cx="3429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20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60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Ethnic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Antique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62" name="Picture 6" descr="http://img.hgtv.com/HGTV/2011/01/05/RMS_bobendana-bali-inspired-living-room-fireplace_s3x4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200400" cy="4260656"/>
          </a:xfrm>
          <a:prstGeom prst="rect">
            <a:avLst/>
          </a:prstGeom>
          <a:noFill/>
        </p:spPr>
      </p:pic>
      <p:pic>
        <p:nvPicPr>
          <p:cNvPr id="70666" name="Picture 10" descr="http://bit.ly/sHHD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142999"/>
            <a:ext cx="2971800" cy="4979773"/>
          </a:xfrm>
          <a:prstGeom prst="rect">
            <a:avLst/>
          </a:prstGeom>
          <a:noFill/>
        </p:spPr>
      </p:pic>
      <p:pic>
        <p:nvPicPr>
          <p:cNvPr id="70668" name="Picture 12" descr="http://2.bp.blogspot.com/_PkODtMdz2aI/S4NPDXmvGJI/AAAAAAAABJs/OwQKXFlIVRY/s400/P114805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2590800"/>
            <a:ext cx="23812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25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Tiga matriks makna dalam desain produk</vt:lpstr>
      <vt:lpstr>Periode</vt:lpstr>
      <vt:lpstr>PowerPoint Presentation</vt:lpstr>
      <vt:lpstr>PowerPoint Presentation</vt:lpstr>
      <vt:lpstr>Sony Product History</vt:lpstr>
      <vt:lpstr>Partial</vt:lpstr>
      <vt:lpstr>PowerPoint Presentation</vt:lpstr>
      <vt:lpstr>PowerPoint Presentation</vt:lpstr>
      <vt:lpstr>PowerPoint Presentation</vt:lpstr>
      <vt:lpstr>PowerPoint Presentation</vt:lpstr>
      <vt:lpstr>Dalam makna partial, masih banyak lagi istilah gaya yang berkembang sampai saat ini seperti</vt:lpstr>
      <vt:lpstr>Asosiasi / Pencitraan</vt:lpstr>
      <vt:lpstr>Pembuatan Image Board dalam menentukan asosiasi atau pencitraan sebuah produk</vt:lpstr>
      <vt:lpstr>PowerPoint Presentation</vt:lpstr>
      <vt:lpstr>Gaya:  Pop, Minimal Asosiasi:  1. Umur: Anak-anak-Remaja 2. Karakter: Riang, gembira 3. Gender: Laki dan Perempuan 4. Target market: Menengah ke atas 5. Temperatur: Hangat - Panas 6. Cuaca dan Musim: Panas- Summer dll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Tiga matriks makna dalam desain produk</dc:title>
  <dc:creator>User</dc:creator>
  <cp:lastModifiedBy>User</cp:lastModifiedBy>
  <cp:revision>1</cp:revision>
  <dcterms:created xsi:type="dcterms:W3CDTF">2015-01-12T03:03:29Z</dcterms:created>
  <dcterms:modified xsi:type="dcterms:W3CDTF">2015-01-12T03:04:42Z</dcterms:modified>
</cp:coreProperties>
</file>