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“Design is transformation of existing conditions into preferred ones”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2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Design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1" y="2133600"/>
            <a:ext cx="8223250" cy="39925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40000"/>
              </a:lnSpc>
            </a:pPr>
            <a:r>
              <a:rPr lang="fi-FI" dirty="0"/>
              <a:t>Metodologi </a:t>
            </a:r>
            <a:r>
              <a:rPr lang="fi-FI" dirty="0" err="1"/>
              <a:t>Desain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proses</a:t>
            </a:r>
            <a:r>
              <a:rPr lang="fi-FI" dirty="0"/>
              <a:t> </a:t>
            </a:r>
            <a:r>
              <a:rPr lang="fi-FI" dirty="0" err="1"/>
              <a:t>berpikir</a:t>
            </a:r>
            <a:r>
              <a:rPr lang="fi-FI" dirty="0"/>
              <a:t> </a:t>
            </a:r>
            <a:r>
              <a:rPr lang="fi-FI" dirty="0" err="1"/>
              <a:t>desain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memecahkan</a:t>
            </a:r>
            <a:r>
              <a:rPr lang="fi-FI" dirty="0"/>
              <a:t> </a:t>
            </a:r>
            <a:r>
              <a:rPr lang="fi-FI" dirty="0" err="1"/>
              <a:t>masalah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fokus </a:t>
            </a:r>
            <a:r>
              <a:rPr lang="fi-FI" dirty="0" err="1"/>
              <a:t>pembahasan</a:t>
            </a:r>
            <a:r>
              <a:rPr lang="fi-FI" dirty="0"/>
              <a:t> di </a:t>
            </a:r>
            <a:r>
              <a:rPr lang="fi-FI" dirty="0" err="1"/>
              <a:t>manusia</a:t>
            </a:r>
            <a:r>
              <a:rPr lang="fi-FI" dirty="0"/>
              <a:t> </a:t>
            </a:r>
          </a:p>
          <a:p>
            <a:pPr algn="just">
              <a:lnSpc>
                <a:spcPct val="140000"/>
              </a:lnSpc>
            </a:pPr>
            <a:r>
              <a:rPr lang="fi-FI" dirty="0" smtClean="0"/>
              <a:t>Metodologi </a:t>
            </a:r>
            <a:r>
              <a:rPr lang="fi-FI" dirty="0" err="1"/>
              <a:t>Desain</a:t>
            </a:r>
            <a:r>
              <a:rPr lang="fi-FI" dirty="0"/>
              <a:t> </a:t>
            </a:r>
            <a:r>
              <a:rPr lang="fi-FI" dirty="0" err="1"/>
              <a:t>seringkali</a:t>
            </a:r>
            <a:r>
              <a:rPr lang="fi-FI" dirty="0"/>
              <a:t> </a:t>
            </a:r>
            <a:r>
              <a:rPr lang="fi-FI" dirty="0" err="1"/>
              <a:t>disebut</a:t>
            </a:r>
            <a:r>
              <a:rPr lang="fi-FI" dirty="0"/>
              <a:t> </a:t>
            </a:r>
            <a:r>
              <a:rPr lang="fi-FI" dirty="0" err="1"/>
              <a:t>juga</a:t>
            </a:r>
            <a:r>
              <a:rPr lang="fi-FI" dirty="0"/>
              <a:t> Design </a:t>
            </a:r>
            <a:r>
              <a:rPr lang="fi-FI" dirty="0" err="1"/>
              <a:t>Thinking</a:t>
            </a:r>
            <a:r>
              <a:rPr lang="fi-FI" dirty="0"/>
              <a:t> </a:t>
            </a:r>
          </a:p>
          <a:p>
            <a:pPr algn="just">
              <a:lnSpc>
                <a:spcPct val="140000"/>
              </a:lnSpc>
            </a:pPr>
            <a:r>
              <a:rPr lang="fi-FI" dirty="0" smtClean="0"/>
              <a:t>Design </a:t>
            </a:r>
            <a:r>
              <a:rPr lang="fi-FI" dirty="0" err="1"/>
              <a:t>Thinking</a:t>
            </a:r>
            <a:r>
              <a:rPr lang="fi-FI" dirty="0"/>
              <a:t> </a:t>
            </a:r>
            <a:r>
              <a:rPr lang="fi-FI" dirty="0" err="1"/>
              <a:t>bertujuan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memperbaiki</a:t>
            </a:r>
            <a:r>
              <a:rPr lang="fi-FI" dirty="0"/>
              <a:t> </a:t>
            </a:r>
            <a:r>
              <a:rPr lang="fi-FI" dirty="0" err="1"/>
              <a:t>keadaan</a:t>
            </a:r>
            <a:r>
              <a:rPr lang="fi-FI" dirty="0"/>
              <a:t> </a:t>
            </a:r>
            <a:r>
              <a:rPr lang="fi-FI" dirty="0" err="1"/>
              <a:t>menjadi</a:t>
            </a:r>
            <a:r>
              <a:rPr lang="fi-FI" dirty="0"/>
              <a:t> </a:t>
            </a:r>
            <a:r>
              <a:rPr lang="fi-FI" dirty="0" err="1"/>
              <a:t>lebih</a:t>
            </a:r>
            <a:r>
              <a:rPr lang="fi-FI" dirty="0"/>
              <a:t> </a:t>
            </a:r>
            <a:r>
              <a:rPr lang="fi-FI" dirty="0" err="1"/>
              <a:t>baik</a:t>
            </a:r>
            <a:r>
              <a:rPr lang="fi-FI" dirty="0"/>
              <a:t> </a:t>
            </a:r>
          </a:p>
          <a:p>
            <a:pPr algn="just">
              <a:lnSpc>
                <a:spcPct val="140000"/>
              </a:lnSpc>
            </a:pPr>
            <a:r>
              <a:rPr lang="fi-FI" dirty="0" smtClean="0"/>
              <a:t>Design </a:t>
            </a:r>
            <a:r>
              <a:rPr lang="fi-FI" dirty="0" err="1"/>
              <a:t>Thinking</a:t>
            </a:r>
            <a:r>
              <a:rPr lang="fi-FI" dirty="0"/>
              <a:t> </a:t>
            </a:r>
            <a:r>
              <a:rPr lang="fi-FI" dirty="0" err="1"/>
              <a:t>mendorong</a:t>
            </a:r>
            <a:r>
              <a:rPr lang="fi-FI" dirty="0"/>
              <a:t> </a:t>
            </a:r>
            <a:r>
              <a:rPr lang="fi-FI" dirty="0" err="1"/>
              <a:t>kreativitas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kebebasan</a:t>
            </a:r>
            <a:r>
              <a:rPr lang="fi-FI" dirty="0"/>
              <a:t> </a:t>
            </a:r>
            <a:r>
              <a:rPr lang="fi-FI" dirty="0" err="1"/>
              <a:t>berpikir</a:t>
            </a:r>
            <a:r>
              <a:rPr lang="fi-FI" dirty="0"/>
              <a:t> agar </a:t>
            </a:r>
            <a:r>
              <a:rPr lang="fi-FI" dirty="0" err="1"/>
              <a:t>ide-ide</a:t>
            </a:r>
            <a:r>
              <a:rPr lang="fi-FI" dirty="0"/>
              <a:t> </a:t>
            </a:r>
            <a:r>
              <a:rPr lang="fi-FI" dirty="0" err="1"/>
              <a:t>baru</a:t>
            </a:r>
            <a:r>
              <a:rPr lang="fi-FI" dirty="0"/>
              <a:t> </a:t>
            </a:r>
            <a:r>
              <a:rPr lang="fi-FI" dirty="0" err="1"/>
              <a:t>dapat</a:t>
            </a:r>
            <a:r>
              <a:rPr lang="fi-FI" dirty="0"/>
              <a:t> </a:t>
            </a:r>
            <a:r>
              <a:rPr lang="fi-FI" dirty="0" err="1"/>
              <a:t>keluar</a:t>
            </a:r>
            <a:r>
              <a:rPr lang="fi-FI" dirty="0"/>
              <a:t> </a:t>
            </a:r>
            <a:r>
              <a:rPr lang="fi-FI" dirty="0" err="1"/>
              <a:t>tanpa</a:t>
            </a:r>
            <a:r>
              <a:rPr lang="fi-FI" dirty="0"/>
              <a:t> </a:t>
            </a:r>
            <a:r>
              <a:rPr lang="fi-FI" dirty="0" err="1"/>
              <a:t>batasan</a:t>
            </a:r>
            <a:r>
              <a:rPr lang="fi-FI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0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20-09-18 at 10.27.2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2" b="-1762"/>
          <a:stretch>
            <a:fillRect/>
          </a:stretch>
        </p:blipFill>
        <p:spPr>
          <a:xfrm>
            <a:off x="901700" y="1888419"/>
            <a:ext cx="7448550" cy="4413956"/>
          </a:xfrm>
        </p:spPr>
      </p:pic>
    </p:spTree>
    <p:extLst>
      <p:ext uri="{BB962C8B-B14F-4D97-AF65-F5344CB8AC3E}">
        <p14:creationId xmlns:p14="http://schemas.microsoft.com/office/powerpoint/2010/main" val="335900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22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</TotalTime>
  <Words>64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Metodologi Desain</vt:lpstr>
      <vt:lpstr>PowerPoint Presentation</vt:lpstr>
      <vt:lpstr>Apa itu Design Thinking?</vt:lpstr>
      <vt:lpstr>PowerPoint Presentation</vt:lpstr>
      <vt:lpstr>PowerPoint Presentation</vt:lpstr>
    </vt:vector>
  </TitlesOfParts>
  <Company>UPH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Desain</dc:title>
  <dc:creator>Donna  Angelina</dc:creator>
  <cp:lastModifiedBy>Donna  Angelina</cp:lastModifiedBy>
  <cp:revision>3</cp:revision>
  <dcterms:created xsi:type="dcterms:W3CDTF">2020-09-18T03:13:10Z</dcterms:created>
  <dcterms:modified xsi:type="dcterms:W3CDTF">2020-09-18T09:05:39Z</dcterms:modified>
</cp:coreProperties>
</file>