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76" r:id="rId4"/>
    <p:sldId id="277" r:id="rId5"/>
    <p:sldId id="266" r:id="rId6"/>
    <p:sldId id="284" r:id="rId7"/>
    <p:sldId id="267" r:id="rId8"/>
    <p:sldId id="257" r:id="rId9"/>
    <p:sldId id="258" r:id="rId10"/>
    <p:sldId id="268" r:id="rId11"/>
    <p:sldId id="269" r:id="rId12"/>
    <p:sldId id="259" r:id="rId13"/>
    <p:sldId id="260" r:id="rId14"/>
    <p:sldId id="261" r:id="rId15"/>
    <p:sldId id="264" r:id="rId16"/>
    <p:sldId id="265" r:id="rId17"/>
    <p:sldId id="262" r:id="rId18"/>
    <p:sldId id="270" r:id="rId19"/>
    <p:sldId id="271" r:id="rId20"/>
    <p:sldId id="272" r:id="rId21"/>
    <p:sldId id="273" r:id="rId22"/>
    <p:sldId id="274" r:id="rId23"/>
    <p:sldId id="282" r:id="rId2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68"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C28BD56-B743-4FF9-8A09-9412E15A8C46}" type="datetimeFigureOut">
              <a:rPr lang="id-ID" smtClean="0"/>
              <a:t>04/09/2014</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11" name="Slide Number Placeholder 10"/>
          <p:cNvSpPr>
            <a:spLocks noGrp="1"/>
          </p:cNvSpPr>
          <p:nvPr>
            <p:ph type="sldNum" sz="quarter" idx="12"/>
          </p:nvPr>
        </p:nvSpPr>
        <p:spPr/>
        <p:txBody>
          <a:bodyPr/>
          <a:lstStyle>
            <a:extLst/>
          </a:lstStyle>
          <a:p>
            <a:fld id="{1F935252-225C-4346-BA07-E56C9534E976}"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28BD56-B743-4FF9-8A09-9412E15A8C46}" type="datetimeFigureOut">
              <a:rPr lang="id-ID" smtClean="0"/>
              <a:t>04/09/2014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F935252-225C-4346-BA07-E56C9534E976}"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28BD56-B743-4FF9-8A09-9412E15A8C46}" type="datetimeFigureOut">
              <a:rPr lang="id-ID" smtClean="0"/>
              <a:t>04/09/2014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F935252-225C-4346-BA07-E56C9534E976}"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28BD56-B743-4FF9-8A09-9412E15A8C46}" type="datetimeFigureOut">
              <a:rPr lang="id-ID" smtClean="0"/>
              <a:t>04/09/2014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F935252-225C-4346-BA07-E56C9534E976}"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C28BD56-B743-4FF9-8A09-9412E15A8C46}" type="datetimeFigureOut">
              <a:rPr lang="id-ID" smtClean="0"/>
              <a:t>04/09/2014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F935252-225C-4346-BA07-E56C9534E976}"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28BD56-B743-4FF9-8A09-9412E15A8C46}" type="datetimeFigureOut">
              <a:rPr lang="id-ID" smtClean="0"/>
              <a:t>04/09/2014</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1F935252-225C-4346-BA07-E56C9534E976}"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C28BD56-B743-4FF9-8A09-9412E15A8C46}" type="datetimeFigureOut">
              <a:rPr lang="id-ID" smtClean="0"/>
              <a:t>04/09/2014</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1F935252-225C-4346-BA07-E56C9534E976}"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C28BD56-B743-4FF9-8A09-9412E15A8C46}" type="datetimeFigureOut">
              <a:rPr lang="id-ID" smtClean="0"/>
              <a:t>04/09/2014</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1F935252-225C-4346-BA07-E56C9534E976}"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C28BD56-B743-4FF9-8A09-9412E15A8C46}" type="datetimeFigureOut">
              <a:rPr lang="id-ID" smtClean="0"/>
              <a:t>04/09/2014</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1F935252-225C-4346-BA07-E56C9534E976}"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28BD56-B743-4FF9-8A09-9412E15A8C46}" type="datetimeFigureOut">
              <a:rPr lang="id-ID" smtClean="0"/>
              <a:t>04/09/2014</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1F935252-225C-4346-BA07-E56C9534E976}"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28BD56-B743-4FF9-8A09-9412E15A8C46}" type="datetimeFigureOut">
              <a:rPr lang="id-ID" smtClean="0"/>
              <a:t>04/09/2014</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1F935252-225C-4346-BA07-E56C9534E976}" type="slidenum">
              <a:rPr lang="id-ID" smtClean="0"/>
              <a:t>‹#›</a:t>
            </a:fld>
            <a:endParaRPr lang="id-ID"/>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C28BD56-B743-4FF9-8A09-9412E15A8C46}" type="datetimeFigureOut">
              <a:rPr lang="id-ID" smtClean="0"/>
              <a:t>04/09/2014</a:t>
            </a:fld>
            <a:endParaRPr lang="id-ID"/>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d-ID"/>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F935252-225C-4346-BA07-E56C9534E976}"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DIGITAL MODELLING </a:t>
            </a:r>
            <a:r>
              <a:rPr lang="en-US" sz="3600" dirty="0" smtClean="0"/>
              <a:t>(Computer Aided Design / CAD)</a:t>
            </a:r>
            <a:endParaRPr lang="id-ID" sz="3600" dirty="0"/>
          </a:p>
        </p:txBody>
      </p:sp>
      <p:sp>
        <p:nvSpPr>
          <p:cNvPr id="3" name="Subtitle 2"/>
          <p:cNvSpPr>
            <a:spLocks noGrp="1"/>
          </p:cNvSpPr>
          <p:nvPr>
            <p:ph type="subTitle" idx="1"/>
          </p:nvPr>
        </p:nvSpPr>
        <p:spPr/>
        <p:txBody>
          <a:bodyPr/>
          <a:lstStyle/>
          <a:p>
            <a:r>
              <a:rPr lang="en-US" dirty="0" smtClean="0"/>
              <a:t>RHINOCEROS &amp; KEYSHOT</a:t>
            </a:r>
            <a:endParaRPr lang="id-ID" dirty="0"/>
          </a:p>
        </p:txBody>
      </p:sp>
      <p:pic>
        <p:nvPicPr>
          <p:cNvPr id="4" name="irc_mi" descr="https://lh6.googleusercontent.com/-pQtuyrwmcmg/TYtWECHGYNI/AAAAAAAAA7Y/rphjSmq1cuo/s1600/Rhino_logo_wir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935686"/>
            <a:ext cx="1872208" cy="1996852"/>
          </a:xfrm>
          <a:prstGeom prst="rect">
            <a:avLst/>
          </a:prstGeom>
          <a:noFill/>
          <a:ln>
            <a:noFill/>
          </a:ln>
        </p:spPr>
      </p:pic>
      <p:pic>
        <p:nvPicPr>
          <p:cNvPr id="5" name="Picture 4" descr="http://t1.gstatic.com/images?q=tbn:ANd9GcQdVJTR8a8HLuUsCQioTdjBTngDn3ph4nW_6GDlNe5ztPmahx8x"/>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421238"/>
            <a:ext cx="2266950" cy="1511300"/>
          </a:xfrm>
          <a:prstGeom prst="rect">
            <a:avLst/>
          </a:prstGeom>
          <a:noFill/>
          <a:ln>
            <a:noFill/>
          </a:ln>
        </p:spPr>
      </p:pic>
    </p:spTree>
    <p:extLst>
      <p:ext uri="{BB962C8B-B14F-4D97-AF65-F5344CB8AC3E}">
        <p14:creationId xmlns:p14="http://schemas.microsoft.com/office/powerpoint/2010/main" val="3348267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Pilih</a:t>
            </a:r>
            <a:r>
              <a:rPr lang="en-US" dirty="0" smtClean="0"/>
              <a:t> Template </a:t>
            </a:r>
            <a:r>
              <a:rPr lang="en-US" dirty="0" err="1" smtClean="0"/>
              <a:t>kerja</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344854" cy="484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25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Workspace Rhinoceros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3778" y="530225"/>
            <a:ext cx="7462482"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7092280" y="2420888"/>
            <a:ext cx="11521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LAYER</a:t>
            </a:r>
            <a:endParaRPr lang="en-US" dirty="0"/>
          </a:p>
        </p:txBody>
      </p:sp>
      <p:sp>
        <p:nvSpPr>
          <p:cNvPr id="7" name="Rounded Rectangle 6"/>
          <p:cNvSpPr/>
          <p:nvPr/>
        </p:nvSpPr>
        <p:spPr>
          <a:xfrm>
            <a:off x="2771800" y="764704"/>
            <a:ext cx="194421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COMMAND</a:t>
            </a:r>
            <a:endParaRPr lang="en-US" dirty="0"/>
          </a:p>
        </p:txBody>
      </p:sp>
      <p:sp>
        <p:nvSpPr>
          <p:cNvPr id="8" name="Rounded Rectangle 7"/>
          <p:cNvSpPr/>
          <p:nvPr/>
        </p:nvSpPr>
        <p:spPr>
          <a:xfrm>
            <a:off x="755576" y="3717032"/>
            <a:ext cx="158417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TOOLBAR</a:t>
            </a:r>
            <a:endParaRPr lang="en-US" dirty="0"/>
          </a:p>
        </p:txBody>
      </p:sp>
    </p:spTree>
    <p:extLst>
      <p:ext uri="{BB962C8B-B14F-4D97-AF65-F5344CB8AC3E}">
        <p14:creationId xmlns:p14="http://schemas.microsoft.com/office/powerpoint/2010/main" val="354594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a:t>
            </a:r>
            <a:endParaRPr lang="id-ID" dirty="0"/>
          </a:p>
        </p:txBody>
      </p:sp>
      <p:sp>
        <p:nvSpPr>
          <p:cNvPr id="3" name="Content Placeholder 2"/>
          <p:cNvSpPr>
            <a:spLocks noGrp="1"/>
          </p:cNvSpPr>
          <p:nvPr>
            <p:ph idx="1"/>
          </p:nvPr>
        </p:nvSpPr>
        <p:spPr/>
        <p:txBody>
          <a:bodyPr/>
          <a:lstStyle/>
          <a:p>
            <a:r>
              <a:rPr lang="id-ID" dirty="0" smtClean="0"/>
              <a:t>istilah </a:t>
            </a:r>
            <a:r>
              <a:rPr lang="id-ID" dirty="0"/>
              <a:t>curva pada rhino itu meliputi semua bentuk garis. mualai dari line, polyline, poligon, circle, </a:t>
            </a:r>
            <a:r>
              <a:rPr lang="id-ID" dirty="0" smtClean="0"/>
              <a:t>rectangle</a:t>
            </a:r>
            <a:endParaRPr lang="id-ID"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2276872"/>
            <a:ext cx="3816424" cy="3053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090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a:t>
            </a:r>
            <a:endParaRPr lang="id-ID" dirty="0"/>
          </a:p>
        </p:txBody>
      </p:sp>
      <p:sp>
        <p:nvSpPr>
          <p:cNvPr id="3" name="Content Placeholder 2"/>
          <p:cNvSpPr>
            <a:spLocks noGrp="1"/>
          </p:cNvSpPr>
          <p:nvPr>
            <p:ph idx="1"/>
          </p:nvPr>
        </p:nvSpPr>
        <p:spPr/>
        <p:txBody>
          <a:bodyPr/>
          <a:lstStyle/>
          <a:p>
            <a:r>
              <a:rPr lang="id-ID" dirty="0" smtClean="0"/>
              <a:t>lembaran atau surface ini tercipta dengan bantuan curve. dengan kata lain untuk membuat surface terlebih dahulu kita harus membuat pondasinya dengan garis/ curve.</a:t>
            </a:r>
            <a:endParaRPr lang="id-ID"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31" y="2843627"/>
            <a:ext cx="3859376" cy="216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4.bp.blogspot.com/-pU51uDTOLr4/UKo0-JRPQNI/AAAAAAAAAIo/gov2R48TarM/s1600/garis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9829" y="3861048"/>
            <a:ext cx="4262534" cy="2396764"/>
          </a:xfrm>
          <a:prstGeom prst="rect">
            <a:avLst/>
          </a:prstGeom>
          <a:noFill/>
          <a:ln>
            <a:noFill/>
          </a:ln>
        </p:spPr>
      </p:pic>
    </p:spTree>
    <p:extLst>
      <p:ext uri="{BB962C8B-B14F-4D97-AF65-F5344CB8AC3E}">
        <p14:creationId xmlns:p14="http://schemas.microsoft.com/office/powerpoint/2010/main" val="160758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a:t>
            </a:r>
            <a:endParaRPr lang="id-ID" dirty="0"/>
          </a:p>
        </p:txBody>
      </p:sp>
      <p:sp>
        <p:nvSpPr>
          <p:cNvPr id="3" name="Content Placeholder 2"/>
          <p:cNvSpPr>
            <a:spLocks noGrp="1"/>
          </p:cNvSpPr>
          <p:nvPr>
            <p:ph idx="1"/>
          </p:nvPr>
        </p:nvSpPr>
        <p:spPr/>
        <p:txBody>
          <a:bodyPr>
            <a:normAutofit/>
          </a:bodyPr>
          <a:lstStyle/>
          <a:p>
            <a:r>
              <a:rPr lang="id-ID" sz="2000" dirty="0" smtClean="0"/>
              <a:t>solid </a:t>
            </a:r>
            <a:r>
              <a:rPr lang="id-ID" sz="2000" dirty="0"/>
              <a:t>itu sendiri adalah sebuah gambar yang benar-banar rapat, entah itu terbuat dari </a:t>
            </a:r>
            <a:r>
              <a:rPr lang="id-ID" sz="2000" dirty="0" smtClean="0"/>
              <a:t>lapisan</a:t>
            </a:r>
            <a:r>
              <a:rPr lang="id-ID" sz="2000" dirty="0"/>
              <a:t>/ surface atau memang terbentuk dari benda solid. sebagai contoh, kita ambil dari gambar surface di atas. apabila atas dan bawahnya di tutup dengan surface lagi... kemudian di join atau di satukan maka akan terbentuk benda solid</a:t>
            </a:r>
          </a:p>
          <a:p>
            <a:endParaRPr lang="id-ID" dirty="0"/>
          </a:p>
        </p:txBody>
      </p:sp>
      <p:pic>
        <p:nvPicPr>
          <p:cNvPr id="3074" name="Picture 2" descr="http://t0.gstatic.com/images?q=tbn:ANd9GcRSxqWsryMtUpA3UQ6cMDbKfizGI_5J_6GVp4jrgdvW-JyxJvy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551793"/>
            <a:ext cx="5112568" cy="384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36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68" y="5949280"/>
            <a:ext cx="8183880" cy="517808"/>
          </a:xfrm>
        </p:spPr>
        <p:txBody>
          <a:bodyPr>
            <a:normAutofit fontScale="90000"/>
          </a:bodyPr>
          <a:lstStyle/>
          <a:p>
            <a:r>
              <a:rPr lang="en-US" dirty="0" smtClean="0"/>
              <a:t>Command Shortcut</a:t>
            </a:r>
            <a:endParaRPr lang="id-ID" dirty="0"/>
          </a:p>
        </p:txBody>
      </p:sp>
      <p:pic>
        <p:nvPicPr>
          <p:cNvPr id="4" name="Picture 3" descr="http://image.slidesharecdn.com/rhinoshortcuts-120529092454-phpapp01/95/slide-1-728.jpg?cb=1338301538"/>
          <p:cNvPicPr/>
          <p:nvPr/>
        </p:nvPicPr>
        <p:blipFill rotWithShape="1">
          <a:blip r:embed="rId2">
            <a:extLst>
              <a:ext uri="{28A0092B-C50C-407E-A947-70E740481C1C}">
                <a14:useLocalDpi xmlns:a14="http://schemas.microsoft.com/office/drawing/2010/main" val="0"/>
              </a:ext>
            </a:extLst>
          </a:blip>
          <a:srcRect l="-3046" t="5451" r="-4289" b="4777"/>
          <a:stretch/>
        </p:blipFill>
        <p:spPr bwMode="auto">
          <a:xfrm>
            <a:off x="467544" y="548680"/>
            <a:ext cx="8352928" cy="5472608"/>
          </a:xfrm>
          <a:prstGeom prst="rect">
            <a:avLst/>
          </a:prstGeom>
          <a:noFill/>
          <a:ln>
            <a:noFill/>
          </a:ln>
        </p:spPr>
      </p:pic>
    </p:spTree>
    <p:extLst>
      <p:ext uri="{BB962C8B-B14F-4D97-AF65-F5344CB8AC3E}">
        <p14:creationId xmlns:p14="http://schemas.microsoft.com/office/powerpoint/2010/main" val="390585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576" y="5877272"/>
            <a:ext cx="8183880" cy="547504"/>
          </a:xfrm>
        </p:spPr>
        <p:txBody>
          <a:bodyPr>
            <a:normAutofit fontScale="90000"/>
          </a:bodyPr>
          <a:lstStyle/>
          <a:p>
            <a:r>
              <a:rPr lang="en-US" dirty="0" smtClean="0"/>
              <a:t>Command Shortcut</a:t>
            </a:r>
            <a:endParaRPr lang="en-US" dirty="0"/>
          </a:p>
        </p:txBody>
      </p:sp>
      <p:pic>
        <p:nvPicPr>
          <p:cNvPr id="4" name="Picture 3" descr="http://image.slidesharecdn.com/rhinoshortcuts-120529092454-phpapp01/95/slide-2-728.jpg?cb=1338301538"/>
          <p:cNvPicPr/>
          <p:nvPr/>
        </p:nvPicPr>
        <p:blipFill rotWithShape="1">
          <a:blip r:embed="rId2">
            <a:extLst>
              <a:ext uri="{28A0092B-C50C-407E-A947-70E740481C1C}">
                <a14:useLocalDpi xmlns:a14="http://schemas.microsoft.com/office/drawing/2010/main" val="0"/>
              </a:ext>
            </a:extLst>
          </a:blip>
          <a:srcRect t="5118" b="4068"/>
          <a:stretch/>
        </p:blipFill>
        <p:spPr bwMode="auto">
          <a:xfrm>
            <a:off x="539552" y="476672"/>
            <a:ext cx="8136904" cy="5400600"/>
          </a:xfrm>
          <a:prstGeom prst="rect">
            <a:avLst/>
          </a:prstGeom>
          <a:noFill/>
          <a:ln>
            <a:noFill/>
          </a:ln>
        </p:spPr>
      </p:pic>
    </p:spTree>
    <p:extLst>
      <p:ext uri="{BB962C8B-B14F-4D97-AF65-F5344CB8AC3E}">
        <p14:creationId xmlns:p14="http://schemas.microsoft.com/office/powerpoint/2010/main" val="162777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Shortcut</a:t>
            </a:r>
            <a:endParaRPr lang="id-ID" dirty="0"/>
          </a:p>
        </p:txBody>
      </p:sp>
      <p:pic>
        <p:nvPicPr>
          <p:cNvPr id="4" name="Content Placeholder 3" descr="http://image.slidesharecdn.com/rhinoshortcuts-120529092454-phpapp01/95/slide-3-728.jpg?cb=1338301538"/>
          <p:cNvPicPr>
            <a:picLocks noGrp="1"/>
          </p:cNvPicPr>
          <p:nvPr>
            <p:ph idx="1"/>
          </p:nvPr>
        </p:nvPicPr>
        <p:blipFill rotWithShape="1">
          <a:blip r:embed="rId2">
            <a:extLst>
              <a:ext uri="{28A0092B-C50C-407E-A947-70E740481C1C}">
                <a14:useLocalDpi xmlns:a14="http://schemas.microsoft.com/office/drawing/2010/main" val="0"/>
              </a:ext>
            </a:extLst>
          </a:blip>
          <a:srcRect l="-1994" t="4502" r="1" b="58446"/>
          <a:stretch/>
        </p:blipFill>
        <p:spPr bwMode="auto">
          <a:xfrm>
            <a:off x="683568" y="548680"/>
            <a:ext cx="7505981" cy="4896544"/>
          </a:xfrm>
          <a:prstGeom prst="rect">
            <a:avLst/>
          </a:prstGeom>
          <a:noFill/>
          <a:ln>
            <a:noFill/>
          </a:ln>
        </p:spPr>
      </p:pic>
    </p:spTree>
    <p:extLst>
      <p:ext uri="{BB962C8B-B14F-4D97-AF65-F5344CB8AC3E}">
        <p14:creationId xmlns:p14="http://schemas.microsoft.com/office/powerpoint/2010/main" val="572291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a:t>
            </a:r>
            <a:endParaRPr lang="en-US" dirty="0"/>
          </a:p>
        </p:txBody>
      </p:sp>
      <p:sp>
        <p:nvSpPr>
          <p:cNvPr id="3" name="Content Placeholder 2"/>
          <p:cNvSpPr>
            <a:spLocks noGrp="1"/>
          </p:cNvSpPr>
          <p:nvPr>
            <p:ph idx="1"/>
          </p:nvPr>
        </p:nvSpPr>
        <p:spPr/>
        <p:txBody>
          <a:bodyPr/>
          <a:lstStyle/>
          <a:p>
            <a:r>
              <a:rPr lang="en-US" dirty="0"/>
              <a:t>Rendering </a:t>
            </a:r>
            <a:r>
              <a:rPr lang="en-US" dirty="0" err="1"/>
              <a:t>adalah</a:t>
            </a:r>
            <a:r>
              <a:rPr lang="en-US" dirty="0"/>
              <a:t> </a:t>
            </a:r>
            <a:r>
              <a:rPr lang="en-US" dirty="0" err="1"/>
              <a:t>suatu</a:t>
            </a:r>
            <a:r>
              <a:rPr lang="en-US" dirty="0"/>
              <a:t> proses yang di </a:t>
            </a:r>
            <a:r>
              <a:rPr lang="en-US" dirty="0" err="1"/>
              <a:t>lakukan</a:t>
            </a:r>
            <a:r>
              <a:rPr lang="en-US" dirty="0"/>
              <a:t> </a:t>
            </a:r>
            <a:r>
              <a:rPr lang="en-US" dirty="0" err="1"/>
              <a:t>untuk</a:t>
            </a:r>
            <a:r>
              <a:rPr lang="en-US" dirty="0"/>
              <a:t> </a:t>
            </a:r>
            <a:r>
              <a:rPr lang="en-US" dirty="0" err="1"/>
              <a:t>menghasilkan</a:t>
            </a:r>
            <a:r>
              <a:rPr lang="en-US" dirty="0"/>
              <a:t> </a:t>
            </a:r>
            <a:r>
              <a:rPr lang="en-US" dirty="0" err="1"/>
              <a:t>citra</a:t>
            </a:r>
            <a:r>
              <a:rPr lang="en-US" dirty="0"/>
              <a:t> yang </a:t>
            </a:r>
            <a:r>
              <a:rPr lang="en-US" dirty="0" err="1"/>
              <a:t>lebih</a:t>
            </a:r>
            <a:r>
              <a:rPr lang="en-US" dirty="0"/>
              <a:t> solid </a:t>
            </a:r>
            <a:r>
              <a:rPr lang="en-US" dirty="0" err="1"/>
              <a:t>dari</a:t>
            </a:r>
            <a:r>
              <a:rPr lang="en-US" dirty="0"/>
              <a:t> model yang </a:t>
            </a:r>
            <a:r>
              <a:rPr lang="en-US" dirty="0" err="1"/>
              <a:t>telah</a:t>
            </a:r>
            <a:r>
              <a:rPr lang="en-US" dirty="0"/>
              <a:t> di </a:t>
            </a:r>
            <a:r>
              <a:rPr lang="en-US" dirty="0" err="1"/>
              <a:t>bentuk</a:t>
            </a:r>
            <a:r>
              <a:rPr lang="en-US" dirty="0" smtClean="0"/>
              <a:t>.</a:t>
            </a:r>
          </a:p>
          <a:p>
            <a:endParaRPr lang="en-US" dirty="0"/>
          </a:p>
        </p:txBody>
      </p:sp>
    </p:spTree>
    <p:extLst>
      <p:ext uri="{BB962C8B-B14F-4D97-AF65-F5344CB8AC3E}">
        <p14:creationId xmlns:p14="http://schemas.microsoft.com/office/powerpoint/2010/main" val="165039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METODE RENDERING</a:t>
            </a:r>
            <a:endParaRPr lang="en-US" dirty="0"/>
          </a:p>
        </p:txBody>
      </p:sp>
      <p:sp>
        <p:nvSpPr>
          <p:cNvPr id="3" name="Content Placeholder 2"/>
          <p:cNvSpPr>
            <a:spLocks noGrp="1"/>
          </p:cNvSpPr>
          <p:nvPr>
            <p:ph idx="1"/>
          </p:nvPr>
        </p:nvSpPr>
        <p:spPr/>
        <p:txBody>
          <a:bodyPr/>
          <a:lstStyle/>
          <a:p>
            <a:r>
              <a:rPr lang="en-US" dirty="0"/>
              <a:t>Wireframe </a:t>
            </a:r>
            <a:r>
              <a:rPr lang="en-US" dirty="0" smtClean="0"/>
              <a:t>rendering</a:t>
            </a:r>
          </a:p>
          <a:p>
            <a:r>
              <a:rPr lang="en-US" dirty="0"/>
              <a:t>Hidden Line </a:t>
            </a:r>
            <a:r>
              <a:rPr lang="en-US" dirty="0" smtClean="0"/>
              <a:t>Rendering</a:t>
            </a:r>
          </a:p>
          <a:p>
            <a:r>
              <a:rPr lang="en-US" dirty="0"/>
              <a:t>Shaded Rendering</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204864"/>
            <a:ext cx="5286321" cy="296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27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14 x </a:t>
            </a:r>
            <a:r>
              <a:rPr lang="en-US" dirty="0" err="1" smtClean="0"/>
              <a:t>Pertemuan</a:t>
            </a:r>
            <a:r>
              <a:rPr lang="en-US" dirty="0" smtClean="0"/>
              <a:t> + UTS &amp; UAS</a:t>
            </a:r>
          </a:p>
          <a:p>
            <a:r>
              <a:rPr lang="en-US" dirty="0" smtClean="0"/>
              <a:t>MAX TIDAK HADIR 3X</a:t>
            </a:r>
          </a:p>
          <a:p>
            <a:r>
              <a:rPr lang="en-US" dirty="0" smtClean="0"/>
              <a:t>MAX KETERLAMBATAN 30 MENIT</a:t>
            </a:r>
            <a:endParaRPr lang="en-US" dirty="0"/>
          </a:p>
        </p:txBody>
      </p:sp>
    </p:spTree>
    <p:extLst>
      <p:ext uri="{BB962C8B-B14F-4D97-AF65-F5344CB8AC3E}">
        <p14:creationId xmlns:p14="http://schemas.microsoft.com/office/powerpoint/2010/main" val="462617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Wireframe rendering</a:t>
            </a:r>
            <a:endParaRPr lang="en-US" dirty="0"/>
          </a:p>
        </p:txBody>
      </p:sp>
      <p:sp>
        <p:nvSpPr>
          <p:cNvPr id="3" name="Content Placeholder 2"/>
          <p:cNvSpPr>
            <a:spLocks noGrp="1"/>
          </p:cNvSpPr>
          <p:nvPr>
            <p:ph idx="1"/>
          </p:nvPr>
        </p:nvSpPr>
        <p:spPr>
          <a:xfrm>
            <a:off x="502920" y="3573016"/>
            <a:ext cx="7972960" cy="1944216"/>
          </a:xfrm>
        </p:spPr>
        <p:txBody>
          <a:bodyPr>
            <a:normAutofit fontScale="92500" lnSpcReduction="20000"/>
          </a:bodyPr>
          <a:lstStyle/>
          <a:p>
            <a:r>
              <a:rPr lang="en-US" sz="1800" dirty="0"/>
              <a:t>Wireframe </a:t>
            </a:r>
            <a:r>
              <a:rPr lang="en-US" sz="1800" dirty="0" err="1"/>
              <a:t>yaitu</a:t>
            </a:r>
            <a:r>
              <a:rPr lang="en-US" sz="1800" dirty="0"/>
              <a:t> </a:t>
            </a:r>
            <a:r>
              <a:rPr lang="en-US" sz="1800" dirty="0" err="1"/>
              <a:t>Objek</a:t>
            </a:r>
            <a:r>
              <a:rPr lang="en-US" sz="1800" dirty="0"/>
              <a:t> 3D </a:t>
            </a:r>
            <a:r>
              <a:rPr lang="en-US" sz="1800" dirty="0" err="1"/>
              <a:t>dideskripsikan</a:t>
            </a:r>
            <a:r>
              <a:rPr lang="en-US" sz="1800" dirty="0"/>
              <a:t> </a:t>
            </a:r>
            <a:r>
              <a:rPr lang="en-US" sz="1800" dirty="0" err="1"/>
              <a:t>sebagai</a:t>
            </a:r>
            <a:r>
              <a:rPr lang="en-US" sz="1800" dirty="0"/>
              <a:t> </a:t>
            </a:r>
            <a:r>
              <a:rPr lang="en-US" sz="1800" dirty="0" err="1"/>
              <a:t>objek</a:t>
            </a:r>
            <a:r>
              <a:rPr lang="en-US" sz="1800" dirty="0"/>
              <a:t> </a:t>
            </a:r>
            <a:r>
              <a:rPr lang="en-US" sz="1800" dirty="0" err="1"/>
              <a:t>tanpa</a:t>
            </a:r>
            <a:r>
              <a:rPr lang="en-US" sz="1800" dirty="0"/>
              <a:t> </a:t>
            </a:r>
            <a:r>
              <a:rPr lang="en-US" sz="1800" dirty="0" err="1"/>
              <a:t>permukaan</a:t>
            </a:r>
            <a:r>
              <a:rPr lang="en-US" sz="1800" dirty="0"/>
              <a:t>. </a:t>
            </a:r>
            <a:r>
              <a:rPr lang="en-US" sz="1800" dirty="0" err="1"/>
              <a:t>Pada</a:t>
            </a:r>
            <a:r>
              <a:rPr lang="en-US" sz="1800" dirty="0"/>
              <a:t> wireframe rendering, </a:t>
            </a:r>
            <a:r>
              <a:rPr lang="en-US" sz="1800" dirty="0" err="1"/>
              <a:t>sebuah</a:t>
            </a:r>
            <a:r>
              <a:rPr lang="en-US" sz="1800" dirty="0"/>
              <a:t> </a:t>
            </a:r>
            <a:r>
              <a:rPr lang="en-US" sz="1800" dirty="0" err="1"/>
              <a:t>objek</a:t>
            </a:r>
            <a:r>
              <a:rPr lang="en-US" sz="1800" dirty="0"/>
              <a:t> </a:t>
            </a:r>
            <a:r>
              <a:rPr lang="en-US" sz="1800" dirty="0" err="1"/>
              <a:t>dibentuk</a:t>
            </a:r>
            <a:r>
              <a:rPr lang="en-US" sz="1800" dirty="0"/>
              <a:t> </a:t>
            </a:r>
            <a:r>
              <a:rPr lang="en-US" sz="1800" dirty="0" err="1"/>
              <a:t>hanya</a:t>
            </a:r>
            <a:r>
              <a:rPr lang="en-US" sz="1800" dirty="0"/>
              <a:t> </a:t>
            </a:r>
            <a:r>
              <a:rPr lang="en-US" sz="1800" dirty="0" err="1"/>
              <a:t>terlihat</a:t>
            </a:r>
            <a:r>
              <a:rPr lang="en-US" sz="1800" dirty="0"/>
              <a:t> </a:t>
            </a:r>
            <a:r>
              <a:rPr lang="en-US" sz="1800" dirty="0" err="1"/>
              <a:t>garis-garis</a:t>
            </a:r>
            <a:r>
              <a:rPr lang="en-US" sz="1800" dirty="0"/>
              <a:t> yang </a:t>
            </a:r>
            <a:r>
              <a:rPr lang="en-US" sz="1800" dirty="0" err="1"/>
              <a:t>menggambarkan</a:t>
            </a:r>
            <a:r>
              <a:rPr lang="en-US" sz="1800" dirty="0"/>
              <a:t> </a:t>
            </a:r>
            <a:r>
              <a:rPr lang="en-US" sz="1800" dirty="0" err="1"/>
              <a:t>sisi-sisi</a:t>
            </a:r>
            <a:r>
              <a:rPr lang="en-US" sz="1800" dirty="0"/>
              <a:t> edges </a:t>
            </a:r>
            <a:r>
              <a:rPr lang="en-US" sz="1800" dirty="0" err="1"/>
              <a:t>dari</a:t>
            </a:r>
            <a:r>
              <a:rPr lang="en-US" sz="1800" dirty="0"/>
              <a:t> </a:t>
            </a:r>
            <a:r>
              <a:rPr lang="en-US" sz="1800" dirty="0" err="1"/>
              <a:t>sebuah</a:t>
            </a:r>
            <a:r>
              <a:rPr lang="en-US" sz="1800" dirty="0"/>
              <a:t> </a:t>
            </a:r>
            <a:r>
              <a:rPr lang="en-US" sz="1800" dirty="0" err="1"/>
              <a:t>objek</a:t>
            </a:r>
            <a:r>
              <a:rPr lang="en-US" sz="1800" dirty="0"/>
              <a:t>. </a:t>
            </a:r>
            <a:r>
              <a:rPr lang="en-US" sz="1800" dirty="0" err="1"/>
              <a:t>Metode</a:t>
            </a:r>
            <a:r>
              <a:rPr lang="en-US" sz="1800" dirty="0"/>
              <a:t> </a:t>
            </a:r>
            <a:r>
              <a:rPr lang="en-US" sz="1800" dirty="0" err="1"/>
              <a:t>ini</a:t>
            </a:r>
            <a:r>
              <a:rPr lang="en-US" sz="1800" dirty="0"/>
              <a:t> </a:t>
            </a:r>
            <a:r>
              <a:rPr lang="en-US" sz="1800" dirty="0" err="1"/>
              <a:t>dapat</a:t>
            </a:r>
            <a:r>
              <a:rPr lang="en-US" sz="1800" dirty="0"/>
              <a:t> </a:t>
            </a:r>
            <a:r>
              <a:rPr lang="en-US" sz="1800" dirty="0" err="1"/>
              <a:t>dilakukan</a:t>
            </a:r>
            <a:r>
              <a:rPr lang="en-US" sz="1800" dirty="0"/>
              <a:t> </a:t>
            </a:r>
            <a:r>
              <a:rPr lang="en-US" sz="1800" dirty="0" err="1"/>
              <a:t>oleh</a:t>
            </a:r>
            <a:r>
              <a:rPr lang="en-US" sz="1800" dirty="0"/>
              <a:t> </a:t>
            </a:r>
            <a:r>
              <a:rPr lang="en-US" sz="1800" dirty="0" err="1"/>
              <a:t>sebuah</a:t>
            </a:r>
            <a:r>
              <a:rPr lang="en-US" sz="1800" dirty="0"/>
              <a:t> </a:t>
            </a:r>
            <a:r>
              <a:rPr lang="en-US" sz="1800" dirty="0" err="1"/>
              <a:t>komputer</a:t>
            </a:r>
            <a:r>
              <a:rPr lang="en-US" sz="1800" dirty="0"/>
              <a:t> </a:t>
            </a:r>
            <a:r>
              <a:rPr lang="en-US" sz="1800" dirty="0" err="1"/>
              <a:t>dengan</a:t>
            </a:r>
            <a:r>
              <a:rPr lang="en-US" sz="1800" dirty="0"/>
              <a:t> </a:t>
            </a:r>
            <a:r>
              <a:rPr lang="en-US" sz="1800" dirty="0" err="1"/>
              <a:t>sangat</a:t>
            </a:r>
            <a:r>
              <a:rPr lang="en-US" sz="1800" dirty="0"/>
              <a:t> </a:t>
            </a:r>
            <a:r>
              <a:rPr lang="en-US" sz="1800" dirty="0" err="1"/>
              <a:t>cepat</a:t>
            </a:r>
            <a:r>
              <a:rPr lang="en-US" sz="1800" dirty="0"/>
              <a:t>, </a:t>
            </a:r>
            <a:r>
              <a:rPr lang="en-US" sz="1800" dirty="0" err="1"/>
              <a:t>hanya</a:t>
            </a:r>
            <a:r>
              <a:rPr lang="en-US" sz="1800" dirty="0"/>
              <a:t> </a:t>
            </a:r>
            <a:r>
              <a:rPr lang="en-US" sz="1800" dirty="0" err="1"/>
              <a:t>kelemahannya</a:t>
            </a:r>
            <a:r>
              <a:rPr lang="en-US" sz="1800" dirty="0"/>
              <a:t> </a:t>
            </a:r>
            <a:r>
              <a:rPr lang="en-US" sz="1800" dirty="0" err="1"/>
              <a:t>adalah</a:t>
            </a:r>
            <a:r>
              <a:rPr lang="en-US" sz="1800" dirty="0"/>
              <a:t> </a:t>
            </a:r>
            <a:r>
              <a:rPr lang="en-US" sz="1800" dirty="0" err="1"/>
              <a:t>tidak</a:t>
            </a:r>
            <a:r>
              <a:rPr lang="en-US" sz="1800" dirty="0"/>
              <a:t> </a:t>
            </a:r>
            <a:r>
              <a:rPr lang="en-US" sz="1800" dirty="0" err="1"/>
              <a:t>adanya</a:t>
            </a:r>
            <a:r>
              <a:rPr lang="en-US" sz="1800" dirty="0"/>
              <a:t> </a:t>
            </a:r>
            <a:r>
              <a:rPr lang="en-US" sz="1800" dirty="0" err="1"/>
              <a:t>permukaan</a:t>
            </a:r>
            <a:r>
              <a:rPr lang="en-US" sz="1800" dirty="0"/>
              <a:t>, </a:t>
            </a:r>
            <a:r>
              <a:rPr lang="en-US" sz="1800" dirty="0" err="1"/>
              <a:t>sehingga</a:t>
            </a:r>
            <a:r>
              <a:rPr lang="en-US" sz="1800" dirty="0"/>
              <a:t> </a:t>
            </a:r>
            <a:r>
              <a:rPr lang="en-US" sz="1800" dirty="0" err="1"/>
              <a:t>sebuah</a:t>
            </a:r>
            <a:r>
              <a:rPr lang="en-US" sz="1800" dirty="0"/>
              <a:t> </a:t>
            </a:r>
            <a:r>
              <a:rPr lang="en-US" sz="1800" dirty="0" err="1"/>
              <a:t>objek</a:t>
            </a:r>
            <a:r>
              <a:rPr lang="en-US" sz="1800" dirty="0"/>
              <a:t> </a:t>
            </a:r>
            <a:r>
              <a:rPr lang="en-US" sz="1800" dirty="0" err="1"/>
              <a:t>terlihat</a:t>
            </a:r>
            <a:r>
              <a:rPr lang="en-US" sz="1800" dirty="0"/>
              <a:t> </a:t>
            </a:r>
            <a:r>
              <a:rPr lang="en-US" sz="1800" dirty="0" err="1"/>
              <a:t>tranparent</a:t>
            </a:r>
            <a:r>
              <a:rPr lang="en-US" sz="1800" dirty="0"/>
              <a:t>. </a:t>
            </a:r>
            <a:r>
              <a:rPr lang="en-US" sz="1800" dirty="0" err="1"/>
              <a:t>Sehingga</a:t>
            </a:r>
            <a:r>
              <a:rPr lang="en-US" sz="1800" dirty="0"/>
              <a:t> </a:t>
            </a:r>
            <a:r>
              <a:rPr lang="en-US" sz="1800" dirty="0" err="1"/>
              <a:t>sering</a:t>
            </a:r>
            <a:r>
              <a:rPr lang="en-US" sz="1800" dirty="0"/>
              <a:t> </a:t>
            </a:r>
            <a:r>
              <a:rPr lang="en-US" sz="1800" dirty="0" err="1"/>
              <a:t>terjadi</a:t>
            </a:r>
            <a:r>
              <a:rPr lang="en-US" sz="1800" dirty="0"/>
              <a:t> </a:t>
            </a:r>
            <a:r>
              <a:rPr lang="en-US" sz="1800" dirty="0" err="1"/>
              <a:t>kesalahpahaman</a:t>
            </a:r>
            <a:r>
              <a:rPr lang="en-US" sz="1800" dirty="0"/>
              <a:t> </a:t>
            </a:r>
            <a:r>
              <a:rPr lang="en-US" sz="1800" dirty="0" err="1"/>
              <a:t>antara</a:t>
            </a:r>
            <a:r>
              <a:rPr lang="en-US" sz="1800" dirty="0"/>
              <a:t> </a:t>
            </a:r>
            <a:r>
              <a:rPr lang="en-US" sz="1800" dirty="0" err="1" smtClean="0"/>
              <a:t>sisi</a:t>
            </a:r>
            <a:r>
              <a:rPr lang="en-US" sz="1800" dirty="0" smtClean="0"/>
              <a:t> </a:t>
            </a:r>
            <a:r>
              <a:rPr lang="en-US" sz="1800" dirty="0" err="1"/>
              <a:t>depan</a:t>
            </a:r>
            <a:r>
              <a:rPr lang="en-US" sz="1800" dirty="0"/>
              <a:t> </a:t>
            </a:r>
            <a:r>
              <a:rPr lang="en-US" sz="1800" dirty="0" err="1"/>
              <a:t>dan</a:t>
            </a:r>
            <a:r>
              <a:rPr lang="en-US" sz="1800" dirty="0"/>
              <a:t> </a:t>
            </a:r>
            <a:r>
              <a:rPr lang="en-US" sz="1800" dirty="0" err="1"/>
              <a:t>sisi</a:t>
            </a:r>
            <a:r>
              <a:rPr lang="en-US" sz="1800" dirty="0"/>
              <a:t> </a:t>
            </a:r>
            <a:r>
              <a:rPr lang="en-US" sz="1800" dirty="0" err="1"/>
              <a:t>belakang</a:t>
            </a:r>
            <a:r>
              <a:rPr lang="en-US" sz="1800" dirty="0"/>
              <a:t> </a:t>
            </a:r>
            <a:r>
              <a:rPr lang="en-US" sz="1800" dirty="0" err="1"/>
              <a:t>dari</a:t>
            </a:r>
            <a:r>
              <a:rPr lang="en-US" sz="1800" dirty="0"/>
              <a:t> </a:t>
            </a:r>
            <a:r>
              <a:rPr lang="en-US" sz="1800" dirty="0" err="1"/>
              <a:t>sebuah</a:t>
            </a:r>
            <a:r>
              <a:rPr lang="en-US" sz="1800" dirty="0"/>
              <a:t> </a:t>
            </a:r>
            <a:r>
              <a:rPr lang="en-US" sz="1800" dirty="0" err="1"/>
              <a:t>objek</a:t>
            </a:r>
            <a:r>
              <a:rPr lang="en-US" sz="1800" dirty="0"/>
              <a:t>.</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548680"/>
            <a:ext cx="5272032" cy="287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636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Hidden Line Rendering</a:t>
            </a:r>
            <a:endParaRPr lang="en-US" dirty="0"/>
          </a:p>
        </p:txBody>
      </p:sp>
      <p:sp>
        <p:nvSpPr>
          <p:cNvPr id="3" name="Content Placeholder 2"/>
          <p:cNvSpPr>
            <a:spLocks noGrp="1"/>
          </p:cNvSpPr>
          <p:nvPr>
            <p:ph idx="1"/>
          </p:nvPr>
        </p:nvSpPr>
        <p:spPr>
          <a:xfrm>
            <a:off x="502920" y="3429000"/>
            <a:ext cx="8173536" cy="1944216"/>
          </a:xfrm>
        </p:spPr>
        <p:txBody>
          <a:bodyPr>
            <a:normAutofit/>
          </a:bodyPr>
          <a:lstStyle/>
          <a:p>
            <a:r>
              <a:rPr lang="en-US" sz="1400" dirty="0" err="1"/>
              <a:t>Metode</a:t>
            </a:r>
            <a:r>
              <a:rPr lang="en-US" sz="1400" dirty="0"/>
              <a:t> </a:t>
            </a:r>
            <a:r>
              <a:rPr lang="en-US" sz="1400" dirty="0" err="1"/>
              <a:t>ini</a:t>
            </a:r>
            <a:r>
              <a:rPr lang="en-US" sz="1400" dirty="0"/>
              <a:t> </a:t>
            </a:r>
            <a:r>
              <a:rPr lang="en-US" sz="1400" dirty="0" err="1"/>
              <a:t>menggunakan</a:t>
            </a:r>
            <a:r>
              <a:rPr lang="en-US" sz="1400" dirty="0"/>
              <a:t> </a:t>
            </a:r>
            <a:r>
              <a:rPr lang="en-US" sz="1400" dirty="0" err="1"/>
              <a:t>fakta</a:t>
            </a:r>
            <a:r>
              <a:rPr lang="en-US" sz="1400" dirty="0"/>
              <a:t> </a:t>
            </a:r>
            <a:r>
              <a:rPr lang="en-US" sz="1400" dirty="0" err="1"/>
              <a:t>bahwa</a:t>
            </a:r>
            <a:r>
              <a:rPr lang="en-US" sz="1400" dirty="0"/>
              <a:t> </a:t>
            </a:r>
            <a:r>
              <a:rPr lang="en-US" sz="1400" dirty="0" err="1"/>
              <a:t>dalam</a:t>
            </a:r>
            <a:r>
              <a:rPr lang="en-US" sz="1400" dirty="0"/>
              <a:t> </a:t>
            </a:r>
            <a:r>
              <a:rPr lang="en-US" sz="1400" dirty="0" err="1"/>
              <a:t>sebuah</a:t>
            </a:r>
            <a:r>
              <a:rPr lang="en-US" sz="1400" dirty="0"/>
              <a:t> </a:t>
            </a:r>
            <a:r>
              <a:rPr lang="en-US" sz="1400" dirty="0" err="1"/>
              <a:t>objek</a:t>
            </a:r>
            <a:r>
              <a:rPr lang="en-US" sz="1400" dirty="0"/>
              <a:t>, </a:t>
            </a:r>
            <a:r>
              <a:rPr lang="en-US" sz="1400" dirty="0" err="1"/>
              <a:t>terdapat</a:t>
            </a:r>
            <a:r>
              <a:rPr lang="en-US" sz="1400" dirty="0"/>
              <a:t> </a:t>
            </a:r>
            <a:r>
              <a:rPr lang="en-US" sz="1400" dirty="0" err="1"/>
              <a:t>permukaan</a:t>
            </a:r>
            <a:r>
              <a:rPr lang="en-US" sz="1400" dirty="0"/>
              <a:t> yang </a:t>
            </a:r>
            <a:r>
              <a:rPr lang="en-US" sz="1400" dirty="0" err="1"/>
              <a:t>tidak</a:t>
            </a:r>
            <a:r>
              <a:rPr lang="en-US" sz="1400" dirty="0"/>
              <a:t> </a:t>
            </a:r>
            <a:r>
              <a:rPr lang="en-US" sz="1400" dirty="0" err="1"/>
              <a:t>terlihat</a:t>
            </a:r>
            <a:r>
              <a:rPr lang="en-US" sz="1400" dirty="0"/>
              <a:t> </a:t>
            </a:r>
            <a:r>
              <a:rPr lang="en-US" sz="1400" dirty="0" err="1"/>
              <a:t>atau</a:t>
            </a:r>
            <a:r>
              <a:rPr lang="en-US" sz="1400" dirty="0"/>
              <a:t> </a:t>
            </a:r>
            <a:r>
              <a:rPr lang="en-US" sz="1400" dirty="0" err="1"/>
              <a:t>permukaan</a:t>
            </a:r>
            <a:r>
              <a:rPr lang="en-US" sz="1400" dirty="0"/>
              <a:t> yang </a:t>
            </a:r>
            <a:r>
              <a:rPr lang="en-US" sz="1400" dirty="0" err="1"/>
              <a:t>tertutup</a:t>
            </a:r>
            <a:r>
              <a:rPr lang="en-US" sz="1400" dirty="0"/>
              <a:t> </a:t>
            </a:r>
            <a:r>
              <a:rPr lang="en-US" sz="1400" dirty="0" err="1"/>
              <a:t>oleh</a:t>
            </a:r>
            <a:r>
              <a:rPr lang="en-US" sz="1400" dirty="0"/>
              <a:t> </a:t>
            </a:r>
            <a:r>
              <a:rPr lang="en-US" sz="1400" dirty="0" err="1"/>
              <a:t>permukaan</a:t>
            </a:r>
            <a:r>
              <a:rPr lang="en-US" sz="1400" dirty="0"/>
              <a:t> </a:t>
            </a:r>
            <a:r>
              <a:rPr lang="en-US" sz="1400" dirty="0" err="1"/>
              <a:t>lainnya</a:t>
            </a:r>
            <a:r>
              <a:rPr lang="en-US" sz="1400" dirty="0"/>
              <a:t>. </a:t>
            </a:r>
            <a:r>
              <a:rPr lang="en-US" sz="1400" dirty="0" err="1"/>
              <a:t>Dengan</a:t>
            </a:r>
            <a:r>
              <a:rPr lang="en-US" sz="1400" dirty="0"/>
              <a:t> </a:t>
            </a:r>
            <a:r>
              <a:rPr lang="en-US" sz="1400" dirty="0" err="1"/>
              <a:t>metode</a:t>
            </a:r>
            <a:r>
              <a:rPr lang="en-US" sz="1400" dirty="0"/>
              <a:t> </a:t>
            </a:r>
            <a:r>
              <a:rPr lang="en-US" sz="1400" dirty="0" err="1"/>
              <a:t>ini</a:t>
            </a:r>
            <a:r>
              <a:rPr lang="en-US" sz="1400" dirty="0"/>
              <a:t>, </a:t>
            </a:r>
            <a:r>
              <a:rPr lang="en-US" sz="1400" dirty="0" err="1"/>
              <a:t>sebuah</a:t>
            </a:r>
            <a:r>
              <a:rPr lang="en-US" sz="1400" dirty="0"/>
              <a:t> </a:t>
            </a:r>
            <a:r>
              <a:rPr lang="en-US" sz="1400" dirty="0" err="1"/>
              <a:t>objek</a:t>
            </a:r>
            <a:r>
              <a:rPr lang="en-US" sz="1400" dirty="0"/>
              <a:t> </a:t>
            </a:r>
            <a:r>
              <a:rPr lang="en-US" sz="1400" dirty="0" err="1"/>
              <a:t>masih</a:t>
            </a:r>
            <a:r>
              <a:rPr lang="en-US" sz="1400" dirty="0"/>
              <a:t> </a:t>
            </a:r>
            <a:r>
              <a:rPr lang="en-US" sz="1400" dirty="0" err="1"/>
              <a:t>direpresentasikan</a:t>
            </a:r>
            <a:r>
              <a:rPr lang="en-US" sz="1400" dirty="0"/>
              <a:t> </a:t>
            </a:r>
            <a:r>
              <a:rPr lang="en-US" sz="1400" dirty="0" err="1"/>
              <a:t>dengan</a:t>
            </a:r>
            <a:r>
              <a:rPr lang="en-US" sz="1400" dirty="0"/>
              <a:t> </a:t>
            </a:r>
            <a:r>
              <a:rPr lang="en-US" sz="1400" dirty="0" err="1"/>
              <a:t>garis-garis</a:t>
            </a:r>
            <a:r>
              <a:rPr lang="en-US" sz="1400" dirty="0"/>
              <a:t> yang </a:t>
            </a:r>
            <a:r>
              <a:rPr lang="en-US" sz="1400" dirty="0" err="1"/>
              <a:t>mewakili</a:t>
            </a:r>
            <a:r>
              <a:rPr lang="en-US" sz="1400" dirty="0"/>
              <a:t> </a:t>
            </a:r>
            <a:r>
              <a:rPr lang="en-US" sz="1400" dirty="0" err="1"/>
              <a:t>sisi</a:t>
            </a:r>
            <a:r>
              <a:rPr lang="en-US" sz="1400" dirty="0"/>
              <a:t> </a:t>
            </a:r>
            <a:r>
              <a:rPr lang="en-US" sz="1400" dirty="0" err="1"/>
              <a:t>dari</a:t>
            </a:r>
            <a:r>
              <a:rPr lang="en-US" sz="1400" dirty="0"/>
              <a:t> </a:t>
            </a:r>
            <a:r>
              <a:rPr lang="en-US" sz="1400" dirty="0" err="1"/>
              <a:t>objek</a:t>
            </a:r>
            <a:r>
              <a:rPr lang="en-US" sz="1400" dirty="0"/>
              <a:t>, </a:t>
            </a:r>
            <a:r>
              <a:rPr lang="en-US" sz="1400" dirty="0" err="1"/>
              <a:t>tapi</a:t>
            </a:r>
            <a:r>
              <a:rPr lang="en-US" sz="1400" dirty="0"/>
              <a:t> </a:t>
            </a:r>
            <a:r>
              <a:rPr lang="en-US" sz="1400" dirty="0" err="1"/>
              <a:t>beberapa</a:t>
            </a:r>
            <a:r>
              <a:rPr lang="en-US" sz="1400" dirty="0"/>
              <a:t> </a:t>
            </a:r>
            <a:r>
              <a:rPr lang="en-US" sz="1400" dirty="0" err="1"/>
              <a:t>garis</a:t>
            </a:r>
            <a:r>
              <a:rPr lang="en-US" sz="1400" dirty="0"/>
              <a:t> </a:t>
            </a:r>
            <a:r>
              <a:rPr lang="en-US" sz="1400" dirty="0" err="1"/>
              <a:t>tidak</a:t>
            </a:r>
            <a:r>
              <a:rPr lang="en-US" sz="1400" dirty="0"/>
              <a:t> </a:t>
            </a:r>
            <a:r>
              <a:rPr lang="en-US" sz="1400" dirty="0" err="1"/>
              <a:t>terlihat</a:t>
            </a:r>
            <a:r>
              <a:rPr lang="en-US" sz="1400" dirty="0"/>
              <a:t> </a:t>
            </a:r>
            <a:r>
              <a:rPr lang="en-US" sz="1400" dirty="0" err="1"/>
              <a:t>karena</a:t>
            </a:r>
            <a:r>
              <a:rPr lang="en-US" sz="1400" dirty="0"/>
              <a:t> </a:t>
            </a:r>
            <a:r>
              <a:rPr lang="en-US" sz="1400" dirty="0" err="1"/>
              <a:t>adanya</a:t>
            </a:r>
            <a:r>
              <a:rPr lang="en-US" sz="1400" dirty="0"/>
              <a:t> </a:t>
            </a:r>
            <a:r>
              <a:rPr lang="en-US" sz="1400" dirty="0" err="1"/>
              <a:t>permukaan</a:t>
            </a:r>
            <a:r>
              <a:rPr lang="en-US" sz="1400" dirty="0"/>
              <a:t> yang </a:t>
            </a:r>
            <a:r>
              <a:rPr lang="en-US" sz="1400" dirty="0" err="1"/>
              <a:t>menghalanginya</a:t>
            </a:r>
            <a:r>
              <a:rPr lang="en-US" sz="1400" dirty="0"/>
              <a:t>. </a:t>
            </a:r>
            <a:br>
              <a:rPr lang="en-US" sz="1400" dirty="0"/>
            </a:br>
            <a:r>
              <a:rPr lang="en-US" sz="1400" dirty="0" err="1"/>
              <a:t>Metode</a:t>
            </a:r>
            <a:r>
              <a:rPr lang="en-US" sz="1400" dirty="0"/>
              <a:t> </a:t>
            </a:r>
            <a:r>
              <a:rPr lang="en-US" sz="1400" dirty="0" err="1"/>
              <a:t>ini</a:t>
            </a:r>
            <a:r>
              <a:rPr lang="en-US" sz="1400" dirty="0"/>
              <a:t> </a:t>
            </a:r>
            <a:r>
              <a:rPr lang="en-US" sz="1400" dirty="0" err="1"/>
              <a:t>lebih</a:t>
            </a:r>
            <a:r>
              <a:rPr lang="en-US" sz="1400" dirty="0"/>
              <a:t> </a:t>
            </a:r>
            <a:r>
              <a:rPr lang="en-US" sz="1400" dirty="0" err="1"/>
              <a:t>lambat</a:t>
            </a:r>
            <a:r>
              <a:rPr lang="en-US" sz="1400" dirty="0"/>
              <a:t> </a:t>
            </a:r>
            <a:r>
              <a:rPr lang="en-US" sz="1400" dirty="0" err="1"/>
              <a:t>dari</a:t>
            </a:r>
            <a:r>
              <a:rPr lang="en-US" sz="1400" dirty="0"/>
              <a:t> </a:t>
            </a:r>
            <a:r>
              <a:rPr lang="en-US" sz="1400" dirty="0" err="1"/>
              <a:t>dari</a:t>
            </a:r>
            <a:r>
              <a:rPr lang="en-US" sz="1400" dirty="0"/>
              <a:t> wireframe rendering, </a:t>
            </a:r>
            <a:r>
              <a:rPr lang="en-US" sz="1400" dirty="0" err="1"/>
              <a:t>tapi</a:t>
            </a:r>
            <a:r>
              <a:rPr lang="en-US" sz="1400" dirty="0"/>
              <a:t> </a:t>
            </a:r>
            <a:r>
              <a:rPr lang="en-US" sz="1400" dirty="0" err="1"/>
              <a:t>masih</a:t>
            </a:r>
            <a:r>
              <a:rPr lang="en-US" sz="1400" dirty="0"/>
              <a:t> </a:t>
            </a:r>
            <a:r>
              <a:rPr lang="en-US" sz="1400" dirty="0" err="1"/>
              <a:t>dikatakan</a:t>
            </a:r>
            <a:r>
              <a:rPr lang="en-US" sz="1400" dirty="0"/>
              <a:t> </a:t>
            </a:r>
            <a:r>
              <a:rPr lang="en-US" sz="1400" dirty="0" err="1"/>
              <a:t>relatif</a:t>
            </a:r>
            <a:r>
              <a:rPr lang="en-US" sz="1400" dirty="0"/>
              <a:t> </a:t>
            </a:r>
            <a:r>
              <a:rPr lang="en-US" sz="1400" dirty="0" err="1"/>
              <a:t>cepat</a:t>
            </a:r>
            <a:r>
              <a:rPr lang="en-US" sz="1400" dirty="0"/>
              <a:t>. </a:t>
            </a:r>
            <a:r>
              <a:rPr lang="en-US" sz="1400" dirty="0" err="1"/>
              <a:t>Kelemahan</a:t>
            </a:r>
            <a:r>
              <a:rPr lang="en-US" sz="1400" dirty="0"/>
              <a:t> </a:t>
            </a:r>
            <a:r>
              <a:rPr lang="en-US" sz="1400" dirty="0" err="1"/>
              <a:t>metode</a:t>
            </a:r>
            <a:r>
              <a:rPr lang="en-US" sz="1400" dirty="0"/>
              <a:t> </a:t>
            </a:r>
            <a:r>
              <a:rPr lang="en-US" sz="1400" dirty="0" err="1"/>
              <a:t>ini</a:t>
            </a:r>
            <a:r>
              <a:rPr lang="en-US" sz="1400" dirty="0"/>
              <a:t> </a:t>
            </a:r>
            <a:r>
              <a:rPr lang="en-US" sz="1400" dirty="0" err="1"/>
              <a:t>adalah</a:t>
            </a:r>
            <a:r>
              <a:rPr lang="en-US" sz="1400" dirty="0"/>
              <a:t> </a:t>
            </a:r>
            <a:r>
              <a:rPr lang="en-US" sz="1400" dirty="0" err="1"/>
              <a:t>tidak</a:t>
            </a:r>
            <a:r>
              <a:rPr lang="en-US" sz="1400" dirty="0"/>
              <a:t> </a:t>
            </a:r>
            <a:r>
              <a:rPr lang="en-US" sz="1400" dirty="0" err="1"/>
              <a:t>terlihatnya</a:t>
            </a:r>
            <a:r>
              <a:rPr lang="en-US" sz="1400" dirty="0"/>
              <a:t> </a:t>
            </a:r>
            <a:r>
              <a:rPr lang="en-US" sz="1400" dirty="0" err="1"/>
              <a:t>karakteristik</a:t>
            </a:r>
            <a:r>
              <a:rPr lang="en-US" sz="1400" dirty="0"/>
              <a:t> </a:t>
            </a:r>
            <a:r>
              <a:rPr lang="en-US" sz="1400" dirty="0" err="1"/>
              <a:t>permukaan</a:t>
            </a:r>
            <a:r>
              <a:rPr lang="en-US" sz="1400" dirty="0"/>
              <a:t> </a:t>
            </a:r>
            <a:r>
              <a:rPr lang="en-US" sz="1400" dirty="0" err="1"/>
              <a:t>dari</a:t>
            </a:r>
            <a:r>
              <a:rPr lang="en-US" sz="1400" dirty="0"/>
              <a:t> </a:t>
            </a:r>
            <a:r>
              <a:rPr lang="en-US" sz="1400" dirty="0" err="1"/>
              <a:t>objek</a:t>
            </a:r>
            <a:r>
              <a:rPr lang="en-US" sz="1400" dirty="0"/>
              <a:t> </a:t>
            </a:r>
            <a:r>
              <a:rPr lang="en-US" sz="1400" dirty="0" err="1"/>
              <a:t>tersebut</a:t>
            </a:r>
            <a:r>
              <a:rPr lang="en-US" sz="1400" dirty="0"/>
              <a:t>, </a:t>
            </a:r>
            <a:r>
              <a:rPr lang="en-US" sz="1400" dirty="0" err="1"/>
              <a:t>seperti</a:t>
            </a:r>
            <a:r>
              <a:rPr lang="en-US" sz="1400" dirty="0"/>
              <a:t> </a:t>
            </a:r>
            <a:r>
              <a:rPr lang="en-US" sz="1400" dirty="0" err="1"/>
              <a:t>warna</a:t>
            </a:r>
            <a:r>
              <a:rPr lang="en-US" sz="1400" dirty="0"/>
              <a:t>, </a:t>
            </a:r>
            <a:r>
              <a:rPr lang="en-US" sz="1400" dirty="0" err="1"/>
              <a:t>kilauan</a:t>
            </a:r>
            <a:r>
              <a:rPr lang="en-US" sz="1400" dirty="0"/>
              <a:t> (shininess), </a:t>
            </a:r>
            <a:r>
              <a:rPr lang="en-US" sz="1400" dirty="0" err="1"/>
              <a:t>tekstur</a:t>
            </a:r>
            <a:r>
              <a:rPr lang="en-US" sz="1400" dirty="0"/>
              <a:t>, </a:t>
            </a:r>
            <a:r>
              <a:rPr lang="en-US" sz="1400" dirty="0" err="1"/>
              <a:t>pencahayaan</a:t>
            </a:r>
            <a:r>
              <a:rPr lang="en-US" sz="1400" dirty="0"/>
              <a:t>, </a:t>
            </a:r>
            <a:r>
              <a:rPr lang="en-US" sz="1400" dirty="0" err="1"/>
              <a:t>dll</a:t>
            </a:r>
            <a:r>
              <a:rPr lang="en-US" sz="1400" dirty="0"/>
              <a:t>.</a:t>
            </a:r>
            <a:endParaRPr lang="en-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28894"/>
            <a:ext cx="4176464" cy="2956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683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Shaded Rendering</a:t>
            </a:r>
            <a:endParaRPr lang="en-US" dirty="0"/>
          </a:p>
        </p:txBody>
      </p:sp>
      <p:sp>
        <p:nvSpPr>
          <p:cNvPr id="3" name="Content Placeholder 2"/>
          <p:cNvSpPr>
            <a:spLocks noGrp="1"/>
          </p:cNvSpPr>
          <p:nvPr>
            <p:ph idx="1"/>
          </p:nvPr>
        </p:nvSpPr>
        <p:spPr>
          <a:xfrm>
            <a:off x="502920" y="4005064"/>
            <a:ext cx="8173536" cy="1296144"/>
          </a:xfrm>
        </p:spPr>
        <p:txBody>
          <a:bodyPr>
            <a:normAutofit/>
          </a:bodyPr>
          <a:lstStyle/>
          <a:p>
            <a:r>
              <a:rPr lang="en-US" sz="1600" dirty="0" err="1"/>
              <a:t>Pada</a:t>
            </a:r>
            <a:r>
              <a:rPr lang="en-US" sz="1600" dirty="0"/>
              <a:t> </a:t>
            </a:r>
            <a:r>
              <a:rPr lang="en-US" sz="1600" dirty="0" err="1"/>
              <a:t>metode</a:t>
            </a:r>
            <a:r>
              <a:rPr lang="en-US" sz="1600" dirty="0"/>
              <a:t> </a:t>
            </a:r>
            <a:r>
              <a:rPr lang="en-US" sz="1600" dirty="0" err="1"/>
              <a:t>ini</a:t>
            </a:r>
            <a:r>
              <a:rPr lang="en-US" sz="1600" dirty="0"/>
              <a:t>, </a:t>
            </a:r>
            <a:r>
              <a:rPr lang="en-US" sz="1600" dirty="0" err="1"/>
              <a:t>komputer</a:t>
            </a:r>
            <a:r>
              <a:rPr lang="en-US" sz="1600" dirty="0"/>
              <a:t> </a:t>
            </a:r>
            <a:r>
              <a:rPr lang="en-US" sz="1600" dirty="0" err="1"/>
              <a:t>diharuskan</a:t>
            </a:r>
            <a:r>
              <a:rPr lang="en-US" sz="1600" dirty="0"/>
              <a:t> </a:t>
            </a:r>
            <a:r>
              <a:rPr lang="en-US" sz="1600" dirty="0" err="1"/>
              <a:t>untuk</a:t>
            </a:r>
            <a:r>
              <a:rPr lang="en-US" sz="1600" dirty="0"/>
              <a:t> </a:t>
            </a:r>
            <a:r>
              <a:rPr lang="en-US" sz="1600" dirty="0" err="1"/>
              <a:t>melakukan</a:t>
            </a:r>
            <a:r>
              <a:rPr lang="en-US" sz="1600" dirty="0"/>
              <a:t> </a:t>
            </a:r>
            <a:r>
              <a:rPr lang="en-US" sz="1600" dirty="0" err="1"/>
              <a:t>berbagai</a:t>
            </a:r>
            <a:r>
              <a:rPr lang="en-US" sz="1600" dirty="0"/>
              <a:t> </a:t>
            </a:r>
            <a:r>
              <a:rPr lang="en-US" sz="1600" dirty="0" err="1"/>
              <a:t>perhitungan</a:t>
            </a:r>
            <a:r>
              <a:rPr lang="en-US" sz="1600" dirty="0"/>
              <a:t> </a:t>
            </a:r>
            <a:r>
              <a:rPr lang="en-US" sz="1600" dirty="0" err="1"/>
              <a:t>baik</a:t>
            </a:r>
            <a:r>
              <a:rPr lang="en-US" sz="1600" dirty="0"/>
              <a:t> </a:t>
            </a:r>
            <a:r>
              <a:rPr lang="en-US" sz="1600" dirty="0" err="1"/>
              <a:t>pencahayaan</a:t>
            </a:r>
            <a:r>
              <a:rPr lang="en-US" sz="1600" dirty="0"/>
              <a:t>, </a:t>
            </a:r>
            <a:r>
              <a:rPr lang="en-US" sz="1600" dirty="0" err="1"/>
              <a:t>karakteristik</a:t>
            </a:r>
            <a:r>
              <a:rPr lang="en-US" sz="1600" dirty="0"/>
              <a:t> </a:t>
            </a:r>
            <a:r>
              <a:rPr lang="en-US" sz="1600" dirty="0" err="1"/>
              <a:t>permukaan</a:t>
            </a:r>
            <a:r>
              <a:rPr lang="en-US" sz="1600" dirty="0"/>
              <a:t>, shadow casting, </a:t>
            </a:r>
            <a:r>
              <a:rPr lang="en-US" sz="1600" dirty="0" err="1"/>
              <a:t>dll</a:t>
            </a:r>
            <a:r>
              <a:rPr lang="en-US" sz="1600" dirty="0"/>
              <a:t>. </a:t>
            </a:r>
            <a:r>
              <a:rPr lang="en-US" sz="1600" dirty="0" err="1"/>
              <a:t>Metode</a:t>
            </a:r>
            <a:r>
              <a:rPr lang="en-US" sz="1600" dirty="0"/>
              <a:t> </a:t>
            </a:r>
            <a:r>
              <a:rPr lang="en-US" sz="1600" dirty="0" err="1"/>
              <a:t>ini</a:t>
            </a:r>
            <a:r>
              <a:rPr lang="en-US" sz="1600" dirty="0"/>
              <a:t> </a:t>
            </a:r>
            <a:r>
              <a:rPr lang="en-US" sz="1600" dirty="0" err="1"/>
              <a:t>menghasilkan</a:t>
            </a:r>
            <a:r>
              <a:rPr lang="en-US" sz="1600" dirty="0"/>
              <a:t> </a:t>
            </a:r>
            <a:r>
              <a:rPr lang="en-US" sz="1600" dirty="0" err="1"/>
              <a:t>citra</a:t>
            </a:r>
            <a:r>
              <a:rPr lang="en-US" sz="1600" dirty="0"/>
              <a:t> yang </a:t>
            </a:r>
            <a:r>
              <a:rPr lang="en-US" sz="1600" dirty="0" err="1"/>
              <a:t>sangat</a:t>
            </a:r>
            <a:r>
              <a:rPr lang="en-US" sz="1600" dirty="0"/>
              <a:t> </a:t>
            </a:r>
            <a:r>
              <a:rPr lang="en-US" sz="1600" dirty="0" err="1"/>
              <a:t>realistik</a:t>
            </a:r>
            <a:r>
              <a:rPr lang="en-US" sz="1600" dirty="0"/>
              <a:t>, </a:t>
            </a:r>
            <a:r>
              <a:rPr lang="en-US" sz="1600" dirty="0" err="1"/>
              <a:t>tetapi</a:t>
            </a:r>
            <a:r>
              <a:rPr lang="en-US" sz="1600" dirty="0"/>
              <a:t> </a:t>
            </a:r>
            <a:r>
              <a:rPr lang="en-US" sz="1600" dirty="0" err="1"/>
              <a:t>kelemahannya</a:t>
            </a:r>
            <a:r>
              <a:rPr lang="en-US" sz="1600" dirty="0"/>
              <a:t> </a:t>
            </a:r>
            <a:r>
              <a:rPr lang="en-US" sz="1600" dirty="0" err="1"/>
              <a:t>adalah</a:t>
            </a:r>
            <a:r>
              <a:rPr lang="en-US" sz="1600" dirty="0"/>
              <a:t> lama </a:t>
            </a:r>
            <a:r>
              <a:rPr lang="en-US" sz="1600" dirty="0" err="1"/>
              <a:t>waktu</a:t>
            </a:r>
            <a:r>
              <a:rPr lang="en-US" sz="1600" dirty="0"/>
              <a:t> rendering yang </a:t>
            </a:r>
            <a:r>
              <a:rPr lang="en-US" sz="1600" dirty="0" err="1"/>
              <a:t>dibutuhkan</a:t>
            </a:r>
            <a:r>
              <a:rPr lang="en-US" sz="1600" dirty="0"/>
              <a:t>.</a:t>
            </a:r>
            <a:endParaRPr lang="en-US"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692696"/>
            <a:ext cx="4752528" cy="276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1606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TUGAS DIGITAL MODELLING</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err="1"/>
              <a:t>Latihan</a:t>
            </a:r>
            <a:r>
              <a:rPr lang="en-US" dirty="0"/>
              <a:t> 1</a:t>
            </a:r>
          </a:p>
          <a:p>
            <a:pPr marL="0" indent="0">
              <a:buNone/>
            </a:pPr>
            <a:r>
              <a:rPr lang="en-US" dirty="0" err="1" smtClean="0"/>
              <a:t>Buatlah</a:t>
            </a:r>
            <a:r>
              <a:rPr lang="en-US" dirty="0" smtClean="0"/>
              <a:t> </a:t>
            </a:r>
            <a:r>
              <a:rPr lang="en-US" dirty="0"/>
              <a:t>furniture </a:t>
            </a:r>
            <a:r>
              <a:rPr lang="en-US" dirty="0" err="1"/>
              <a:t>menggunakan</a:t>
            </a:r>
            <a:r>
              <a:rPr lang="en-US" dirty="0"/>
              <a:t> command SOLID OBJECTS. </a:t>
            </a:r>
            <a:r>
              <a:rPr lang="en-US" dirty="0" err="1"/>
              <a:t>Buat</a:t>
            </a:r>
            <a:r>
              <a:rPr lang="en-US" dirty="0"/>
              <a:t> 5 </a:t>
            </a:r>
            <a:r>
              <a:rPr lang="en-US" dirty="0" err="1"/>
              <a:t>desain</a:t>
            </a:r>
            <a:endParaRPr lang="en-US" dirty="0"/>
          </a:p>
          <a:p>
            <a:pPr marL="0" indent="0">
              <a:buNone/>
            </a:pPr>
            <a:r>
              <a:rPr lang="en-US" dirty="0"/>
              <a:t> </a:t>
            </a:r>
            <a:endParaRPr lang="en-US" dirty="0" smtClean="0"/>
          </a:p>
          <a:p>
            <a:pPr marL="0" indent="0">
              <a:buNone/>
            </a:pPr>
            <a:r>
              <a:rPr lang="en-US" dirty="0" err="1" smtClean="0"/>
              <a:t>Latihan</a:t>
            </a:r>
            <a:r>
              <a:rPr lang="en-US" dirty="0" smtClean="0"/>
              <a:t> </a:t>
            </a:r>
            <a:r>
              <a:rPr lang="en-US" dirty="0"/>
              <a:t>2</a:t>
            </a:r>
          </a:p>
          <a:p>
            <a:pPr marL="0" indent="0">
              <a:buNone/>
            </a:pPr>
            <a:r>
              <a:rPr lang="en-US" dirty="0" err="1"/>
              <a:t>Buatlah</a:t>
            </a:r>
            <a:r>
              <a:rPr lang="en-US" dirty="0"/>
              <a:t> </a:t>
            </a:r>
            <a:r>
              <a:rPr lang="en-US" dirty="0" err="1"/>
              <a:t>perangkat</a:t>
            </a:r>
            <a:r>
              <a:rPr lang="en-US" dirty="0"/>
              <a:t> </a:t>
            </a:r>
            <a:r>
              <a:rPr lang="en-US" dirty="0" err="1"/>
              <a:t>keras</a:t>
            </a:r>
            <a:r>
              <a:rPr lang="en-US" dirty="0"/>
              <a:t> computer (Hardware) </a:t>
            </a:r>
            <a:r>
              <a:rPr lang="en-US" dirty="0" err="1"/>
              <a:t>menggunakan</a:t>
            </a:r>
            <a:r>
              <a:rPr lang="en-US" dirty="0"/>
              <a:t> command </a:t>
            </a:r>
            <a:r>
              <a:rPr lang="en-US" dirty="0" smtClean="0"/>
              <a:t>LINE &amp; SURFACE</a:t>
            </a:r>
            <a:endParaRPr lang="en-US" dirty="0"/>
          </a:p>
          <a:p>
            <a:pPr marL="0" indent="0">
              <a:buNone/>
            </a:pPr>
            <a:r>
              <a:rPr lang="en-US" dirty="0"/>
              <a:t> </a:t>
            </a:r>
            <a:endParaRPr lang="en-US" dirty="0" smtClean="0"/>
          </a:p>
          <a:p>
            <a:pPr marL="0" indent="0">
              <a:buNone/>
            </a:pPr>
            <a:r>
              <a:rPr lang="en-US" dirty="0" err="1" smtClean="0"/>
              <a:t>Latihan</a:t>
            </a:r>
            <a:r>
              <a:rPr lang="en-US" dirty="0" smtClean="0"/>
              <a:t> 3</a:t>
            </a:r>
          </a:p>
          <a:p>
            <a:pPr marL="0" indent="0">
              <a:buNone/>
            </a:pPr>
            <a:r>
              <a:rPr lang="en-US" dirty="0" err="1" smtClean="0"/>
              <a:t>Buatlah</a:t>
            </a:r>
            <a:r>
              <a:rPr lang="en-US" dirty="0" smtClean="0"/>
              <a:t> </a:t>
            </a:r>
            <a:r>
              <a:rPr lang="en-US" dirty="0" err="1" smtClean="0"/>
              <a:t>sebuah</a:t>
            </a:r>
            <a:r>
              <a:rPr lang="en-US" dirty="0" smtClean="0"/>
              <a:t> object </a:t>
            </a:r>
            <a:r>
              <a:rPr lang="en-US" dirty="0" err="1" smtClean="0"/>
              <a:t>menggunakan</a:t>
            </a:r>
            <a:r>
              <a:rPr lang="en-US" dirty="0" smtClean="0"/>
              <a:t> command REVOLVE &amp; SURFACE. </a:t>
            </a:r>
            <a:r>
              <a:rPr lang="en-US" dirty="0" err="1" smtClean="0"/>
              <a:t>Buat</a:t>
            </a:r>
            <a:r>
              <a:rPr lang="en-US" dirty="0" smtClean="0"/>
              <a:t> 5 </a:t>
            </a:r>
            <a:r>
              <a:rPr lang="en-US" dirty="0" err="1" smtClean="0"/>
              <a:t>Desain</a:t>
            </a:r>
            <a:endParaRPr lang="en-US" dirty="0" smtClean="0"/>
          </a:p>
          <a:p>
            <a:pPr marL="0" indent="0">
              <a:buNone/>
            </a:pPr>
            <a:r>
              <a:rPr lang="en-US" dirty="0"/>
              <a:t> </a:t>
            </a:r>
          </a:p>
          <a:p>
            <a:pPr marL="0" indent="0">
              <a:buNone/>
            </a:pPr>
            <a:r>
              <a:rPr lang="en-US" dirty="0"/>
              <a:t>TUGAS 1</a:t>
            </a:r>
          </a:p>
          <a:p>
            <a:pPr marL="0" indent="0">
              <a:buNone/>
            </a:pPr>
            <a:r>
              <a:rPr lang="en-US" dirty="0" err="1"/>
              <a:t>Gunakan</a:t>
            </a:r>
            <a:r>
              <a:rPr lang="en-US" dirty="0"/>
              <a:t> </a:t>
            </a:r>
            <a:r>
              <a:rPr lang="en-US" dirty="0" err="1"/>
              <a:t>kombinasi</a:t>
            </a:r>
            <a:r>
              <a:rPr lang="en-US" dirty="0"/>
              <a:t> command SOLID </a:t>
            </a:r>
            <a:r>
              <a:rPr lang="en-US" dirty="0" err="1"/>
              <a:t>dan</a:t>
            </a:r>
            <a:r>
              <a:rPr lang="en-US" dirty="0"/>
              <a:t> LINE </a:t>
            </a:r>
            <a:r>
              <a:rPr lang="en-US" dirty="0" smtClean="0"/>
              <a:t>, REVOLVE &amp; SURFACE</a:t>
            </a:r>
          </a:p>
          <a:p>
            <a:pPr marL="0" indent="0">
              <a:buNone/>
            </a:pPr>
            <a:r>
              <a:rPr lang="en-US" dirty="0" err="1" smtClean="0"/>
              <a:t>untuk</a:t>
            </a:r>
            <a:r>
              <a:rPr lang="en-US" dirty="0" smtClean="0"/>
              <a:t> </a:t>
            </a:r>
            <a:r>
              <a:rPr lang="en-US" dirty="0" err="1"/>
              <a:t>membuat</a:t>
            </a:r>
            <a:r>
              <a:rPr lang="en-US" dirty="0"/>
              <a:t> </a:t>
            </a:r>
            <a:r>
              <a:rPr lang="en-US" dirty="0" err="1"/>
              <a:t>sebuah</a:t>
            </a:r>
            <a:r>
              <a:rPr lang="en-US" dirty="0"/>
              <a:t> </a:t>
            </a:r>
            <a:r>
              <a:rPr lang="en-US" dirty="0" err="1" smtClean="0"/>
              <a:t>produk</a:t>
            </a:r>
            <a:endParaRPr lang="en-US" dirty="0"/>
          </a:p>
          <a:p>
            <a:pPr marL="0" indent="0">
              <a:buNone/>
            </a:pPr>
            <a:r>
              <a:rPr lang="en-US" dirty="0"/>
              <a:t> </a:t>
            </a:r>
          </a:p>
          <a:p>
            <a:pPr marL="0" indent="0">
              <a:buNone/>
            </a:pPr>
            <a:r>
              <a:rPr lang="en-US" dirty="0"/>
              <a:t>TUGAS 2</a:t>
            </a:r>
          </a:p>
          <a:p>
            <a:pPr marL="0" indent="0">
              <a:buNone/>
            </a:pPr>
            <a:r>
              <a:rPr lang="en-US" dirty="0" err="1"/>
              <a:t>Menggunakan</a:t>
            </a:r>
            <a:r>
              <a:rPr lang="en-US" dirty="0"/>
              <a:t> software </a:t>
            </a:r>
            <a:r>
              <a:rPr lang="en-US" dirty="0" err="1"/>
              <a:t>Keyshot</a:t>
            </a:r>
            <a:r>
              <a:rPr lang="en-US" dirty="0"/>
              <a:t>, render </a:t>
            </a:r>
            <a:r>
              <a:rPr lang="en-US" dirty="0" err="1"/>
              <a:t>tugas</a:t>
            </a:r>
            <a:r>
              <a:rPr lang="en-US" dirty="0"/>
              <a:t> 1. </a:t>
            </a:r>
            <a:r>
              <a:rPr lang="en-US" dirty="0" err="1"/>
              <a:t>Berikan</a:t>
            </a:r>
            <a:r>
              <a:rPr lang="en-US" dirty="0"/>
              <a:t> </a:t>
            </a:r>
            <a:r>
              <a:rPr lang="en-US" dirty="0" smtClean="0"/>
              <a:t>10 </a:t>
            </a:r>
            <a:r>
              <a:rPr lang="en-US" dirty="0" err="1"/>
              <a:t>alternatif</a:t>
            </a:r>
            <a:r>
              <a:rPr lang="en-US" dirty="0"/>
              <a:t> </a:t>
            </a:r>
            <a:r>
              <a:rPr lang="en-US" dirty="0" smtClean="0"/>
              <a:t>material </a:t>
            </a:r>
            <a:r>
              <a:rPr lang="en-US" dirty="0" err="1" smtClean="0"/>
              <a:t>dan</a:t>
            </a:r>
            <a:r>
              <a:rPr lang="en-US" dirty="0" smtClean="0"/>
              <a:t> </a:t>
            </a:r>
            <a:r>
              <a:rPr lang="en-US" dirty="0" err="1" smtClean="0"/>
              <a:t>warna</a:t>
            </a:r>
            <a:r>
              <a:rPr lang="en-US" dirty="0" smtClean="0"/>
              <a:t>. </a:t>
            </a:r>
            <a:r>
              <a:rPr lang="en-US" dirty="0" err="1" smtClean="0"/>
              <a:t>Gunakan</a:t>
            </a:r>
            <a:r>
              <a:rPr lang="en-US" dirty="0" smtClean="0"/>
              <a:t> Environment yang </a:t>
            </a:r>
            <a:r>
              <a:rPr lang="en-US" dirty="0" err="1" smtClean="0"/>
              <a:t>sesuai</a:t>
            </a:r>
            <a:endParaRPr lang="en-US" dirty="0"/>
          </a:p>
          <a:p>
            <a:pPr marL="0" indent="0">
              <a:buNone/>
            </a:pPr>
            <a:r>
              <a:rPr lang="en-US" dirty="0"/>
              <a:t> </a:t>
            </a:r>
          </a:p>
          <a:p>
            <a:pPr marL="0" indent="0">
              <a:buNone/>
            </a:pPr>
            <a:r>
              <a:rPr lang="en-US" dirty="0"/>
              <a:t>TUGAS 3</a:t>
            </a:r>
          </a:p>
          <a:p>
            <a:pPr marL="0" indent="0">
              <a:buNone/>
            </a:pPr>
            <a:r>
              <a:rPr lang="en-US" dirty="0" err="1"/>
              <a:t>Gunakan</a:t>
            </a:r>
            <a:r>
              <a:rPr lang="en-US" dirty="0"/>
              <a:t> 3D modelling </a:t>
            </a:r>
            <a:r>
              <a:rPr lang="en-US" dirty="0" err="1"/>
              <a:t>untuk</a:t>
            </a:r>
            <a:r>
              <a:rPr lang="en-US" dirty="0"/>
              <a:t> </a:t>
            </a:r>
            <a:r>
              <a:rPr lang="en-US" dirty="0" err="1"/>
              <a:t>membuat</a:t>
            </a:r>
            <a:r>
              <a:rPr lang="en-US" dirty="0"/>
              <a:t> </a:t>
            </a:r>
            <a:r>
              <a:rPr lang="en-US" dirty="0" err="1"/>
              <a:t>tugas</a:t>
            </a:r>
            <a:r>
              <a:rPr lang="en-US" dirty="0"/>
              <a:t> mk. </a:t>
            </a:r>
            <a:r>
              <a:rPr lang="en-US" dirty="0" err="1"/>
              <a:t>Desain</a:t>
            </a:r>
            <a:r>
              <a:rPr lang="en-US" dirty="0"/>
              <a:t> </a:t>
            </a:r>
            <a:r>
              <a:rPr lang="en-US" dirty="0" err="1"/>
              <a:t>Produk</a:t>
            </a:r>
            <a:r>
              <a:rPr lang="en-US" dirty="0"/>
              <a:t> 1</a:t>
            </a:r>
          </a:p>
          <a:p>
            <a:endParaRPr lang="en-US" dirty="0"/>
          </a:p>
        </p:txBody>
      </p:sp>
    </p:spTree>
    <p:extLst>
      <p:ext uri="{BB962C8B-B14F-4D97-AF65-F5344CB8AC3E}">
        <p14:creationId xmlns:p14="http://schemas.microsoft.com/office/powerpoint/2010/main" val="138259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YANG HARUS DIMILIKI</a:t>
            </a:r>
            <a:endParaRPr lang="en-US" dirty="0"/>
          </a:p>
        </p:txBody>
      </p:sp>
      <p:sp>
        <p:nvSpPr>
          <p:cNvPr id="3" name="Content Placeholder 2"/>
          <p:cNvSpPr>
            <a:spLocks noGrp="1"/>
          </p:cNvSpPr>
          <p:nvPr>
            <p:ph idx="1"/>
          </p:nvPr>
        </p:nvSpPr>
        <p:spPr/>
        <p:txBody>
          <a:bodyPr/>
          <a:lstStyle/>
          <a:p>
            <a:r>
              <a:rPr lang="en-US" dirty="0" smtClean="0"/>
              <a:t>USB DRIVE MIN 8GIG</a:t>
            </a:r>
          </a:p>
          <a:p>
            <a:r>
              <a:rPr lang="en-US" dirty="0" smtClean="0"/>
              <a:t>EXTERNAL HARD DRIVE (HDD) MIN 500 GIG</a:t>
            </a:r>
          </a:p>
          <a:p>
            <a:pPr marL="347472" lvl="1"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2553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325536"/>
            <a:ext cx="3482578"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68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KENAPA USB DRIVE/HDD?</a:t>
            </a:r>
            <a:endParaRPr lang="en-US" dirty="0"/>
          </a:p>
        </p:txBody>
      </p:sp>
      <p:sp>
        <p:nvSpPr>
          <p:cNvPr id="3" name="Content Placeholder 2"/>
          <p:cNvSpPr>
            <a:spLocks noGrp="1"/>
          </p:cNvSpPr>
          <p:nvPr>
            <p:ph idx="1"/>
          </p:nvPr>
        </p:nvSpPr>
        <p:spPr/>
        <p:txBody>
          <a:bodyPr/>
          <a:lstStyle/>
          <a:p>
            <a:r>
              <a:rPr lang="en-US" dirty="0" smtClean="0"/>
              <a:t>MILIK PRIBADI</a:t>
            </a:r>
          </a:p>
          <a:p>
            <a:r>
              <a:rPr lang="en-US" dirty="0" smtClean="0"/>
              <a:t>AMAN DARI VIRUS</a:t>
            </a:r>
          </a:p>
          <a:p>
            <a:r>
              <a:rPr lang="en-US" dirty="0" smtClean="0"/>
              <a:t>TUGAS SELALU ADA</a:t>
            </a:r>
          </a:p>
          <a:p>
            <a:r>
              <a:rPr lang="en-US" dirty="0" smtClean="0"/>
              <a:t>LIBRARY MILIK SENDIRI</a:t>
            </a:r>
            <a:endParaRPr lang="en-US" dirty="0"/>
          </a:p>
        </p:txBody>
      </p:sp>
    </p:spTree>
    <p:extLst>
      <p:ext uri="{BB962C8B-B14F-4D97-AF65-F5344CB8AC3E}">
        <p14:creationId xmlns:p14="http://schemas.microsoft.com/office/powerpoint/2010/main" val="41756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Apa</a:t>
            </a:r>
            <a:r>
              <a:rPr lang="en-US" dirty="0" smtClean="0"/>
              <a:t> </a:t>
            </a:r>
            <a:r>
              <a:rPr lang="en-US" dirty="0" err="1" smtClean="0"/>
              <a:t>itu</a:t>
            </a:r>
            <a:r>
              <a:rPr lang="en-US" dirty="0" smtClean="0"/>
              <a:t> CAD?</a:t>
            </a:r>
            <a:endParaRPr lang="en-US" dirty="0"/>
          </a:p>
        </p:txBody>
      </p:sp>
      <p:sp>
        <p:nvSpPr>
          <p:cNvPr id="3" name="Content Placeholder 2"/>
          <p:cNvSpPr>
            <a:spLocks noGrp="1"/>
          </p:cNvSpPr>
          <p:nvPr>
            <p:ph idx="1"/>
          </p:nvPr>
        </p:nvSpPr>
        <p:spPr/>
        <p:txBody>
          <a:bodyPr/>
          <a:lstStyle/>
          <a:p>
            <a:r>
              <a:rPr lang="en-US" b="1" dirty="0"/>
              <a:t>Computer Aided Design</a:t>
            </a:r>
            <a:r>
              <a:rPr lang="en-US" dirty="0"/>
              <a:t> </a:t>
            </a:r>
            <a:r>
              <a:rPr lang="en-US" dirty="0" err="1"/>
              <a:t>adalah</a:t>
            </a:r>
            <a:r>
              <a:rPr lang="en-US" dirty="0"/>
              <a:t> </a:t>
            </a:r>
            <a:r>
              <a:rPr lang="en-US" dirty="0" err="1"/>
              <a:t>suatu</a:t>
            </a:r>
            <a:r>
              <a:rPr lang="en-US" dirty="0"/>
              <a:t> program </a:t>
            </a:r>
            <a:r>
              <a:rPr lang="en-US" dirty="0" err="1"/>
              <a:t>komputer</a:t>
            </a:r>
            <a:r>
              <a:rPr lang="en-US" dirty="0"/>
              <a:t> </a:t>
            </a:r>
            <a:r>
              <a:rPr lang="en-US" dirty="0" err="1"/>
              <a:t>untuk</a:t>
            </a:r>
            <a:r>
              <a:rPr lang="en-US" dirty="0"/>
              <a:t> </a:t>
            </a:r>
            <a:r>
              <a:rPr lang="en-US" dirty="0" err="1"/>
              <a:t>menggambar</a:t>
            </a:r>
            <a:r>
              <a:rPr lang="en-US" dirty="0"/>
              <a:t> </a:t>
            </a:r>
            <a:r>
              <a:rPr lang="en-US" dirty="0" err="1"/>
              <a:t>suatu</a:t>
            </a:r>
            <a:r>
              <a:rPr lang="en-US" dirty="0"/>
              <a:t> </a:t>
            </a:r>
            <a:r>
              <a:rPr lang="en-US" dirty="0" err="1"/>
              <a:t>produk</a:t>
            </a:r>
            <a:r>
              <a:rPr lang="en-US" dirty="0"/>
              <a:t> </a:t>
            </a:r>
            <a:r>
              <a:rPr lang="en-US" dirty="0" err="1"/>
              <a:t>atau</a:t>
            </a:r>
            <a:r>
              <a:rPr lang="en-US" dirty="0"/>
              <a:t> </a:t>
            </a:r>
            <a:r>
              <a:rPr lang="en-US" dirty="0" err="1"/>
              <a:t>bagian</a:t>
            </a:r>
            <a:r>
              <a:rPr lang="en-US" dirty="0"/>
              <a:t> </a:t>
            </a:r>
            <a:r>
              <a:rPr lang="en-US" dirty="0" err="1"/>
              <a:t>dari</a:t>
            </a:r>
            <a:r>
              <a:rPr lang="en-US" dirty="0"/>
              <a:t> </a:t>
            </a:r>
            <a:r>
              <a:rPr lang="en-US" dirty="0" err="1"/>
              <a:t>suatu</a:t>
            </a:r>
            <a:r>
              <a:rPr lang="en-US" dirty="0"/>
              <a:t> </a:t>
            </a:r>
            <a:r>
              <a:rPr lang="en-US" dirty="0" err="1"/>
              <a:t>produk</a:t>
            </a:r>
            <a:r>
              <a:rPr lang="en-US" dirty="0"/>
              <a:t>. </a:t>
            </a:r>
            <a:r>
              <a:rPr lang="en-US" dirty="0" err="1"/>
              <a:t>Produk</a:t>
            </a:r>
            <a:r>
              <a:rPr lang="en-US" dirty="0"/>
              <a:t> yang </a:t>
            </a:r>
            <a:r>
              <a:rPr lang="en-US" dirty="0" err="1"/>
              <a:t>ingin</a:t>
            </a:r>
            <a:r>
              <a:rPr lang="en-US" dirty="0"/>
              <a:t> </a:t>
            </a:r>
            <a:r>
              <a:rPr lang="en-US" dirty="0" err="1"/>
              <a:t>digambarkan</a:t>
            </a:r>
            <a:r>
              <a:rPr lang="en-US" dirty="0"/>
              <a:t> </a:t>
            </a:r>
            <a:r>
              <a:rPr lang="en-US" dirty="0" err="1"/>
              <a:t>bisa</a:t>
            </a:r>
            <a:r>
              <a:rPr lang="en-US" dirty="0"/>
              <a:t> </a:t>
            </a:r>
            <a:r>
              <a:rPr lang="en-US" dirty="0" err="1"/>
              <a:t>diwakili</a:t>
            </a:r>
            <a:r>
              <a:rPr lang="en-US" dirty="0"/>
              <a:t> </a:t>
            </a:r>
            <a:r>
              <a:rPr lang="en-US" dirty="0" err="1"/>
              <a:t>oleh</a:t>
            </a:r>
            <a:r>
              <a:rPr lang="en-US" dirty="0"/>
              <a:t> </a:t>
            </a:r>
            <a:r>
              <a:rPr lang="en-US" dirty="0" err="1"/>
              <a:t>garis-garis</a:t>
            </a:r>
            <a:r>
              <a:rPr lang="en-US" dirty="0"/>
              <a:t> </a:t>
            </a:r>
            <a:r>
              <a:rPr lang="en-US" dirty="0" err="1"/>
              <a:t>maupun</a:t>
            </a:r>
            <a:r>
              <a:rPr lang="en-US" dirty="0"/>
              <a:t> </a:t>
            </a:r>
            <a:r>
              <a:rPr lang="en-US" dirty="0" err="1"/>
              <a:t>simbol-simbol</a:t>
            </a:r>
            <a:r>
              <a:rPr lang="en-US" dirty="0"/>
              <a:t> yang </a:t>
            </a:r>
            <a:r>
              <a:rPr lang="en-US" dirty="0" err="1"/>
              <a:t>memiliki</a:t>
            </a:r>
            <a:r>
              <a:rPr lang="en-US" dirty="0"/>
              <a:t> </a:t>
            </a:r>
            <a:r>
              <a:rPr lang="en-US" dirty="0" err="1"/>
              <a:t>makna</a:t>
            </a:r>
            <a:r>
              <a:rPr lang="en-US" dirty="0"/>
              <a:t> </a:t>
            </a:r>
            <a:r>
              <a:rPr lang="en-US" dirty="0" err="1"/>
              <a:t>tertentu</a:t>
            </a:r>
            <a:r>
              <a:rPr lang="en-US" dirty="0"/>
              <a:t>. CAD </a:t>
            </a:r>
            <a:r>
              <a:rPr lang="en-US" dirty="0" err="1"/>
              <a:t>bisa</a:t>
            </a:r>
            <a:r>
              <a:rPr lang="en-US" dirty="0"/>
              <a:t> </a:t>
            </a:r>
            <a:r>
              <a:rPr lang="en-US" dirty="0" err="1"/>
              <a:t>berupa</a:t>
            </a:r>
            <a:r>
              <a:rPr lang="en-US" dirty="0"/>
              <a:t> </a:t>
            </a:r>
            <a:r>
              <a:rPr lang="en-US" dirty="0" err="1"/>
              <a:t>gambar</a:t>
            </a:r>
            <a:r>
              <a:rPr lang="en-US" dirty="0"/>
              <a:t> 2 </a:t>
            </a:r>
            <a:r>
              <a:rPr lang="en-US" dirty="0" err="1"/>
              <a:t>dimensi</a:t>
            </a:r>
            <a:r>
              <a:rPr lang="en-US" dirty="0"/>
              <a:t> </a:t>
            </a:r>
            <a:r>
              <a:rPr lang="en-US" dirty="0" err="1"/>
              <a:t>dan</a:t>
            </a:r>
            <a:r>
              <a:rPr lang="en-US" dirty="0"/>
              <a:t> </a:t>
            </a:r>
            <a:r>
              <a:rPr lang="en-US" dirty="0" err="1"/>
              <a:t>gambar</a:t>
            </a:r>
            <a:r>
              <a:rPr lang="en-US" dirty="0"/>
              <a:t> 3 </a:t>
            </a:r>
            <a:r>
              <a:rPr lang="en-US" dirty="0" err="1"/>
              <a:t>dimensi</a:t>
            </a:r>
            <a:r>
              <a:rPr lang="en-US" dirty="0"/>
              <a:t>.</a:t>
            </a:r>
          </a:p>
        </p:txBody>
      </p:sp>
    </p:spTree>
    <p:extLst>
      <p:ext uri="{BB962C8B-B14F-4D97-AF65-F5344CB8AC3E}">
        <p14:creationId xmlns:p14="http://schemas.microsoft.com/office/powerpoint/2010/main" val="424457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MENTERJEMAHKAN SKETSA 2D -&gt; 3D</a:t>
            </a:r>
            <a:endParaRPr lang="en-US" dirty="0"/>
          </a:p>
        </p:txBody>
      </p:sp>
      <p:pic>
        <p:nvPicPr>
          <p:cNvPr id="12290" name="Picture 2" descr="G:\3D STUFF\Iseng2 3D\LAV\sketsa h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77146"/>
            <a:ext cx="3003379" cy="214111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G:\3D STUFF\Iseng2 3D\LAV\LAV RENDERING\LAV BASIC RENDER.5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988840"/>
            <a:ext cx="5322168" cy="29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1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yang </a:t>
            </a:r>
            <a:r>
              <a:rPr lang="en-US" dirty="0" err="1" smtClean="0"/>
              <a:t>digunakan</a:t>
            </a:r>
            <a:r>
              <a:rPr lang="en-US" dirty="0" smtClean="0"/>
              <a:t> </a:t>
            </a:r>
            <a:r>
              <a:rPr lang="en-US" dirty="0" err="1" smtClean="0"/>
              <a:t>ada</a:t>
            </a:r>
            <a:r>
              <a:rPr lang="en-US" dirty="0" smtClean="0"/>
              <a:t> </a:t>
            </a:r>
            <a:r>
              <a:rPr lang="en-US" dirty="0" err="1" smtClean="0"/>
              <a:t>apa</a:t>
            </a:r>
            <a:r>
              <a:rPr lang="en-US" dirty="0" smtClean="0"/>
              <a:t> </a:t>
            </a:r>
            <a:r>
              <a:rPr lang="en-US" dirty="0" err="1" smtClean="0"/>
              <a:t>saja</a:t>
            </a:r>
            <a:r>
              <a:rPr lang="en-US" dirty="0" smtClean="0"/>
              <a:t>?</a:t>
            </a:r>
            <a:endParaRPr lang="en-US" dirty="0"/>
          </a:p>
        </p:txBody>
      </p:sp>
      <p:sp>
        <p:nvSpPr>
          <p:cNvPr id="3" name="Content Placeholder 2"/>
          <p:cNvSpPr>
            <a:spLocks noGrp="1"/>
          </p:cNvSpPr>
          <p:nvPr>
            <p:ph idx="1"/>
          </p:nvPr>
        </p:nvSpPr>
        <p:spPr>
          <a:xfrm>
            <a:off x="502920" y="530352"/>
            <a:ext cx="3637032" cy="4187952"/>
          </a:xfrm>
        </p:spPr>
        <p:txBody>
          <a:bodyPr>
            <a:normAutofit/>
          </a:bodyPr>
          <a:lstStyle/>
          <a:p>
            <a:r>
              <a:rPr lang="en-US" dirty="0" smtClean="0"/>
              <a:t>Rhinoceros (CAD</a:t>
            </a:r>
            <a:r>
              <a:rPr lang="en-US" dirty="0" smtClean="0"/>
              <a:t>)</a:t>
            </a:r>
          </a:p>
          <a:p>
            <a:endParaRPr lang="en-US" dirty="0" smtClean="0"/>
          </a:p>
          <a:p>
            <a:r>
              <a:rPr lang="en-US" dirty="0" err="1" smtClean="0"/>
              <a:t>Keyshot</a:t>
            </a:r>
            <a:r>
              <a:rPr lang="en-US" dirty="0" smtClean="0"/>
              <a:t> (rendering &amp; animation)</a:t>
            </a:r>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548680"/>
            <a:ext cx="3816424" cy="2155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8554" y="2703837"/>
            <a:ext cx="3816424" cy="2155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158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Requirements</a:t>
            </a:r>
            <a:endParaRPr lang="id-ID" dirty="0"/>
          </a:p>
        </p:txBody>
      </p:sp>
      <p:sp>
        <p:nvSpPr>
          <p:cNvPr id="3" name="Content Placeholder 2"/>
          <p:cNvSpPr>
            <a:spLocks noGrp="1"/>
          </p:cNvSpPr>
          <p:nvPr>
            <p:ph idx="1"/>
          </p:nvPr>
        </p:nvSpPr>
        <p:spPr/>
        <p:txBody>
          <a:bodyPr>
            <a:normAutofit fontScale="77500" lnSpcReduction="20000"/>
          </a:bodyPr>
          <a:lstStyle/>
          <a:p>
            <a:r>
              <a:rPr lang="id-ID" b="1" dirty="0" smtClean="0"/>
              <a:t>Hardware</a:t>
            </a:r>
            <a:r>
              <a:rPr lang="id-ID" dirty="0"/>
              <a:t>:</a:t>
            </a:r>
          </a:p>
          <a:p>
            <a:pPr lvl="0"/>
            <a:r>
              <a:rPr lang="id-ID" dirty="0"/>
              <a:t>1 GB RAM. 8 GB or more is recommended</a:t>
            </a:r>
          </a:p>
          <a:p>
            <a:pPr lvl="0"/>
            <a:r>
              <a:rPr lang="id-ID" dirty="0"/>
              <a:t>DVD drive or an Internet connection for installation</a:t>
            </a:r>
          </a:p>
          <a:p>
            <a:pPr lvl="0"/>
            <a:r>
              <a:rPr lang="id-ID" dirty="0"/>
              <a:t>600 MB disk space</a:t>
            </a:r>
          </a:p>
          <a:p>
            <a:pPr lvl="0"/>
            <a:r>
              <a:rPr lang="id-ID" dirty="0"/>
              <a:t>OpenGL 2 capable video card recommended</a:t>
            </a:r>
          </a:p>
          <a:p>
            <a:pPr lvl="0"/>
            <a:r>
              <a:rPr lang="id-ID" dirty="0"/>
              <a:t>Note: </a:t>
            </a:r>
            <a:r>
              <a:rPr lang="id-ID" i="1" dirty="0"/>
              <a:t>Apple hardware is supported only with Bootcamp</a:t>
            </a:r>
            <a:endParaRPr lang="id-ID" dirty="0"/>
          </a:p>
          <a:p>
            <a:r>
              <a:rPr lang="id-ID" b="1" dirty="0"/>
              <a:t>Operating systems</a:t>
            </a:r>
            <a:r>
              <a:rPr lang="id-ID" dirty="0"/>
              <a:t>:</a:t>
            </a:r>
          </a:p>
          <a:p>
            <a:pPr lvl="0"/>
            <a:r>
              <a:rPr lang="id-ID" dirty="0"/>
              <a:t>Windows 7 or 8 - recommended</a:t>
            </a:r>
          </a:p>
          <a:p>
            <a:pPr lvl="0"/>
            <a:r>
              <a:rPr lang="id-ID" dirty="0"/>
              <a:t>Windows Vista</a:t>
            </a:r>
          </a:p>
          <a:p>
            <a:pPr lvl="0"/>
            <a:r>
              <a:rPr lang="id-ID" dirty="0"/>
              <a:t>Windows XP (32-bit only) Service Pack 3</a:t>
            </a:r>
          </a:p>
          <a:p>
            <a:pPr lvl="0"/>
            <a:r>
              <a:rPr lang="id-ID" dirty="0"/>
              <a:t>Note: </a:t>
            </a:r>
            <a:r>
              <a:rPr lang="id-ID" i="1" dirty="0"/>
              <a:t>Both 32- and 64-bit versions are installed on 64-bit Windows systems.</a:t>
            </a:r>
            <a:endParaRPr lang="id-ID" dirty="0"/>
          </a:p>
          <a:p>
            <a:endParaRPr lang="id-ID" dirty="0"/>
          </a:p>
        </p:txBody>
      </p:sp>
    </p:spTree>
    <p:extLst>
      <p:ext uri="{BB962C8B-B14F-4D97-AF65-F5344CB8AC3E}">
        <p14:creationId xmlns:p14="http://schemas.microsoft.com/office/powerpoint/2010/main" val="89583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RHINOCEROS UI (User Interface)</a:t>
            </a:r>
            <a:endParaRPr lang="id-ID" dirty="0"/>
          </a:p>
        </p:txBody>
      </p:sp>
      <p:pic>
        <p:nvPicPr>
          <p:cNvPr id="4" name="Content Placeholder 3" descr="http://3.bp.blogspot.com/-WTYHR8equgQ/UJz8PPRdQtI/AAAAAAAAAEQ/4vuwEJ4Tdok/s1600/tampilan+standart+rhinoceros.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84023" y="836712"/>
            <a:ext cx="7948417" cy="4464496"/>
          </a:xfrm>
          <a:prstGeom prst="rect">
            <a:avLst/>
          </a:prstGeom>
          <a:noFill/>
          <a:ln>
            <a:noFill/>
          </a:ln>
        </p:spPr>
      </p:pic>
    </p:spTree>
    <p:extLst>
      <p:ext uri="{BB962C8B-B14F-4D97-AF65-F5344CB8AC3E}">
        <p14:creationId xmlns:p14="http://schemas.microsoft.com/office/powerpoint/2010/main" val="1192073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88</TotalTime>
  <Words>494</Words>
  <Application>Microsoft Office PowerPoint</Application>
  <PresentationFormat>On-screen Show (4:3)</PresentationFormat>
  <Paragraphs>78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Aspect</vt:lpstr>
      <vt:lpstr>DIGITAL MODELLING (Computer Aided Design / CAD)</vt:lpstr>
      <vt:lpstr>PowerPoint Presentation</vt:lpstr>
      <vt:lpstr>YANG HARUS DIMILIKI</vt:lpstr>
      <vt:lpstr>KENAPA USB DRIVE/HDD?</vt:lpstr>
      <vt:lpstr>Apa itu CAD?</vt:lpstr>
      <vt:lpstr>MENTERJEMAHKAN SKETSA 2D -&gt; 3D</vt:lpstr>
      <vt:lpstr>Software yang digunakan ada apa saja?</vt:lpstr>
      <vt:lpstr>Hardware Requirements</vt:lpstr>
      <vt:lpstr>RHINOCEROS UI (User Interface)</vt:lpstr>
      <vt:lpstr>Pilih Template kerja</vt:lpstr>
      <vt:lpstr>Workspace Rhinoceros</vt:lpstr>
      <vt:lpstr>Curve</vt:lpstr>
      <vt:lpstr>Surface</vt:lpstr>
      <vt:lpstr>Solid</vt:lpstr>
      <vt:lpstr>Command Shortcut</vt:lpstr>
      <vt:lpstr>Command Shortcut</vt:lpstr>
      <vt:lpstr>Command Shortcut</vt:lpstr>
      <vt:lpstr>RENDERING</vt:lpstr>
      <vt:lpstr>METODE RENDERING</vt:lpstr>
      <vt:lpstr>Wireframe rendering</vt:lpstr>
      <vt:lpstr>Hidden Line Rendering</vt:lpstr>
      <vt:lpstr>Shaded Rendering</vt:lpstr>
      <vt:lpstr>TUGAS DIGITAL MODELLING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MODELLING</dc:title>
  <dc:creator>Alif</dc:creator>
  <cp:lastModifiedBy>User</cp:lastModifiedBy>
  <cp:revision>13</cp:revision>
  <dcterms:created xsi:type="dcterms:W3CDTF">2014-04-30T09:32:59Z</dcterms:created>
  <dcterms:modified xsi:type="dcterms:W3CDTF">2014-09-04T02:44:30Z</dcterms:modified>
</cp:coreProperties>
</file>