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18124E-2E57-4AA2-87E2-D33FDD38AAF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SURVIVE KERJA PROFESI (KP)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581400" cy="299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4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Cara </a:t>
            </a:r>
            <a:r>
              <a:rPr lang="en-US" sz="3600" dirty="0" err="1" smtClean="0"/>
              <a:t>Mencari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KP?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/>
              <a:t>M</a:t>
            </a:r>
            <a:r>
              <a:rPr lang="en-US" sz="3000" dirty="0" err="1" smtClean="0"/>
              <a:t>encari</a:t>
            </a:r>
            <a:r>
              <a:rPr lang="en-US" sz="3000" dirty="0" smtClean="0"/>
              <a:t> </a:t>
            </a:r>
            <a:r>
              <a:rPr lang="en-US" sz="3000" dirty="0" err="1" smtClean="0"/>
              <a:t>informasi</a:t>
            </a:r>
            <a:r>
              <a:rPr lang="en-US" sz="3000" dirty="0" smtClean="0"/>
              <a:t> </a:t>
            </a:r>
            <a:r>
              <a:rPr lang="en-US" sz="3000" dirty="0" err="1" smtClean="0"/>
              <a:t>sebanyak</a:t>
            </a:r>
            <a:r>
              <a:rPr lang="en-US" sz="3000" dirty="0" smtClean="0"/>
              <a:t> </a:t>
            </a:r>
            <a:r>
              <a:rPr lang="en-US" sz="3000" dirty="0" err="1" smtClean="0"/>
              <a:t>mungkin</a:t>
            </a:r>
            <a:r>
              <a:rPr lang="en-US" sz="3000" dirty="0" smtClean="0"/>
              <a:t> </a:t>
            </a:r>
            <a:r>
              <a:rPr lang="en-US" sz="3000" dirty="0" err="1" smtClean="0"/>
              <a:t>tentang</a:t>
            </a:r>
            <a:r>
              <a:rPr lang="en-US" sz="3000" dirty="0" smtClean="0"/>
              <a:t> KP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angkatan</a:t>
            </a:r>
            <a:r>
              <a:rPr lang="en-US" sz="3000" dirty="0" smtClean="0"/>
              <a:t> </a:t>
            </a:r>
            <a:r>
              <a:rPr lang="en-US" sz="3000" dirty="0" err="1" smtClean="0"/>
              <a:t>atas</a:t>
            </a:r>
            <a:r>
              <a:rPr lang="en-US" sz="3000" dirty="0" smtClean="0"/>
              <a:t> yang </a:t>
            </a:r>
            <a:r>
              <a:rPr lang="en-US" sz="3000" dirty="0" err="1" smtClean="0"/>
              <a:t>sudah</a:t>
            </a:r>
            <a:r>
              <a:rPr lang="en-US" sz="3000" dirty="0" smtClean="0"/>
              <a:t> </a:t>
            </a:r>
            <a:r>
              <a:rPr lang="en-US" sz="3000" dirty="0" err="1" smtClean="0"/>
              <a:t>mengikuti</a:t>
            </a:r>
            <a:r>
              <a:rPr lang="en-US" sz="3000" dirty="0" smtClean="0"/>
              <a:t> KP, </a:t>
            </a:r>
            <a:r>
              <a:rPr lang="en-US" sz="3000" dirty="0" err="1" smtClean="0"/>
              <a:t>dosen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teman-teman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mempunyai</a:t>
            </a:r>
            <a:r>
              <a:rPr lang="en-US" sz="3000" dirty="0" smtClean="0"/>
              <a:t> </a:t>
            </a:r>
            <a:r>
              <a:rPr lang="en-US" sz="3000" dirty="0" err="1" smtClean="0"/>
              <a:t>banyak</a:t>
            </a:r>
            <a:r>
              <a:rPr lang="en-US" sz="3000" dirty="0" smtClean="0"/>
              <a:t> </a:t>
            </a:r>
            <a:r>
              <a:rPr lang="en-US" sz="3000" dirty="0" err="1" smtClean="0"/>
              <a:t>referensi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dunia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3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Cara </a:t>
            </a:r>
            <a:r>
              <a:rPr lang="en-US" sz="3600" dirty="0" err="1" smtClean="0"/>
              <a:t>Mempersiapkan</a:t>
            </a:r>
            <a:r>
              <a:rPr lang="en-US" sz="3600" dirty="0" smtClean="0"/>
              <a:t> CV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Wawancara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Persiapkan</a:t>
            </a:r>
            <a:r>
              <a:rPr lang="en-US" sz="3000" dirty="0" smtClean="0"/>
              <a:t> CV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jauh</a:t>
            </a:r>
            <a:r>
              <a:rPr lang="en-US" sz="3000" dirty="0" smtClean="0"/>
              <a:t> </a:t>
            </a:r>
            <a:r>
              <a:rPr lang="en-US" sz="3000" dirty="0" err="1" smtClean="0"/>
              <a:t>hari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CV </a:t>
            </a:r>
            <a:r>
              <a:rPr lang="en-US" sz="3000" dirty="0" err="1" smtClean="0"/>
              <a:t>dibuat</a:t>
            </a:r>
            <a:r>
              <a:rPr lang="en-US" sz="3000" dirty="0" smtClean="0"/>
              <a:t>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menarik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Banyak</a:t>
            </a:r>
            <a:r>
              <a:rPr lang="en-US" sz="3000" dirty="0" smtClean="0"/>
              <a:t> </a:t>
            </a:r>
            <a:r>
              <a:rPr lang="en-US" sz="3000" dirty="0" err="1" smtClean="0"/>
              <a:t>bertanya</a:t>
            </a:r>
            <a:r>
              <a:rPr lang="en-US" sz="3000" dirty="0" smtClean="0"/>
              <a:t> </a:t>
            </a:r>
            <a:r>
              <a:rPr lang="en-US" sz="3000" dirty="0" err="1" smtClean="0"/>
              <a:t>kepada</a:t>
            </a:r>
            <a:r>
              <a:rPr lang="en-US" sz="3000" dirty="0" smtClean="0"/>
              <a:t> orang yang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berpengalaman</a:t>
            </a:r>
            <a:r>
              <a:rPr lang="en-US" sz="3000" dirty="0" smtClean="0"/>
              <a:t>, </a:t>
            </a:r>
            <a:r>
              <a:rPr lang="en-US" sz="3000" dirty="0" err="1" smtClean="0"/>
              <a:t>bagaimana</a:t>
            </a:r>
            <a:r>
              <a:rPr lang="en-US" sz="3000" dirty="0" smtClean="0"/>
              <a:t> </a:t>
            </a:r>
            <a:r>
              <a:rPr lang="en-US" sz="3000" dirty="0" err="1" smtClean="0"/>
              <a:t>cara</a:t>
            </a:r>
            <a:r>
              <a:rPr lang="en-US" sz="3000" dirty="0" smtClean="0"/>
              <a:t>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CV yang </a:t>
            </a:r>
            <a:r>
              <a:rPr lang="en-US" sz="3000" dirty="0" err="1" smtClean="0"/>
              <a:t>menarik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apa</a:t>
            </a:r>
            <a:r>
              <a:rPr lang="en-US" sz="3000" dirty="0" smtClean="0"/>
              <a:t> </a:t>
            </a:r>
            <a:r>
              <a:rPr lang="en-US" sz="3000" dirty="0" err="1" smtClean="0"/>
              <a:t>saja</a:t>
            </a:r>
            <a:r>
              <a:rPr lang="en-US" sz="3000" dirty="0" smtClean="0"/>
              <a:t> </a:t>
            </a:r>
            <a:r>
              <a:rPr lang="en-US" sz="3000" dirty="0" err="1" smtClean="0"/>
              <a:t>hal</a:t>
            </a:r>
            <a:r>
              <a:rPr lang="en-US" sz="3000" dirty="0" smtClean="0"/>
              <a:t> yang </a:t>
            </a:r>
            <a:r>
              <a:rPr lang="en-US" sz="3000" dirty="0" err="1" smtClean="0"/>
              <a:t>sekiranya</a:t>
            </a:r>
            <a:r>
              <a:rPr lang="en-US" sz="3000" dirty="0" smtClean="0"/>
              <a:t> </a:t>
            </a:r>
            <a:r>
              <a:rPr lang="en-US" sz="3000" dirty="0" err="1" smtClean="0"/>
              <a:t>akan</a:t>
            </a:r>
            <a:r>
              <a:rPr lang="en-US" sz="3000" dirty="0" smtClean="0"/>
              <a:t> </a:t>
            </a:r>
            <a:r>
              <a:rPr lang="en-US" sz="3000" dirty="0" err="1" smtClean="0"/>
              <a:t>ditanyakan</a:t>
            </a:r>
            <a:r>
              <a:rPr lang="en-US" sz="3000" dirty="0" smtClean="0"/>
              <a:t> </a:t>
            </a:r>
            <a:r>
              <a:rPr lang="en-US" sz="3000" dirty="0" err="1" smtClean="0"/>
              <a:t>ketika</a:t>
            </a:r>
            <a:r>
              <a:rPr lang="en-US" sz="3000" dirty="0" smtClean="0"/>
              <a:t> </a:t>
            </a:r>
            <a:r>
              <a:rPr lang="en-US" sz="3000" dirty="0" err="1" smtClean="0"/>
              <a:t>wawancara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584374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1550"/>
            <a:ext cx="89269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9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Cara </a:t>
            </a:r>
            <a:r>
              <a:rPr lang="en-US" sz="3600" dirty="0" err="1" smtClean="0"/>
              <a:t>Mempersiapkan</a:t>
            </a:r>
            <a:r>
              <a:rPr lang="en-US" sz="3600" dirty="0" smtClean="0"/>
              <a:t> </a:t>
            </a:r>
            <a:r>
              <a:rPr lang="en-US" sz="3600" dirty="0" err="1" smtClean="0"/>
              <a:t>Diri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</a:t>
            </a:r>
            <a:r>
              <a:rPr lang="en-US" sz="3600" dirty="0" smtClean="0"/>
              <a:t> KP?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Persiapkan</a:t>
            </a:r>
            <a:r>
              <a:rPr lang="en-US" sz="3000" dirty="0" smtClean="0"/>
              <a:t> </a:t>
            </a:r>
            <a:r>
              <a:rPr lang="en-US" sz="3000" dirty="0" err="1" smtClean="0"/>
              <a:t>dokumen-dokumen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data-data yang </a:t>
            </a:r>
            <a:r>
              <a:rPr lang="en-US" sz="3000" dirty="0" err="1" smtClean="0"/>
              <a:t>lengkap</a:t>
            </a:r>
            <a:r>
              <a:rPr lang="en-US" sz="3000" dirty="0" smtClean="0"/>
              <a:t> (CV, </a:t>
            </a:r>
            <a:r>
              <a:rPr lang="en-US" sz="3000" dirty="0" err="1" smtClean="0"/>
              <a:t>surat</a:t>
            </a:r>
            <a:r>
              <a:rPr lang="en-US" sz="3000" dirty="0" smtClean="0"/>
              <a:t> </a:t>
            </a:r>
            <a:r>
              <a:rPr lang="en-US" sz="3000" dirty="0" err="1" smtClean="0"/>
              <a:t>perhomohonan</a:t>
            </a:r>
            <a:r>
              <a:rPr lang="en-US" sz="3000" dirty="0" smtClean="0"/>
              <a:t> KP, </a:t>
            </a:r>
            <a:r>
              <a:rPr lang="en-US" sz="3000" dirty="0" err="1" smtClean="0"/>
              <a:t>dan</a:t>
            </a:r>
            <a:r>
              <a:rPr lang="en-US" sz="3000" dirty="0" smtClean="0"/>
              <a:t> lain-lain).</a:t>
            </a:r>
          </a:p>
          <a:p>
            <a:pPr algn="just"/>
            <a:r>
              <a:rPr lang="en-US" sz="3000" dirty="0" err="1" smtClean="0"/>
              <a:t>Mencaritahu</a:t>
            </a:r>
            <a:r>
              <a:rPr lang="en-US" sz="3000" dirty="0" smtClean="0"/>
              <a:t> </a:t>
            </a:r>
            <a:r>
              <a:rPr lang="en-US" sz="3000" dirty="0" err="1" smtClean="0"/>
              <a:t>terlebih</a:t>
            </a:r>
            <a:r>
              <a:rPr lang="en-US" sz="3000" dirty="0" smtClean="0"/>
              <a:t> </a:t>
            </a:r>
            <a:r>
              <a:rPr lang="en-US" sz="3000" dirty="0" err="1" smtClean="0"/>
              <a:t>dahulu</a:t>
            </a:r>
            <a:r>
              <a:rPr lang="en-US" sz="3000" dirty="0" smtClean="0"/>
              <a:t> </a:t>
            </a:r>
            <a:r>
              <a:rPr lang="en-US" sz="3000" dirty="0" err="1" smtClean="0"/>
              <a:t>bidang</a:t>
            </a:r>
            <a:r>
              <a:rPr lang="en-US" sz="3000" dirty="0" smtClean="0"/>
              <a:t> yang </a:t>
            </a:r>
            <a:r>
              <a:rPr lang="en-US" sz="3000" dirty="0" err="1" smtClean="0"/>
              <a:t>kita</a:t>
            </a:r>
            <a:r>
              <a:rPr lang="en-US" sz="3000" dirty="0" smtClean="0"/>
              <a:t> </a:t>
            </a:r>
            <a:r>
              <a:rPr lang="en-US" sz="3000" dirty="0" err="1" smtClean="0"/>
              <a:t>minati</a:t>
            </a:r>
            <a:r>
              <a:rPr lang="en-US" sz="3000" dirty="0" smtClean="0"/>
              <a:t> agar KP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terasa</a:t>
            </a:r>
            <a:r>
              <a:rPr lang="en-US" sz="3000" dirty="0" smtClean="0"/>
              <a:t> </a:t>
            </a:r>
            <a:r>
              <a:rPr lang="en-US" sz="3000" dirty="0" err="1" smtClean="0"/>
              <a:t>berat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753536" cy="21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5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5626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Proses </a:t>
            </a:r>
            <a:r>
              <a:rPr lang="en-US" sz="3000" dirty="0" err="1" smtClean="0"/>
              <a:t>adaptasi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dunia</a:t>
            </a:r>
            <a:r>
              <a:rPr lang="en-US" sz="3000" dirty="0" smtClean="0"/>
              <a:t> </a:t>
            </a:r>
            <a:r>
              <a:rPr lang="en-US" sz="3000" dirty="0" err="1" smtClean="0"/>
              <a:t>kampus</a:t>
            </a:r>
            <a:r>
              <a:rPr lang="en-US" sz="3000" dirty="0" smtClean="0"/>
              <a:t> </a:t>
            </a:r>
            <a:r>
              <a:rPr lang="en-US" sz="3000" dirty="0" err="1" smtClean="0"/>
              <a:t>ke</a:t>
            </a:r>
            <a:r>
              <a:rPr lang="en-US" sz="3000" dirty="0" smtClean="0"/>
              <a:t> </a:t>
            </a:r>
            <a:r>
              <a:rPr lang="en-US" sz="3000" dirty="0" err="1" smtClean="0"/>
              <a:t>dunia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/>
              <a:t>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err="1" smtClean="0">
                <a:sym typeface="Wingdings" pitchFamily="2" charset="2"/>
              </a:rPr>
              <a:t>Jangan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takut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untuk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bertanya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kepada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pembimbing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kerja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mencoba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terus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menerus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untuk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dapat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berkomunikasi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baik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dengan</a:t>
            </a:r>
            <a:r>
              <a:rPr lang="en-US" sz="3000" dirty="0" smtClean="0">
                <a:sym typeface="Wingdings" pitchFamily="2" charset="2"/>
              </a:rPr>
              <a:t> orang </a:t>
            </a:r>
            <a:r>
              <a:rPr lang="en-US" sz="3000" dirty="0" err="1" smtClean="0">
                <a:sym typeface="Wingdings" pitchFamily="2" charset="2"/>
              </a:rPr>
              <a:t>baru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3000" dirty="0" smtClean="0">
                <a:sym typeface="Wingdings" pitchFamily="2" charset="2"/>
              </a:rPr>
              <a:t>Dress code </a:t>
            </a:r>
            <a:r>
              <a:rPr lang="en-US" sz="3000" dirty="0" err="1" smtClean="0">
                <a:sym typeface="Wingdings" pitchFamily="2" charset="2"/>
              </a:rPr>
              <a:t>saat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menjalankan</a:t>
            </a:r>
            <a:r>
              <a:rPr lang="en-US" sz="3000" dirty="0" smtClean="0">
                <a:sym typeface="Wingdings" pitchFamily="2" charset="2"/>
              </a:rPr>
              <a:t> KP  </a:t>
            </a:r>
            <a:r>
              <a:rPr lang="en-US" sz="3000" dirty="0" err="1" smtClean="0">
                <a:sym typeface="Wingdings" pitchFamily="2" charset="2"/>
              </a:rPr>
              <a:t>Rapih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dan</a:t>
            </a:r>
            <a:r>
              <a:rPr lang="en-US" sz="3000" dirty="0" smtClean="0">
                <a:sym typeface="Wingdings" pitchFamily="2" charset="2"/>
              </a:rPr>
              <a:t> formal.</a:t>
            </a:r>
          </a:p>
          <a:p>
            <a:pPr algn="just"/>
            <a:r>
              <a:rPr lang="en-US" sz="3000" i="1" dirty="0" smtClean="0">
                <a:sym typeface="Wingdings" pitchFamily="2" charset="2"/>
              </a:rPr>
              <a:t>Skill </a:t>
            </a:r>
            <a:r>
              <a:rPr lang="en-US" sz="3000" dirty="0" smtClean="0">
                <a:sym typeface="Wingdings" pitchFamily="2" charset="2"/>
              </a:rPr>
              <a:t>yang </a:t>
            </a:r>
            <a:r>
              <a:rPr lang="en-US" sz="3000" dirty="0" err="1" smtClean="0">
                <a:sym typeface="Wingdings" pitchFamily="2" charset="2"/>
              </a:rPr>
              <a:t>diperlukan</a:t>
            </a:r>
            <a:r>
              <a:rPr lang="en-US" sz="3000" dirty="0" smtClean="0">
                <a:sym typeface="Wingdings" pitchFamily="2" charset="2"/>
              </a:rPr>
              <a:t>  </a:t>
            </a:r>
            <a:r>
              <a:rPr lang="en-US" sz="3000" dirty="0" err="1" smtClean="0">
                <a:sym typeface="Wingdings" pitchFamily="2" charset="2"/>
              </a:rPr>
              <a:t>Dapat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berkomunikasi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baik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sopan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menguasai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aplikasi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dalam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komputer</a:t>
            </a:r>
            <a:r>
              <a:rPr lang="en-US" sz="3000" dirty="0" smtClean="0">
                <a:sym typeface="Wingdings" pitchFamily="2" charset="2"/>
              </a:rPr>
              <a:t> (Microsoft Excel, </a:t>
            </a:r>
            <a:r>
              <a:rPr lang="en-US" sz="3000" dirty="0" err="1" smtClean="0">
                <a:sym typeface="Wingdings" pitchFamily="2" charset="2"/>
              </a:rPr>
              <a:t>dan</a:t>
            </a:r>
            <a:r>
              <a:rPr lang="en-US" sz="3000" dirty="0" smtClean="0">
                <a:sym typeface="Wingdings" pitchFamily="2" charset="2"/>
              </a:rPr>
              <a:t> lain-lain).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76225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KP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5303838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tertib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menghargai</a:t>
            </a:r>
            <a:r>
              <a:rPr lang="en-US" sz="3000" dirty="0" smtClean="0"/>
              <a:t> </a:t>
            </a:r>
            <a:r>
              <a:rPr lang="en-US" sz="3000" dirty="0" err="1" smtClean="0"/>
              <a:t>waktu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Terbiasa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berkomunikasi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</a:t>
            </a:r>
            <a:r>
              <a:rPr lang="en-US" sz="3000" dirty="0" err="1" smtClean="0"/>
              <a:t>baik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orang lain.</a:t>
            </a:r>
          </a:p>
          <a:p>
            <a:pPr algn="just"/>
            <a:r>
              <a:rPr lang="en-US" sz="3000" dirty="0" err="1" smtClean="0"/>
              <a:t>Mendapatkan</a:t>
            </a:r>
            <a:r>
              <a:rPr lang="en-US" sz="3000" dirty="0" smtClean="0"/>
              <a:t> </a:t>
            </a:r>
            <a:r>
              <a:rPr lang="en-US" sz="3000" dirty="0" err="1" smtClean="0"/>
              <a:t>pelajaran</a:t>
            </a:r>
            <a:r>
              <a:rPr lang="en-US" sz="3000" dirty="0" smtClean="0"/>
              <a:t> </a:t>
            </a:r>
            <a:r>
              <a:rPr lang="en-US" sz="3000" dirty="0" err="1" smtClean="0"/>
              <a:t>baru</a:t>
            </a:r>
            <a:r>
              <a:rPr lang="en-US" sz="3000" dirty="0" smtClean="0"/>
              <a:t> yang </a:t>
            </a:r>
            <a:r>
              <a:rPr lang="en-US" sz="3000" dirty="0" err="1" smtClean="0"/>
              <a:t>sekiranya</a:t>
            </a:r>
            <a:r>
              <a:rPr lang="en-US" sz="3000" dirty="0" smtClean="0"/>
              <a:t> </a:t>
            </a:r>
            <a:r>
              <a:rPr lang="en-US" sz="3000" dirty="0" err="1" smtClean="0"/>
              <a:t>belum</a:t>
            </a:r>
            <a:r>
              <a:rPr lang="en-US" sz="3000" dirty="0" smtClean="0"/>
              <a:t> </a:t>
            </a:r>
            <a:r>
              <a:rPr lang="en-US" sz="3000" dirty="0" err="1" smtClean="0"/>
              <a:t>dipelajari</a:t>
            </a:r>
            <a:r>
              <a:rPr lang="en-US" sz="3000" dirty="0" smtClean="0"/>
              <a:t> di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kampus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4668982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1561272" cy="235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Cara </a:t>
            </a:r>
            <a:r>
              <a:rPr lang="en-US" sz="3000" dirty="0" err="1" smtClean="0"/>
              <a:t>menyusun</a:t>
            </a:r>
            <a:r>
              <a:rPr lang="en-US" sz="3000" dirty="0" smtClean="0"/>
              <a:t> </a:t>
            </a:r>
            <a:r>
              <a:rPr lang="en-US" sz="3000" dirty="0" err="1" smtClean="0"/>
              <a:t>laporan</a:t>
            </a:r>
            <a:r>
              <a:rPr lang="en-US" sz="3000" dirty="0" smtClean="0"/>
              <a:t> KP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err="1" smtClean="0">
                <a:sym typeface="Wingdings" pitchFamily="2" charset="2"/>
              </a:rPr>
              <a:t>mencatat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setiap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aktivitas</a:t>
            </a:r>
            <a:r>
              <a:rPr lang="en-US" sz="3000" dirty="0" smtClean="0">
                <a:sym typeface="Wingdings" pitchFamily="2" charset="2"/>
              </a:rPr>
              <a:t> yang </a:t>
            </a:r>
            <a:r>
              <a:rPr lang="en-US" sz="3000" dirty="0" err="1" smtClean="0">
                <a:sym typeface="Wingdings" pitchFamily="2" charset="2"/>
              </a:rPr>
              <a:t>dilakukan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setiap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harinya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menyicil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setiap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hari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melakukan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bimbingan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kepada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dosen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pembimbing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rutin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3000" dirty="0" smtClean="0">
                <a:sym typeface="Wingdings" pitchFamily="2" charset="2"/>
              </a:rPr>
              <a:t>Cara </a:t>
            </a:r>
            <a:r>
              <a:rPr lang="en-US" sz="3000" dirty="0" err="1" smtClean="0">
                <a:sym typeface="Wingdings" pitchFamily="2" charset="2"/>
              </a:rPr>
              <a:t>mempersiapkan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sidang</a:t>
            </a:r>
            <a:r>
              <a:rPr lang="en-US" sz="3000" dirty="0" smtClean="0">
                <a:sym typeface="Wingdings" pitchFamily="2" charset="2"/>
              </a:rPr>
              <a:t> KP  </a:t>
            </a:r>
            <a:r>
              <a:rPr lang="en-US" sz="3000" dirty="0" err="1" smtClean="0">
                <a:sym typeface="Wingdings" pitchFamily="2" charset="2"/>
              </a:rPr>
              <a:t>Pastikan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sudah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sesuai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dengan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buku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pedoman</a:t>
            </a:r>
            <a:r>
              <a:rPr lang="en-US" sz="3000" dirty="0" smtClean="0">
                <a:sym typeface="Wingdings" pitchFamily="2" charset="2"/>
              </a:rPr>
              <a:t> KP,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sudah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direvisi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pelajari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kembali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isi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KP yang </a:t>
            </a:r>
            <a:r>
              <a:rPr lang="en-US" sz="3000" dirty="0" err="1" smtClean="0">
                <a:sym typeface="Wingdings" pitchFamily="2" charset="2"/>
              </a:rPr>
              <a:t>telah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dibuat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3000" dirty="0" smtClean="0">
                <a:sym typeface="Wingdings" pitchFamily="2" charset="2"/>
              </a:rPr>
              <a:t>Cara </a:t>
            </a:r>
            <a:r>
              <a:rPr lang="en-US" sz="3000" dirty="0" err="1" smtClean="0">
                <a:sym typeface="Wingdings" pitchFamily="2" charset="2"/>
              </a:rPr>
              <a:t>merevisi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KP  </a:t>
            </a:r>
            <a:r>
              <a:rPr lang="en-US" sz="3000" dirty="0" err="1" smtClean="0">
                <a:sym typeface="Wingdings" pitchFamily="2" charset="2"/>
              </a:rPr>
              <a:t>Jangan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menunda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mengerjakan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KP </a:t>
            </a:r>
            <a:r>
              <a:rPr lang="en-US" sz="3000" dirty="0" err="1" smtClean="0">
                <a:sym typeface="Wingdings" pitchFamily="2" charset="2"/>
              </a:rPr>
              <a:t>setelah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sidang</a:t>
            </a:r>
            <a:r>
              <a:rPr lang="en-US" sz="3000" dirty="0" smtClean="0">
                <a:sym typeface="Wingdings" pitchFamily="2" charset="2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249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5072"/>
            <a:ext cx="8547179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08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283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Franklin Gothic Book</vt:lpstr>
      <vt:lpstr>Franklin Gothic Medium</vt:lpstr>
      <vt:lpstr>Wingdings</vt:lpstr>
      <vt:lpstr>Wingdings 2</vt:lpstr>
      <vt:lpstr>Trek</vt:lpstr>
      <vt:lpstr>HOW TO SURVIVE KERJA PROFESI (KP)</vt:lpstr>
      <vt:lpstr>Bagaimana Cara Mencari Informasi Tentang KP?</vt:lpstr>
      <vt:lpstr>Bagaimana Cara Mempersiapkan CV dan Wawancara Kerja?</vt:lpstr>
      <vt:lpstr>Bagaimana Cara Mempersiapkan Diri Sebelum KP?</vt:lpstr>
      <vt:lpstr>PowerPoint Presentation</vt:lpstr>
      <vt:lpstr>Pembelajaran yang Didapat Setelah KP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KERJA PROFESI (KP)</dc:title>
  <dc:creator>ASUS</dc:creator>
  <cp:lastModifiedBy>User</cp:lastModifiedBy>
  <cp:revision>10</cp:revision>
  <dcterms:created xsi:type="dcterms:W3CDTF">2017-10-29T15:41:38Z</dcterms:created>
  <dcterms:modified xsi:type="dcterms:W3CDTF">2019-01-11T03:45:25Z</dcterms:modified>
</cp:coreProperties>
</file>