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How to survive</a:t>
            </a:r>
            <a:br>
              <a:rPr lang="en-US" i="1" dirty="0" smtClean="0"/>
            </a:br>
            <a:r>
              <a:rPr lang="en-US" i="1" dirty="0" err="1" smtClean="0"/>
              <a:t>kerja</a:t>
            </a:r>
            <a:r>
              <a:rPr lang="en-US" i="1" dirty="0" smtClean="0"/>
              <a:t> </a:t>
            </a:r>
            <a:r>
              <a:rPr lang="en-US" i="1" dirty="0" err="1" smtClean="0"/>
              <a:t>profesi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809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752600"/>
            <a:ext cx="815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err="1" smtClean="0">
                <a:solidFill>
                  <a:schemeClr val="tx1"/>
                </a:solidFill>
              </a:rPr>
              <a:t>Bagaimana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cara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mencari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informasi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tentang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lowongan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kerja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profesi</a:t>
            </a:r>
            <a:r>
              <a:rPr lang="en-US" sz="2000" u="sng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/>
              <a:t> </a:t>
            </a:r>
            <a:r>
              <a:rPr lang="en-US" dirty="0" smtClean="0"/>
              <a:t>lain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i="1" dirty="0" smtClean="0"/>
              <a:t>(network</a:t>
            </a:r>
            <a:r>
              <a:rPr lang="en-US" dirty="0" smtClean="0"/>
              <a:t>)</a:t>
            </a:r>
            <a:r>
              <a:rPr lang="en-US" i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2618" y="3304309"/>
            <a:ext cx="3373582" cy="28678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i="1" u="sng" dirty="0" smtClean="0">
                <a:solidFill>
                  <a:schemeClr val="tx1"/>
                </a:solidFill>
              </a:rPr>
              <a:t>Curriculum Vitae </a:t>
            </a:r>
            <a:r>
              <a:rPr lang="en-US" sz="2000" u="sng" dirty="0" smtClean="0">
                <a:solidFill>
                  <a:schemeClr val="tx1"/>
                </a:solidFill>
              </a:rPr>
              <a:t>(CV)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Melihat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PIO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Mencari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situs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google.com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Mendapat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bimbingan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kakak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3304308"/>
            <a:ext cx="4495800" cy="28678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wawancara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kerja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dan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diri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sebelum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pedoman</a:t>
            </a:r>
            <a:r>
              <a:rPr lang="en-US" dirty="0" smtClean="0">
                <a:solidFill>
                  <a:schemeClr val="bg1"/>
                </a:solidFill>
              </a:rPr>
              <a:t> KP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kampus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ketentuan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peraturan</a:t>
            </a:r>
            <a:r>
              <a:rPr lang="en-US" dirty="0" smtClean="0">
                <a:solidFill>
                  <a:schemeClr val="bg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kembali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KP (MSDM, PIO,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sebagainya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60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kemeja</a:t>
            </a:r>
            <a:r>
              <a:rPr lang="en-US" dirty="0" smtClean="0"/>
              <a:t>, </a:t>
            </a:r>
            <a:r>
              <a:rPr lang="en-US" i="1" dirty="0" smtClean="0"/>
              <a:t>blouse</a:t>
            </a:r>
            <a:r>
              <a:rPr lang="en-US" dirty="0" smtClean="0"/>
              <a:t>, </a:t>
            </a:r>
            <a:r>
              <a:rPr lang="en-US" dirty="0" err="1" smtClean="0"/>
              <a:t>celana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Proses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2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/>
              <a:t>P</a:t>
            </a:r>
            <a:r>
              <a:rPr lang="en-US" dirty="0" err="1" smtClean="0"/>
              <a:t>raktikan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/>
              <a:t> </a:t>
            </a:r>
            <a:r>
              <a:rPr lang="en-US" dirty="0" smtClean="0"/>
              <a:t>lain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HR,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menujukkan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KP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mengadministrasikan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/>
              <a:t>M</a:t>
            </a:r>
            <a:r>
              <a:rPr lang="en-US" i="1" dirty="0" smtClean="0"/>
              <a:t>icrosoft Excel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i="1" dirty="0" err="1" smtClean="0"/>
              <a:t>fotocopy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180127"/>
              </p:ext>
            </p:extLst>
          </p:nvPr>
        </p:nvGraphicFramePr>
        <p:xfrm>
          <a:off x="381000" y="1719263"/>
          <a:ext cx="8407401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3835401"/>
              </a:tblGrid>
              <a:tr h="370840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</a:rPr>
                        <a:t>Sebelum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</a:rPr>
                        <a:t> KP</a:t>
                      </a: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</a:rPr>
                        <a:t>Sesudah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</a:rPr>
                        <a:t> KP</a:t>
                      </a: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Tidak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pekerjaan</a:t>
                      </a:r>
                      <a:r>
                        <a:rPr lang="en-US" sz="1500" baseline="0" dirty="0" smtClean="0"/>
                        <a:t> lain </a:t>
                      </a:r>
                      <a:r>
                        <a:rPr lang="en-US" sz="1500" baseline="0" dirty="0" err="1" smtClean="0"/>
                        <a:t>selain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divisi</a:t>
                      </a:r>
                      <a:r>
                        <a:rPr lang="en-US" sz="1500" baseline="0" dirty="0" smtClean="0"/>
                        <a:t> HR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Kurang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kriteria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menempati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posisi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Sudah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sebagian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tujuan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pekerjaan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dari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jabatan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atau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bagian</a:t>
                      </a:r>
                      <a:endParaRPr lang="en-US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Dapat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menentukan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kriteria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tepat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posisi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bisa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melakukan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wawancara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kerja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kandidat</a:t>
                      </a:r>
                      <a:endParaRPr lang="en-US" sz="15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Belum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pernah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melakukan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seleksi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CV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langsung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Melakukan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wawancara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membuat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description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Jarang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menggunakan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sehingga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tidak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terlalu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mengerti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kerja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endParaRPr lang="en-US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Sudah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melakukan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praktik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wawancara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</a:t>
                      </a:r>
                      <a:endParaRPr lang="en-US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Melakukan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seleksi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CV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sehingga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mengetahui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kandidat</a:t>
                      </a:r>
                      <a:r>
                        <a:rPr lang="en-US" sz="1500" i="0" baseline="0" dirty="0" smtClean="0"/>
                        <a:t> yang </a:t>
                      </a:r>
                      <a:r>
                        <a:rPr lang="en-US" sz="1500" i="0" baseline="0" dirty="0" err="1" smtClean="0"/>
                        <a:t>sesuai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untuk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suatu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posisi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Memahami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keterampilan</a:t>
                      </a:r>
                      <a:r>
                        <a:rPr lang="en-US" sz="1500" i="0" baseline="0" dirty="0" smtClean="0"/>
                        <a:t> yang </a:t>
                      </a:r>
                      <a:r>
                        <a:rPr lang="en-US" sz="1500" i="0" baseline="0" dirty="0" err="1" smtClean="0"/>
                        <a:t>diperlukan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dalam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wawancara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</a:t>
                      </a:r>
                      <a:r>
                        <a:rPr lang="en-US" sz="1500" i="1" baseline="0" dirty="0" err="1" smtClean="0"/>
                        <a:t>desc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memiliki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pengalaman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dalam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membuat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</a:t>
                      </a:r>
                      <a:r>
                        <a:rPr lang="en-US" sz="1500" i="1" baseline="0" dirty="0" err="1" smtClean="0"/>
                        <a:t>desc</a:t>
                      </a:r>
                      <a:endParaRPr lang="en-US" sz="1500" i="1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Lebih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mengerti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menggunakan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endParaRPr lang="en-US" sz="15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err="1" smtClean="0">
                          <a:solidFill>
                            <a:schemeClr val="tx1"/>
                          </a:solidFill>
                        </a:rPr>
                        <a:t>Attidude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Jarang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berinteraksi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dewasa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sehingga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jarang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menggunakan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bahasa</a:t>
                      </a:r>
                      <a:r>
                        <a:rPr lang="en-US" sz="1500" baseline="0" dirty="0" smtClean="0"/>
                        <a:t> Indonesia </a:t>
                      </a:r>
                      <a:r>
                        <a:rPr lang="en-US" sz="1500" baseline="0" dirty="0" err="1" smtClean="0"/>
                        <a:t>baku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Lebih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sering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menggunakan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bahasa</a:t>
                      </a:r>
                      <a:r>
                        <a:rPr lang="en-US" sz="1500" baseline="0" dirty="0" smtClean="0"/>
                        <a:t> Indonesia </a:t>
                      </a:r>
                      <a:r>
                        <a:rPr lang="en-US" sz="1500" baseline="0" dirty="0" err="1" smtClean="0"/>
                        <a:t>baku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karena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sering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berinteraksi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dewasa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0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759527"/>
            <a:ext cx="8382000" cy="1600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menyusun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Laporan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KP, </a:t>
            </a:r>
            <a:r>
              <a:rPr lang="en-US" dirty="0" err="1" smtClean="0"/>
              <a:t>seperti</a:t>
            </a:r>
            <a:r>
              <a:rPr lang="en-US" dirty="0" smtClean="0"/>
              <a:t> margin, font, font size,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3574473"/>
            <a:ext cx="4114800" cy="2895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sidang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PPT yang </a:t>
            </a:r>
            <a:r>
              <a:rPr lang="en-US" dirty="0" err="1" smtClean="0">
                <a:solidFill>
                  <a:schemeClr val="bg1"/>
                </a:solidFill>
              </a:rPr>
              <a:t>difokuskan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bab</a:t>
            </a:r>
            <a:r>
              <a:rPr lang="en-US" dirty="0" smtClean="0">
                <a:solidFill>
                  <a:schemeClr val="bg1"/>
                </a:solidFill>
              </a:rPr>
              <a:t> 3 (</a:t>
            </a:r>
            <a:r>
              <a:rPr lang="en-US" dirty="0" err="1" smtClean="0">
                <a:solidFill>
                  <a:schemeClr val="bg1"/>
                </a:solidFill>
              </a:rPr>
              <a:t>pelaksaan</a:t>
            </a:r>
            <a:r>
              <a:rPr lang="en-US" dirty="0" smtClean="0">
                <a:solidFill>
                  <a:schemeClr val="bg1"/>
                </a:solidFill>
              </a:rPr>
              <a:t> KP)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bab</a:t>
            </a:r>
            <a:r>
              <a:rPr lang="en-US" dirty="0" smtClean="0">
                <a:solidFill>
                  <a:schemeClr val="bg1"/>
                </a:solidFill>
              </a:rPr>
              <a:t> 4 (</a:t>
            </a:r>
            <a:r>
              <a:rPr lang="en-US" dirty="0" err="1" smtClean="0">
                <a:solidFill>
                  <a:schemeClr val="bg1"/>
                </a:solidFill>
              </a:rPr>
              <a:t>kesimpulan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saran)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dibuat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sedikit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KP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10100" y="3574473"/>
            <a:ext cx="4152900" cy="2895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melakukan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revisi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pada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laporan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dosen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menandai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meminimalisir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pengulangan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menyesuaikan</a:t>
            </a:r>
            <a:r>
              <a:rPr lang="en-US" dirty="0" smtClean="0">
                <a:solidFill>
                  <a:schemeClr val="bg1"/>
                </a:solidFill>
              </a:rPr>
              <a:t> format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APA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pedoman</a:t>
            </a:r>
            <a:r>
              <a:rPr lang="en-US" dirty="0" smtClean="0">
                <a:solidFill>
                  <a:schemeClr val="bg1"/>
                </a:solidFill>
              </a:rPr>
              <a:t> KP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kampus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843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324600" cy="487480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773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261</TotalTime>
  <Words>583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Medium</vt:lpstr>
      <vt:lpstr>Wingdings</vt:lpstr>
      <vt:lpstr>Wingdings 2</vt:lpstr>
      <vt:lpstr>Grid</vt:lpstr>
      <vt:lpstr>How to survive kerja profesi</vt:lpstr>
      <vt:lpstr>Sebelum kerja profesi</vt:lpstr>
      <vt:lpstr>Selama kerja profesi</vt:lpstr>
      <vt:lpstr>Selama kerja profesi</vt:lpstr>
      <vt:lpstr>Selama kerja profesi</vt:lpstr>
      <vt:lpstr>Setelah kerja profesi</vt:lpstr>
      <vt:lpstr>Setelah kerja profesi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dc:creator>Ardi02</dc:creator>
  <cp:lastModifiedBy>User</cp:lastModifiedBy>
  <cp:revision>16</cp:revision>
  <dcterms:created xsi:type="dcterms:W3CDTF">2017-10-27T16:41:36Z</dcterms:created>
  <dcterms:modified xsi:type="dcterms:W3CDTF">2019-01-11T03:46:30Z</dcterms:modified>
</cp:coreProperties>
</file>