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618"/>
  </p:normalViewPr>
  <p:slideViewPr>
    <p:cSldViewPr snapToGrid="0" snapToObjects="1">
      <p:cViewPr varScale="1">
        <p:scale>
          <a:sx n="66" d="100"/>
          <a:sy n="66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survive internship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3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Cara </a:t>
            </a:r>
            <a:r>
              <a:rPr lang="en-US" dirty="0" err="1" smtClean="0"/>
              <a:t>Merevisi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KP?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Kerjakan</a:t>
            </a:r>
            <a:r>
              <a:rPr lang="en-US" dirty="0" smtClean="0"/>
              <a:t> </a:t>
            </a:r>
            <a:r>
              <a:rPr lang="en-US" dirty="0" err="1" smtClean="0"/>
              <a:t>revisi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KP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Baca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teliti</a:t>
            </a:r>
            <a:r>
              <a:rPr lang="en-US" dirty="0" smtClean="0"/>
              <a:t> </a:t>
            </a:r>
            <a:r>
              <a:rPr lang="en-US" dirty="0" err="1" smtClean="0"/>
              <a:t>revisian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174773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095" y="390807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401" y="383822"/>
            <a:ext cx="5689600" cy="2178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1" y="2748139"/>
            <a:ext cx="5689600" cy="138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1" y="4318706"/>
            <a:ext cx="56896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Cara </a:t>
            </a: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KP?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Kumpulkan</a:t>
            </a:r>
            <a:r>
              <a:rPr lang="en-US" dirty="0" smtClean="0"/>
              <a:t> </a:t>
            </a:r>
            <a:r>
              <a:rPr lang="en-US" dirty="0" err="1" smtClean="0"/>
              <a:t>dokumen-dokumen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endParaRPr lang="en-US" dirty="0"/>
          </a:p>
          <a:p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minati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KP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dituju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062" y="4076700"/>
            <a:ext cx="3327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6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Mempersiapkan</a:t>
            </a:r>
            <a:r>
              <a:rPr lang="en-US" dirty="0" smtClean="0"/>
              <a:t> CV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Buatlah</a:t>
            </a:r>
            <a:r>
              <a:rPr lang="en-US" dirty="0" smtClean="0"/>
              <a:t> CV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jauh-jauh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CV yang </a:t>
            </a:r>
            <a:r>
              <a:rPr lang="en-US" dirty="0" err="1" smtClean="0"/>
              <a:t>menarik</a:t>
            </a:r>
            <a:endParaRPr lang="en-US" dirty="0" smtClean="0"/>
          </a:p>
          <a:p>
            <a:r>
              <a:rPr lang="en-US" dirty="0" err="1" smtClean="0"/>
              <a:t>Buatlah</a:t>
            </a:r>
            <a:r>
              <a:rPr lang="en-US" dirty="0" smtClean="0"/>
              <a:t> CV </a:t>
            </a:r>
            <a:r>
              <a:rPr lang="en-US" dirty="0" err="1" smtClean="0"/>
              <a:t>semenarik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r>
              <a:rPr lang="en-US" dirty="0" smtClean="0"/>
              <a:t> </a:t>
            </a:r>
            <a:r>
              <a:rPr lang="en-US" dirty="0" err="1" smtClean="0"/>
              <a:t>diusahakan</a:t>
            </a:r>
            <a:r>
              <a:rPr lang="en-US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tegang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/>
              <a:t> </a:t>
            </a:r>
            <a:r>
              <a:rPr lang="en-US" dirty="0" err="1" smtClean="0"/>
              <a:t>bersikap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0" y="4172607"/>
            <a:ext cx="2425700" cy="268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7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Cara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KP?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Bertanya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sanak</a:t>
            </a:r>
            <a:r>
              <a:rPr lang="en-US" dirty="0" smtClean="0"/>
              <a:t> </a:t>
            </a:r>
            <a:r>
              <a:rPr lang="en-US" dirty="0" err="1" smtClean="0"/>
              <a:t>saudara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lowongan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magang</a:t>
            </a:r>
            <a:endParaRPr lang="en-US" dirty="0"/>
          </a:p>
          <a:p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internet </a:t>
            </a:r>
          </a:p>
          <a:p>
            <a:r>
              <a:rPr lang="en-US" dirty="0" err="1" smtClean="0"/>
              <a:t>Bertanya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senior </a:t>
            </a:r>
            <a:r>
              <a:rPr lang="en-US" dirty="0" err="1" smtClean="0"/>
              <a:t>atau</a:t>
            </a:r>
            <a:r>
              <a:rPr lang="en-US" dirty="0" smtClean="0"/>
              <a:t> orang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KP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50" y="4348656"/>
            <a:ext cx="3797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7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kampus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dunia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kerja</a:t>
            </a:r>
            <a:r>
              <a:rPr lang="en-US" dirty="0" smtClean="0"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1. </a:t>
            </a:r>
            <a:r>
              <a:rPr lang="en-US" dirty="0" err="1">
                <a:sym typeface="Wingdings"/>
              </a:rPr>
              <a:t>Merubah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gaya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pikir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dunia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kampus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menjadi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dunia</a:t>
            </a:r>
            <a:r>
              <a:rPr lang="en-US" dirty="0">
                <a:sym typeface="Wingdings"/>
              </a:rPr>
              <a:t> KP</a:t>
            </a:r>
            <a:r>
              <a:rPr lang="en-US" dirty="0" smtClean="0"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2. </a:t>
            </a:r>
            <a:r>
              <a:rPr lang="en-US" dirty="0" err="1">
                <a:sym typeface="Wingdings"/>
              </a:rPr>
              <a:t>Berkomunikasi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dengan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karyawan</a:t>
            </a:r>
            <a:r>
              <a:rPr lang="en-US" dirty="0">
                <a:sym typeface="Wingdings"/>
              </a:rPr>
              <a:t> yang </a:t>
            </a:r>
            <a:r>
              <a:rPr lang="en-US" dirty="0" err="1">
                <a:sym typeface="Wingdings"/>
              </a:rPr>
              <a:t>ada</a:t>
            </a:r>
            <a:r>
              <a:rPr lang="en-US" dirty="0">
                <a:sym typeface="Wingdings"/>
              </a:rPr>
              <a:t> di </a:t>
            </a:r>
            <a:r>
              <a:rPr lang="en-US" dirty="0" err="1">
                <a:sym typeface="Wingdings"/>
              </a:rPr>
              <a:t>perusahaan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tersebut</a:t>
            </a:r>
            <a:r>
              <a:rPr lang="en-US" dirty="0">
                <a:sym typeface="Wingdings"/>
              </a:rPr>
              <a:t>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3. </a:t>
            </a:r>
            <a:r>
              <a:rPr lang="en-US" dirty="0" err="1" smtClean="0">
                <a:sym typeface="Wingdings"/>
              </a:rPr>
              <a:t>Bertanya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kepada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pembimbing</a:t>
            </a:r>
            <a:r>
              <a:rPr lang="en-US" dirty="0" smtClean="0">
                <a:sym typeface="Wingdings"/>
              </a:rPr>
              <a:t> KP </a:t>
            </a:r>
            <a:r>
              <a:rPr lang="en-US" dirty="0" err="1" smtClean="0">
                <a:sym typeface="Wingdings"/>
              </a:rPr>
              <a:t>atau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teman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satu</a:t>
            </a:r>
            <a:r>
              <a:rPr lang="en-US" dirty="0" smtClean="0">
                <a:sym typeface="Wingdings"/>
              </a:rPr>
              <a:t> KP. 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r>
              <a:rPr lang="en-US" i="1" dirty="0" smtClean="0">
                <a:sym typeface="Wingdings"/>
              </a:rPr>
              <a:t>Dress Code</a:t>
            </a:r>
            <a:r>
              <a:rPr lang="en-US" dirty="0" smtClean="0">
                <a:sym typeface="Wingdings"/>
              </a:rPr>
              <a:t>  </a:t>
            </a:r>
            <a:r>
              <a:rPr lang="en-US" dirty="0" err="1" smtClean="0">
                <a:sym typeface="Wingdings"/>
              </a:rPr>
              <a:t>selama</a:t>
            </a:r>
            <a:r>
              <a:rPr lang="en-US" dirty="0" smtClean="0">
                <a:sym typeface="Wingdings"/>
              </a:rPr>
              <a:t> KP : </a:t>
            </a:r>
            <a:r>
              <a:rPr lang="en-US" dirty="0" err="1" smtClean="0">
                <a:sym typeface="Wingdings"/>
              </a:rPr>
              <a:t>pakaian</a:t>
            </a:r>
            <a:r>
              <a:rPr lang="en-US" dirty="0" smtClean="0">
                <a:sym typeface="Wingdings"/>
              </a:rPr>
              <a:t> formal (</a:t>
            </a:r>
            <a:r>
              <a:rPr lang="en-US" dirty="0" err="1" smtClean="0">
                <a:sym typeface="Wingdings"/>
              </a:rPr>
              <a:t>kemeja</a:t>
            </a:r>
            <a:r>
              <a:rPr lang="en-US" dirty="0" smtClean="0">
                <a:sym typeface="Wingdings"/>
              </a:rPr>
              <a:t>/blouse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celana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bahan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rok</a:t>
            </a:r>
            <a:r>
              <a:rPr lang="en-US" dirty="0" smtClean="0">
                <a:sym typeface="Wingdings"/>
              </a:rPr>
              <a:t>).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19" y="4978400"/>
            <a:ext cx="4330700" cy="187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69" y="5066382"/>
            <a:ext cx="3606800" cy="17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8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Keterampilan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KP :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microsoft</a:t>
            </a:r>
            <a:r>
              <a:rPr lang="en-US" dirty="0" smtClean="0"/>
              <a:t> excel, word, power point </a:t>
            </a:r>
            <a:r>
              <a:rPr lang="en-US" dirty="0" smtClean="0">
                <a:sym typeface="Wingdings"/>
              </a:rPr>
              <a:t> </a:t>
            </a:r>
            <a:r>
              <a:rPr lang="en-US" i="1" dirty="0" smtClean="0">
                <a:sym typeface="Wingdings"/>
              </a:rPr>
              <a:t>skill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dasar</a:t>
            </a:r>
            <a:r>
              <a:rPr lang="en-US" dirty="0" smtClean="0">
                <a:sym typeface="Wingdings"/>
              </a:rPr>
              <a:t> 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SEMANGAT KERJA YANG MAKSIMAL!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109292"/>
            <a:ext cx="4038600" cy="2203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336" y="3769528"/>
            <a:ext cx="2819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menghargai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endParaRPr lang="en-US" dirty="0" smtClean="0"/>
          </a:p>
          <a:p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endParaRPr lang="en-US" dirty="0" smtClean="0"/>
          </a:p>
          <a:p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teman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809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Cara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KP?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panduan</a:t>
            </a:r>
            <a:r>
              <a:rPr lang="en-US" dirty="0" smtClean="0"/>
              <a:t> KP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Mengumpulkan</a:t>
            </a:r>
            <a:r>
              <a:rPr lang="en-US" dirty="0" smtClean="0"/>
              <a:t> data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jauh-jauh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senggang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pembimbing</a:t>
            </a:r>
            <a:r>
              <a:rPr lang="en-US" dirty="0" smtClean="0"/>
              <a:t> KP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332919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Cara </a:t>
            </a: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Sidang</a:t>
            </a:r>
            <a:r>
              <a:rPr lang="en-US" dirty="0" smtClean="0"/>
              <a:t> KP?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format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KP. </a:t>
            </a:r>
          </a:p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PPT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dipresentasikan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Melatih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bicara</a:t>
            </a:r>
            <a:r>
              <a:rPr lang="en-US" dirty="0" smtClean="0"/>
              <a:t> di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penguji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pakaian</a:t>
            </a:r>
            <a:r>
              <a:rPr lang="en-US" dirty="0" smtClean="0"/>
              <a:t> yang </a:t>
            </a:r>
            <a:r>
              <a:rPr lang="en-US" dirty="0" err="1" smtClean="0"/>
              <a:t>sopan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rapih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4438650"/>
            <a:ext cx="28575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779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76</TotalTime>
  <Words>272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Franklin Gothic Book</vt:lpstr>
      <vt:lpstr>Wingdings</vt:lpstr>
      <vt:lpstr>Crop</vt:lpstr>
      <vt:lpstr>How to survive internship</vt:lpstr>
      <vt:lpstr>Bagaimana Cara Mempersiapkan Diri Sebelum KP?</vt:lpstr>
      <vt:lpstr>Bagaimana Mempersiapkan CV dan Wawancara Kerja?</vt:lpstr>
      <vt:lpstr>Bagaimana Cara Mencari Informasi Tempat KP?</vt:lpstr>
      <vt:lpstr>Selama Kerja Profesi</vt:lpstr>
      <vt:lpstr>Selama Kerja Profesi</vt:lpstr>
      <vt:lpstr>Setelah Kerja Profesi </vt:lpstr>
      <vt:lpstr>Bagaimana Cara Menyusun Laporan KP?</vt:lpstr>
      <vt:lpstr>Bagaimana Cara Mempersiapkan Sidang KP?</vt:lpstr>
      <vt:lpstr>Bagaimana Cara Merevisi Laporan KP?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survive internship</dc:title>
  <dc:creator>Microsoft Office User</dc:creator>
  <cp:lastModifiedBy>User</cp:lastModifiedBy>
  <cp:revision>11</cp:revision>
  <dcterms:created xsi:type="dcterms:W3CDTF">2017-11-26T10:08:28Z</dcterms:created>
  <dcterms:modified xsi:type="dcterms:W3CDTF">2019-01-11T03:46:46Z</dcterms:modified>
</cp:coreProperties>
</file>