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2" d="100"/>
          <a:sy n="32" d="100"/>
        </p:scale>
        <p:origin x="-1704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AF3BE-CC10-480D-962B-2A439503F48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FF1D8-AF73-4E08-87B7-CC5B70B8E6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AF3BE-CC10-480D-962B-2A439503F48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FF1D8-AF73-4E08-87B7-CC5B70B8E6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AF3BE-CC10-480D-962B-2A439503F48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FF1D8-AF73-4E08-87B7-CC5B70B8E6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AF3BE-CC10-480D-962B-2A439503F48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FF1D8-AF73-4E08-87B7-CC5B70B8E6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AF3BE-CC10-480D-962B-2A439503F48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FF1D8-AF73-4E08-87B7-CC5B70B8E6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AF3BE-CC10-480D-962B-2A439503F48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FF1D8-AF73-4E08-87B7-CC5B70B8E6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AF3BE-CC10-480D-962B-2A439503F48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FF1D8-AF73-4E08-87B7-CC5B70B8E6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AF3BE-CC10-480D-962B-2A439503F48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FF1D8-AF73-4E08-87B7-CC5B70B8E6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AF3BE-CC10-480D-962B-2A439503F48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FF1D8-AF73-4E08-87B7-CC5B70B8E6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AF3BE-CC10-480D-962B-2A439503F48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FF1D8-AF73-4E08-87B7-CC5B70B8E6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AF3BE-CC10-480D-962B-2A439503F48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FF1D8-AF73-4E08-87B7-CC5B70B8E65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B8AF3BE-CC10-480D-962B-2A439503F48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94FF1D8-AF73-4E08-87B7-CC5B70B8E6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881" y="5505064"/>
            <a:ext cx="7547919" cy="9144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Eras Bold ITC" panose="020B0907030504020204" pitchFamily="34" charset="0"/>
              </a:rPr>
              <a:t>DESIGN YOUR OWN URBAN TOY</a:t>
            </a:r>
            <a:endParaRPr lang="en-US" sz="3200" dirty="0">
              <a:latin typeface="Eras Bold ITC" panose="020B09070305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0" y="5300848"/>
            <a:ext cx="2093976" cy="408432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Dosen</a:t>
            </a:r>
            <a:r>
              <a:rPr lang="en-US" dirty="0" smtClean="0"/>
              <a:t>: I.A </a:t>
            </a:r>
            <a:r>
              <a:rPr lang="en-US" dirty="0" err="1" smtClean="0"/>
              <a:t>Siregar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85551"/>
            <a:ext cx="6364287" cy="371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07100" y="541059"/>
            <a:ext cx="4495800" cy="1028569"/>
            <a:chOff x="265376" y="240268"/>
            <a:chExt cx="4495800" cy="1028569"/>
          </a:xfrm>
        </p:grpSpPr>
        <p:sp>
          <p:nvSpPr>
            <p:cNvPr id="6" name="TextBox 5"/>
            <p:cNvSpPr txBox="1"/>
            <p:nvPr/>
          </p:nvSpPr>
          <p:spPr>
            <a:xfrm>
              <a:off x="874976" y="240268"/>
              <a:ext cx="3886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PROGRAM STUDI 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DESAIN PRODUK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11752" y="899505"/>
              <a:ext cx="3067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Universitas</a:t>
              </a:r>
              <a:r>
                <a:rPr lang="en-US" dirty="0" smtClean="0">
                  <a:solidFill>
                    <a:schemeClr val="bg1"/>
                  </a:solidFill>
                </a:rPr>
                <a:t> Pembangunan Jaya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76" y="358704"/>
              <a:ext cx="646376" cy="4149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7819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MOOD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5124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Collect at least 10 images (or more!) to create a mood board of things that you might want to incorporate into your own toy sketch.</a:t>
            </a:r>
          </a:p>
          <a:p>
            <a:r>
              <a:rPr lang="en-US" dirty="0"/>
              <a:t>Images can be taken from online, ripped from magazines, or even photographs of found objects (a pink plastic flamingo, a bottle of mustard).  Feel free to appropriate from anything you find interesting! </a:t>
            </a:r>
          </a:p>
          <a:p>
            <a:r>
              <a:rPr lang="en-US" dirty="0"/>
              <a:t>There is no limit to the number of images you can collect, and the images don't have to make sense together (yet).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609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516771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804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</TotalTime>
  <Words>74</Words>
  <Application>Microsoft Office PowerPoint</Application>
  <PresentationFormat>On-screen Show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Aspect</vt:lpstr>
      <vt:lpstr>DESIGN YOUR OWN URBAN TOY</vt:lpstr>
      <vt:lpstr>MOOD BOARD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YOUR OWN URBAN TOY</dc:title>
  <dc:creator>User</dc:creator>
  <cp:lastModifiedBy>dear.rina</cp:lastModifiedBy>
  <cp:revision>5</cp:revision>
  <dcterms:created xsi:type="dcterms:W3CDTF">2014-08-22T03:37:57Z</dcterms:created>
  <dcterms:modified xsi:type="dcterms:W3CDTF">2016-01-25T01:32:08Z</dcterms:modified>
</cp:coreProperties>
</file>