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68" r:id="rId3"/>
    <p:sldId id="259" r:id="rId4"/>
    <p:sldId id="26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2" d="100"/>
          <a:sy n="32" d="100"/>
        </p:scale>
        <p:origin x="-1704"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DB8AF3BE-CC10-480D-962B-2A439503F487}" type="datetimeFigureOut">
              <a:rPr lang="en-US" smtClean="0"/>
              <a:t>1/25/2016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394FF1D8-AF73-4E08-87B7-CC5B70B8E65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B8AF3BE-CC10-480D-962B-2A439503F487}" type="datetimeFigureOut">
              <a:rPr lang="en-US" smtClean="0"/>
              <a:t>1/25/2016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4FF1D8-AF73-4E08-87B7-CC5B70B8E6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B8AF3BE-CC10-480D-962B-2A439503F487}" type="datetimeFigureOut">
              <a:rPr lang="en-US" smtClean="0"/>
              <a:t>1/25/2016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4FF1D8-AF73-4E08-87B7-CC5B70B8E6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B8AF3BE-CC10-480D-962B-2A439503F487}" type="datetimeFigureOut">
              <a:rPr lang="en-US" smtClean="0"/>
              <a:t>1/25/2016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4FF1D8-AF73-4E08-87B7-CC5B70B8E6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B8AF3BE-CC10-480D-962B-2A439503F487}" type="datetimeFigureOut">
              <a:rPr lang="en-US" smtClean="0"/>
              <a:t>1/25/2016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4FF1D8-AF73-4E08-87B7-CC5B70B8E65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B8AF3BE-CC10-480D-962B-2A439503F487}" type="datetimeFigureOut">
              <a:rPr lang="en-US" smtClean="0"/>
              <a:t>1/25/2016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94FF1D8-AF73-4E08-87B7-CC5B70B8E6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B8AF3BE-CC10-480D-962B-2A439503F487}" type="datetimeFigureOut">
              <a:rPr lang="en-US" smtClean="0"/>
              <a:t>1/25/2016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94FF1D8-AF73-4E08-87B7-CC5B70B8E6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B8AF3BE-CC10-480D-962B-2A439503F487}" type="datetimeFigureOut">
              <a:rPr lang="en-US" smtClean="0"/>
              <a:t>1/25/2016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94FF1D8-AF73-4E08-87B7-CC5B70B8E6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B8AF3BE-CC10-480D-962B-2A439503F487}" type="datetimeFigureOut">
              <a:rPr lang="en-US" smtClean="0"/>
              <a:t>1/25/2016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94FF1D8-AF73-4E08-87B7-CC5B70B8E6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B8AF3BE-CC10-480D-962B-2A439503F487}" type="datetimeFigureOut">
              <a:rPr lang="en-US" smtClean="0"/>
              <a:t>1/25/2016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94FF1D8-AF73-4E08-87B7-CC5B70B8E65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B8AF3BE-CC10-480D-962B-2A439503F487}" type="datetimeFigureOut">
              <a:rPr lang="en-US" smtClean="0"/>
              <a:t>1/25/2016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94FF1D8-AF73-4E08-87B7-CC5B70B8E65B}"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B8AF3BE-CC10-480D-962B-2A439503F487}" type="datetimeFigureOut">
              <a:rPr lang="en-US" smtClean="0"/>
              <a:t>1/25/2016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94FF1D8-AF73-4E08-87B7-CC5B70B8E6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ORGANIZE</a:t>
            </a:r>
            <a:endParaRPr lang="en-US" dirty="0"/>
          </a:p>
        </p:txBody>
      </p:sp>
      <p:sp>
        <p:nvSpPr>
          <p:cNvPr id="3" name="Content Placeholder 2"/>
          <p:cNvSpPr>
            <a:spLocks noGrp="1"/>
          </p:cNvSpPr>
          <p:nvPr>
            <p:ph idx="1"/>
          </p:nvPr>
        </p:nvSpPr>
        <p:spPr/>
        <p:txBody>
          <a:bodyPr/>
          <a:lstStyle/>
          <a:p>
            <a:r>
              <a:rPr lang="en-US" dirty="0"/>
              <a:t>Organize groups of 2 or more images that seem interesting together.  Consider using juxtaposition when pairing images. </a:t>
            </a:r>
          </a:p>
          <a:p>
            <a:r>
              <a:rPr lang="en-US" dirty="0"/>
              <a:t>For example:</a:t>
            </a:r>
          </a:p>
          <a:p>
            <a:pPr lvl="1"/>
            <a:r>
              <a:rPr lang="en-US" dirty="0"/>
              <a:t>A cute kitten image with a crowbar.</a:t>
            </a:r>
          </a:p>
          <a:p>
            <a:pPr lvl="1"/>
            <a:r>
              <a:rPr lang="en-US" dirty="0"/>
              <a:t>Hillary Clinton in a pant suit with a </a:t>
            </a:r>
            <a:r>
              <a:rPr lang="en-US" dirty="0" err="1"/>
              <a:t>mohawk</a:t>
            </a:r>
            <a:r>
              <a:rPr lang="en-US" dirty="0"/>
              <a:t>.</a:t>
            </a:r>
          </a:p>
          <a:p>
            <a:endParaRPr lang="en-US" dirty="0"/>
          </a:p>
        </p:txBody>
      </p:sp>
    </p:spTree>
    <p:extLst>
      <p:ext uri="{BB962C8B-B14F-4D97-AF65-F5344CB8AC3E}">
        <p14:creationId xmlns:p14="http://schemas.microsoft.com/office/powerpoint/2010/main" val="48183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533400"/>
            <a:ext cx="6191958" cy="5789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92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ROUGH SKETCH</a:t>
            </a:r>
            <a:endParaRPr lang="en-US" dirty="0"/>
          </a:p>
        </p:txBody>
      </p:sp>
      <p:sp>
        <p:nvSpPr>
          <p:cNvPr id="3" name="Content Placeholder 2"/>
          <p:cNvSpPr>
            <a:spLocks noGrp="1"/>
          </p:cNvSpPr>
          <p:nvPr>
            <p:ph idx="1"/>
          </p:nvPr>
        </p:nvSpPr>
        <p:spPr/>
        <p:txBody>
          <a:bodyPr>
            <a:normAutofit fontScale="92500" lnSpcReduction="10000"/>
          </a:bodyPr>
          <a:lstStyle/>
          <a:p>
            <a:r>
              <a:rPr lang="en-US" dirty="0"/>
              <a:t>Using the images you grouped from your mood board, create at least 3 initial sketches of your toy design. </a:t>
            </a:r>
          </a:p>
          <a:p>
            <a:r>
              <a:rPr lang="en-US" dirty="0"/>
              <a:t>It's not </a:t>
            </a:r>
            <a:r>
              <a:rPr lang="en-US" dirty="0" err="1"/>
              <a:t>neccessary</a:t>
            </a:r>
            <a:r>
              <a:rPr lang="en-US" dirty="0"/>
              <a:t> to draw the toy from more than one angle right now, and there is no need to get technical. These first sketches are just to convey the feeling and mood of your toy.</a:t>
            </a:r>
          </a:p>
          <a:p>
            <a:r>
              <a:rPr lang="en-US" dirty="0"/>
              <a:t>You can work with pencil and paper, pens, crayons, on the computer, collage, clay  – whatever you like. Don’t forget accessories!</a:t>
            </a:r>
          </a:p>
          <a:p>
            <a:endParaRPr lang="en-US" dirty="0"/>
          </a:p>
        </p:txBody>
      </p:sp>
    </p:spTree>
    <p:extLst>
      <p:ext uri="{BB962C8B-B14F-4D97-AF65-F5344CB8AC3E}">
        <p14:creationId xmlns:p14="http://schemas.microsoft.com/office/powerpoint/2010/main" val="402319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39561"/>
            <a:ext cx="8224630" cy="429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870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TotalTime>
  <Words>36</Words>
  <Application>Microsoft Office PowerPoint</Application>
  <PresentationFormat>On-screen Show (4:3)</PresentationFormat>
  <Paragraphs>9</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Aspect</vt:lpstr>
      <vt:lpstr>ORGANIZE</vt:lpstr>
      <vt:lpstr>PowerPoint Presentation</vt:lpstr>
      <vt:lpstr>ROUGH SKETCH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YOUR OWN URBAN TOY</dc:title>
  <dc:creator>User</dc:creator>
  <cp:lastModifiedBy>dear.rina</cp:lastModifiedBy>
  <cp:revision>6</cp:revision>
  <dcterms:created xsi:type="dcterms:W3CDTF">2014-08-22T03:37:57Z</dcterms:created>
  <dcterms:modified xsi:type="dcterms:W3CDTF">2016-01-25T01:32:37Z</dcterms:modified>
</cp:coreProperties>
</file>