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7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170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8AF3BE-CC10-480D-962B-2A439503F48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4FF1D8-AF73-4E08-87B7-CC5B70B8E6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 YOUR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one of the sketches that you like best, and begin to iterate: draw it again and again, until you've come up with something that you  really like.</a:t>
            </a:r>
          </a:p>
          <a:p>
            <a:r>
              <a:rPr lang="en-US" dirty="0"/>
              <a:t>This is still supposed to be only a rough sketch! It isn't necessary to produce </a:t>
            </a:r>
            <a:r>
              <a:rPr lang="en-US" dirty="0" err="1"/>
              <a:t>finsihed</a:t>
            </a:r>
            <a:r>
              <a:rPr lang="en-US" dirty="0"/>
              <a:t> art, and it's fine to stay in black and white — or use color. Whatever you prefer.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74351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42987"/>
            <a:ext cx="2223389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70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FINALIZE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one of your sketches and finalize it by creating a control drawing "presentation", with multiple angles, in black and white.</a:t>
            </a:r>
          </a:p>
          <a:p>
            <a:r>
              <a:rPr lang="en-US" dirty="0"/>
              <a:t>Draw your toy from all sides — top, bottom, left and right.  Don't forget to do the same thing with accessories.  Mark parts that will articulate, come on and off, or move.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63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</TotalTime>
  <Words>74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Aspect</vt:lpstr>
      <vt:lpstr>ITERATE YOUR IDEA</vt:lpstr>
      <vt:lpstr>PowerPoint Presentation</vt:lpstr>
      <vt:lpstr>FINALIZE SKETCH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YOUR OWN URBAN TOY</dc:title>
  <dc:creator>User</dc:creator>
  <cp:lastModifiedBy>dear.rina</cp:lastModifiedBy>
  <cp:revision>7</cp:revision>
  <dcterms:created xsi:type="dcterms:W3CDTF">2014-08-22T03:37:57Z</dcterms:created>
  <dcterms:modified xsi:type="dcterms:W3CDTF">2016-01-25T01:33:01Z</dcterms:modified>
</cp:coreProperties>
</file>