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1" r:id="rId4"/>
    <p:sldId id="263" r:id="rId5"/>
    <p:sldId id="264" r:id="rId6"/>
    <p:sldId id="262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99E6147-BEAD-4C29-8B99-354E3982B2D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98D4D6A-E28E-4E28-B4BD-B3440EA88263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6600" dirty="0" smtClean="0"/>
              <a:t>Quantified Structure</a:t>
            </a:r>
            <a:endParaRPr lang="id-ID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Dosen : I Alif Siregar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595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Product refresh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Quantified Structure adalah penempatan komponen dengan dimensi yang telah diketahui dalam posisi sebuah desain</a:t>
            </a:r>
          </a:p>
          <a:p>
            <a:r>
              <a:rPr lang="id-ID" sz="3200" dirty="0" smtClean="0"/>
              <a:t>Beberapa alternatif dibuat untuk mengetahui posisi penempatan yang optimal dari komponen tersebut dalam desain sebuah produk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666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412776"/>
            <a:ext cx="7200800" cy="3384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001656" y="1628800"/>
            <a:ext cx="1008112" cy="2808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5580112" y="1628800"/>
            <a:ext cx="1008112" cy="2808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7092280" y="1628800"/>
            <a:ext cx="1008112" cy="2808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2555776" y="1772816"/>
            <a:ext cx="1008112" cy="13321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1259632" y="1628800"/>
            <a:ext cx="576064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Oval 10"/>
          <p:cNvSpPr/>
          <p:nvPr/>
        </p:nvSpPr>
        <p:spPr>
          <a:xfrm>
            <a:off x="1547664" y="1772816"/>
            <a:ext cx="576064" cy="66607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2123728" y="3284984"/>
            <a:ext cx="1584176" cy="11521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AREA EXTRA BAGGAGE</a:t>
            </a:r>
            <a:endParaRPr lang="id-ID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99592" y="1052736"/>
            <a:ext cx="936104" cy="105311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setir</a:t>
            </a:r>
            <a:endParaRPr lang="id-ID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5576" y="2832660"/>
            <a:ext cx="936104" cy="105311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7504" y="24006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dashboard</a:t>
            </a:r>
            <a:endParaRPr lang="id-ID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036484" y="1052736"/>
            <a:ext cx="936104" cy="105311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88412" y="62068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pengemudi</a:t>
            </a:r>
            <a:endParaRPr lang="id-ID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79912" y="1470411"/>
            <a:ext cx="936104" cy="105311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131840" y="51180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baris 1</a:t>
            </a:r>
            <a:endParaRPr lang="id-ID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516488" y="1470411"/>
            <a:ext cx="936104" cy="105311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68416" y="51180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baris 2</a:t>
            </a:r>
            <a:endParaRPr lang="id-ID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902825" y="1505687"/>
            <a:ext cx="936104" cy="105311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254753" y="547081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baris 3</a:t>
            </a:r>
            <a:endParaRPr lang="id-ID" dirty="0"/>
          </a:p>
        </p:txBody>
      </p:sp>
      <p:sp>
        <p:nvSpPr>
          <p:cNvPr id="29" name="Rectangle 28"/>
          <p:cNvSpPr/>
          <p:nvPr/>
        </p:nvSpPr>
        <p:spPr>
          <a:xfrm>
            <a:off x="4728730" y="4769551"/>
            <a:ext cx="310472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ight Arrow 29"/>
          <p:cNvSpPr/>
          <p:nvPr/>
        </p:nvSpPr>
        <p:spPr>
          <a:xfrm rot="16200000">
            <a:off x="5942430" y="4599245"/>
            <a:ext cx="432048" cy="1062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TextBox 31"/>
          <p:cNvSpPr txBox="1"/>
          <p:nvPr/>
        </p:nvSpPr>
        <p:spPr>
          <a:xfrm>
            <a:off x="5318649" y="571978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Pintu Masuk</a:t>
            </a:r>
            <a:endParaRPr lang="id-ID" dirty="0"/>
          </a:p>
        </p:txBody>
      </p:sp>
      <p:sp>
        <p:nvSpPr>
          <p:cNvPr id="34" name="TextBox 33"/>
          <p:cNvSpPr txBox="1"/>
          <p:nvPr/>
        </p:nvSpPr>
        <p:spPr>
          <a:xfrm>
            <a:off x="6902825" y="5346270"/>
            <a:ext cx="1820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TAMPAK ATAS ALTERNATIF 1</a:t>
            </a:r>
            <a:endParaRPr lang="id-ID" dirty="0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265041" y="4546170"/>
            <a:ext cx="6781800" cy="1600200"/>
          </a:xfrm>
        </p:spPr>
        <p:txBody>
          <a:bodyPr>
            <a:normAutofit/>
          </a:bodyPr>
          <a:lstStyle/>
          <a:p>
            <a:r>
              <a:rPr lang="id-ID" sz="4000" dirty="0" smtClean="0"/>
              <a:t>Alernatif layout 1</a:t>
            </a:r>
            <a:br>
              <a:rPr lang="id-ID" sz="4000" dirty="0" smtClean="0"/>
            </a:br>
            <a:r>
              <a:rPr lang="id-ID" sz="4000" dirty="0" smtClean="0"/>
              <a:t>Shuttle Bus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6817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412776"/>
            <a:ext cx="7200800" cy="3384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001656" y="1628800"/>
            <a:ext cx="1008112" cy="2808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580112" y="1628800"/>
            <a:ext cx="1008112" cy="2808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2555776" y="1772816"/>
            <a:ext cx="1008112" cy="13321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259632" y="1628800"/>
            <a:ext cx="576064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1547664" y="1772816"/>
            <a:ext cx="576064" cy="66607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123728" y="3284984"/>
            <a:ext cx="1584176" cy="11521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AREA EXTRA BAGGAGE</a:t>
            </a:r>
            <a:endParaRPr lang="id-ID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99592" y="1052736"/>
            <a:ext cx="936104" cy="105311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setir</a:t>
            </a:r>
            <a:endParaRPr lang="id-ID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55576" y="2832660"/>
            <a:ext cx="936104" cy="105311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504" y="24006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dashboard</a:t>
            </a:r>
            <a:endParaRPr lang="id-ID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36484" y="1052736"/>
            <a:ext cx="936104" cy="105311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8412" y="62068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pengemudi</a:t>
            </a:r>
            <a:endParaRPr lang="id-ID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79912" y="1470411"/>
            <a:ext cx="936104" cy="105311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31840" y="51180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baris 1</a:t>
            </a:r>
            <a:endParaRPr lang="id-ID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516488" y="1470411"/>
            <a:ext cx="936104" cy="105311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68416" y="51180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baris 2</a:t>
            </a:r>
            <a:endParaRPr lang="id-ID" dirty="0"/>
          </a:p>
        </p:txBody>
      </p:sp>
      <p:sp>
        <p:nvSpPr>
          <p:cNvPr id="24" name="Rectangle 23"/>
          <p:cNvSpPr/>
          <p:nvPr/>
        </p:nvSpPr>
        <p:spPr>
          <a:xfrm>
            <a:off x="4728730" y="4769551"/>
            <a:ext cx="310472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Right Arrow 24"/>
          <p:cNvSpPr/>
          <p:nvPr/>
        </p:nvSpPr>
        <p:spPr>
          <a:xfrm rot="16200000">
            <a:off x="5942430" y="4599245"/>
            <a:ext cx="432048" cy="1062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TextBox 25"/>
          <p:cNvSpPr txBox="1"/>
          <p:nvPr/>
        </p:nvSpPr>
        <p:spPr>
          <a:xfrm>
            <a:off x="5318649" y="571978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Pintu Masuk</a:t>
            </a:r>
            <a:endParaRPr lang="id-ID" dirty="0"/>
          </a:p>
        </p:txBody>
      </p:sp>
      <p:sp>
        <p:nvSpPr>
          <p:cNvPr id="27" name="TextBox 26"/>
          <p:cNvSpPr txBox="1"/>
          <p:nvPr/>
        </p:nvSpPr>
        <p:spPr>
          <a:xfrm>
            <a:off x="6902825" y="5346270"/>
            <a:ext cx="182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TAMPAK ATAS</a:t>
            </a:r>
            <a:endParaRPr lang="id-ID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265041" y="4546170"/>
            <a:ext cx="6781800" cy="1600200"/>
          </a:xfrm>
        </p:spPr>
        <p:txBody>
          <a:bodyPr>
            <a:normAutofit/>
          </a:bodyPr>
          <a:lstStyle/>
          <a:p>
            <a:r>
              <a:rPr lang="id-ID" sz="4000" dirty="0" smtClean="0"/>
              <a:t>Alernatif layout 2</a:t>
            </a:r>
            <a:br>
              <a:rPr lang="id-ID" sz="4000" dirty="0" smtClean="0"/>
            </a:br>
            <a:r>
              <a:rPr lang="id-ID" sz="4000" dirty="0" smtClean="0"/>
              <a:t>Shuttle Bus</a:t>
            </a:r>
            <a:endParaRPr lang="id-ID" sz="4000" dirty="0"/>
          </a:p>
        </p:txBody>
      </p:sp>
      <p:sp>
        <p:nvSpPr>
          <p:cNvPr id="29" name="Rectangle 28"/>
          <p:cNvSpPr/>
          <p:nvPr/>
        </p:nvSpPr>
        <p:spPr>
          <a:xfrm>
            <a:off x="6667858" y="1609944"/>
            <a:ext cx="1584176" cy="28271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AREA EXTRA BAGGAGE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78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1412776"/>
            <a:ext cx="7200800" cy="3384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4001656" y="1628800"/>
            <a:ext cx="4026728" cy="8947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2555776" y="1772816"/>
            <a:ext cx="1008112" cy="13321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259632" y="1628800"/>
            <a:ext cx="576064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1547664" y="1772816"/>
            <a:ext cx="576064" cy="66607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504536" y="3284984"/>
            <a:ext cx="1203368" cy="115212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KURSI PENUMPANG EXTRA</a:t>
            </a:r>
            <a:endParaRPr lang="id-ID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99592" y="1052736"/>
            <a:ext cx="936104" cy="105311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setir</a:t>
            </a:r>
            <a:endParaRPr lang="id-ID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55576" y="2832660"/>
            <a:ext cx="936104" cy="105311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504" y="24006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dashboard</a:t>
            </a:r>
            <a:endParaRPr lang="id-ID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36484" y="1052736"/>
            <a:ext cx="936104" cy="105311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8412" y="62068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pengemudi</a:t>
            </a:r>
            <a:endParaRPr lang="id-ID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001656" y="1158136"/>
            <a:ext cx="936104" cy="105311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31840" y="51180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R</a:t>
            </a:r>
            <a:endParaRPr lang="id-ID" dirty="0"/>
          </a:p>
        </p:txBody>
      </p:sp>
      <p:sp>
        <p:nvSpPr>
          <p:cNvPr id="21" name="TextBox 20"/>
          <p:cNvSpPr txBox="1"/>
          <p:nvPr/>
        </p:nvSpPr>
        <p:spPr>
          <a:xfrm>
            <a:off x="7845936" y="2643299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Kursi penumpang L</a:t>
            </a:r>
            <a:endParaRPr lang="id-ID" dirty="0"/>
          </a:p>
        </p:txBody>
      </p:sp>
      <p:sp>
        <p:nvSpPr>
          <p:cNvPr id="22" name="Rectangle 21"/>
          <p:cNvSpPr/>
          <p:nvPr/>
        </p:nvSpPr>
        <p:spPr>
          <a:xfrm>
            <a:off x="3798097" y="4716228"/>
            <a:ext cx="171839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Right Arrow 22"/>
          <p:cNvSpPr/>
          <p:nvPr/>
        </p:nvSpPr>
        <p:spPr>
          <a:xfrm rot="16200000">
            <a:off x="4619341" y="4599245"/>
            <a:ext cx="432048" cy="1062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4095269" y="548476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Pintu Masuk</a:t>
            </a:r>
            <a:endParaRPr lang="id-ID" dirty="0"/>
          </a:p>
        </p:txBody>
      </p:sp>
      <p:sp>
        <p:nvSpPr>
          <p:cNvPr id="25" name="TextBox 24"/>
          <p:cNvSpPr txBox="1"/>
          <p:nvPr/>
        </p:nvSpPr>
        <p:spPr>
          <a:xfrm>
            <a:off x="6902825" y="5346270"/>
            <a:ext cx="182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TAMPAK ATAS</a:t>
            </a:r>
            <a:endParaRPr lang="id-ID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265041" y="4546170"/>
            <a:ext cx="6781800" cy="1600200"/>
          </a:xfrm>
        </p:spPr>
        <p:txBody>
          <a:bodyPr>
            <a:normAutofit/>
          </a:bodyPr>
          <a:lstStyle/>
          <a:p>
            <a:r>
              <a:rPr lang="id-ID" sz="4000" dirty="0" smtClean="0"/>
              <a:t>Alernatif layout 3</a:t>
            </a:r>
            <a:br>
              <a:rPr lang="id-ID" sz="4000" dirty="0" smtClean="0"/>
            </a:br>
            <a:r>
              <a:rPr lang="id-ID" sz="4000" dirty="0" smtClean="0"/>
              <a:t>Shuttle Bus</a:t>
            </a:r>
            <a:endParaRPr lang="id-ID" sz="4000" dirty="0"/>
          </a:p>
        </p:txBody>
      </p:sp>
      <p:sp>
        <p:nvSpPr>
          <p:cNvPr id="28" name="Rectangle 27"/>
          <p:cNvSpPr/>
          <p:nvPr/>
        </p:nvSpPr>
        <p:spPr>
          <a:xfrm>
            <a:off x="5868143" y="3542384"/>
            <a:ext cx="2253853" cy="8947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7813310" y="3289630"/>
            <a:ext cx="503106" cy="70011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Alernatif layout 1</a:t>
            </a:r>
            <a:endParaRPr lang="id-ID" dirty="0"/>
          </a:p>
        </p:txBody>
      </p:sp>
      <p:sp>
        <p:nvSpPr>
          <p:cNvPr id="5" name="Donut 4"/>
          <p:cNvSpPr/>
          <p:nvPr/>
        </p:nvSpPr>
        <p:spPr>
          <a:xfrm>
            <a:off x="2717166" y="3645024"/>
            <a:ext cx="1260140" cy="126014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5868144" y="3645024"/>
            <a:ext cx="1260140" cy="126014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3347236" y="2127336"/>
            <a:ext cx="1008112" cy="1728192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5092944" y="2194132"/>
            <a:ext cx="1008112" cy="1728192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9" name="Round Same Side Corner Rectangle 8"/>
          <p:cNvSpPr/>
          <p:nvPr/>
        </p:nvSpPr>
        <p:spPr>
          <a:xfrm>
            <a:off x="4830309" y="1587009"/>
            <a:ext cx="1152128" cy="688473"/>
          </a:xfrm>
          <a:prstGeom prst="round2Same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Parallelogram 9"/>
          <p:cNvSpPr/>
          <p:nvPr/>
        </p:nvSpPr>
        <p:spPr>
          <a:xfrm>
            <a:off x="2996197" y="1520788"/>
            <a:ext cx="1566174" cy="216024"/>
          </a:xfrm>
          <a:prstGeom prst="parallelogram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Parallelogram 10"/>
          <p:cNvSpPr/>
          <p:nvPr/>
        </p:nvSpPr>
        <p:spPr>
          <a:xfrm>
            <a:off x="3239224" y="1707771"/>
            <a:ext cx="216024" cy="2567323"/>
          </a:xfrm>
          <a:prstGeom prst="parallelogram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ound Same Side Corner Rectangle 11"/>
          <p:cNvSpPr/>
          <p:nvPr/>
        </p:nvSpPr>
        <p:spPr>
          <a:xfrm>
            <a:off x="4134183" y="2420888"/>
            <a:ext cx="1152128" cy="782037"/>
          </a:xfrm>
          <a:prstGeom prst="round2Same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BATERE</a:t>
            </a:r>
            <a:endParaRPr lang="id-ID" dirty="0"/>
          </a:p>
        </p:txBody>
      </p:sp>
      <p:sp>
        <p:nvSpPr>
          <p:cNvPr id="13" name="Pentagon 12"/>
          <p:cNvSpPr/>
          <p:nvPr/>
        </p:nvSpPr>
        <p:spPr>
          <a:xfrm>
            <a:off x="4467108" y="3760306"/>
            <a:ext cx="1757955" cy="514788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037748" y="3947757"/>
            <a:ext cx="936104" cy="95860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9676" y="490352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Roda Depan</a:t>
            </a:r>
            <a:endParaRPr lang="id-ID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948264" y="4427060"/>
            <a:ext cx="0" cy="144657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00192" y="587079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Roda Belakang</a:t>
            </a:r>
            <a:endParaRPr lang="id-ID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868144" y="3058228"/>
            <a:ext cx="1266916" cy="95947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79664" y="2721694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Belt Penggerak Roda</a:t>
            </a:r>
            <a:endParaRPr lang="id-ID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710247" y="2597312"/>
            <a:ext cx="2484276" cy="144859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77953" y="17465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Tempat Batere</a:t>
            </a:r>
            <a:endParaRPr lang="id-ID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245072" y="1139966"/>
            <a:ext cx="1171244" cy="403293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77953" y="81048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Jok Pengendara</a:t>
            </a:r>
            <a:endParaRPr lang="id-ID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191207" y="2099622"/>
            <a:ext cx="936104" cy="95860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32990" y="30582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Sistim Kemudi</a:t>
            </a:r>
            <a:endParaRPr lang="id-ID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355348" y="958606"/>
            <a:ext cx="108640" cy="146228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5916" y="58643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Rangka Lipat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360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128</TotalTime>
  <Words>131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Quantified Structure</vt:lpstr>
      <vt:lpstr>Product refresh</vt:lpstr>
      <vt:lpstr>Alernatif layout 1 Shuttle Bus</vt:lpstr>
      <vt:lpstr>Alernatif layout 2 Shuttle Bus</vt:lpstr>
      <vt:lpstr>Alernatif layout 3 Shuttle Bus</vt:lpstr>
      <vt:lpstr>Alernatif layout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Life cycle</dc:title>
  <dc:creator>dear.rina</dc:creator>
  <cp:lastModifiedBy>dear.rina</cp:lastModifiedBy>
  <cp:revision>7</cp:revision>
  <dcterms:created xsi:type="dcterms:W3CDTF">2016-09-21T01:17:07Z</dcterms:created>
  <dcterms:modified xsi:type="dcterms:W3CDTF">2016-09-21T03:25:36Z</dcterms:modified>
</cp:coreProperties>
</file>