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3" r:id="rId3"/>
    <p:sldId id="260" r:id="rId4"/>
    <p:sldId id="264" r:id="rId5"/>
    <p:sldId id="265" r:id="rId6"/>
    <p:sldId id="266" r:id="rId7"/>
    <p:sldId id="267" r:id="rId8"/>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176"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7B2873-6B79-4D17-A6C1-486A6A2E672D}" type="doc">
      <dgm:prSet loTypeId="urn:microsoft.com/office/officeart/2005/8/layout/hProcess9" loCatId="process" qsTypeId="urn:microsoft.com/office/officeart/2005/8/quickstyle/3d6" qsCatId="3D" csTypeId="urn:microsoft.com/office/officeart/2005/8/colors/colorful2" csCatId="colorful" phldr="1"/>
      <dgm:spPr/>
    </dgm:pt>
    <dgm:pt modelId="{D41B9685-5834-4CEE-A0C3-F724FEDA2C35}">
      <dgm:prSet phldrT="[Text]"/>
      <dgm:spPr/>
      <dgm:t>
        <a:bodyPr/>
        <a:lstStyle/>
        <a:p>
          <a:r>
            <a:rPr lang="id-ID" dirty="0" smtClean="0"/>
            <a:t>Pembahasan 2 D</a:t>
          </a:r>
          <a:endParaRPr lang="id-ID" dirty="0"/>
        </a:p>
      </dgm:t>
    </dgm:pt>
    <dgm:pt modelId="{1E499E9E-4F7E-4674-80F2-60E58FA528CC}" type="parTrans" cxnId="{5C4C4947-D784-493A-98FD-9E1B6A01607F}">
      <dgm:prSet/>
      <dgm:spPr/>
      <dgm:t>
        <a:bodyPr/>
        <a:lstStyle/>
        <a:p>
          <a:endParaRPr lang="id-ID"/>
        </a:p>
      </dgm:t>
    </dgm:pt>
    <dgm:pt modelId="{FDBE2721-2F48-4F33-91E6-55651A314621}" type="sibTrans" cxnId="{5C4C4947-D784-493A-98FD-9E1B6A01607F}">
      <dgm:prSet/>
      <dgm:spPr/>
      <dgm:t>
        <a:bodyPr/>
        <a:lstStyle/>
        <a:p>
          <a:endParaRPr lang="id-ID"/>
        </a:p>
      </dgm:t>
    </dgm:pt>
    <dgm:pt modelId="{735F0D13-3C95-49D9-BBF2-3B81C46DB019}">
      <dgm:prSet phldrT="[Text]"/>
      <dgm:spPr/>
      <dgm:t>
        <a:bodyPr/>
        <a:lstStyle/>
        <a:p>
          <a:r>
            <a:rPr lang="id-ID" dirty="0" smtClean="0"/>
            <a:t>Pembahasan 3D</a:t>
          </a:r>
          <a:endParaRPr lang="id-ID" dirty="0"/>
        </a:p>
      </dgm:t>
    </dgm:pt>
    <dgm:pt modelId="{9049817A-8F93-4C29-AC72-212FDEF6F745}" type="parTrans" cxnId="{BB862E57-8B2D-4DA1-99FF-63263F53818A}">
      <dgm:prSet/>
      <dgm:spPr/>
      <dgm:t>
        <a:bodyPr/>
        <a:lstStyle/>
        <a:p>
          <a:endParaRPr lang="id-ID"/>
        </a:p>
      </dgm:t>
    </dgm:pt>
    <dgm:pt modelId="{6AF790DA-B754-4214-B603-93FF9931B2DD}" type="sibTrans" cxnId="{BB862E57-8B2D-4DA1-99FF-63263F53818A}">
      <dgm:prSet/>
      <dgm:spPr/>
      <dgm:t>
        <a:bodyPr/>
        <a:lstStyle/>
        <a:p>
          <a:endParaRPr lang="id-ID"/>
        </a:p>
      </dgm:t>
    </dgm:pt>
    <dgm:pt modelId="{006A4D9F-5F36-414E-816E-C1F6F477CC16}">
      <dgm:prSet phldrT="[Text]"/>
      <dgm:spPr/>
      <dgm:t>
        <a:bodyPr/>
        <a:lstStyle/>
        <a:p>
          <a:r>
            <a:rPr lang="id-ID" dirty="0" smtClean="0"/>
            <a:t>Final Project</a:t>
          </a:r>
          <a:endParaRPr lang="id-ID" dirty="0"/>
        </a:p>
      </dgm:t>
    </dgm:pt>
    <dgm:pt modelId="{8DAC2EE5-79E9-4313-A822-2B2A0ECA90F2}" type="parTrans" cxnId="{A5F586FF-0473-4194-8711-0D186AA4CB83}">
      <dgm:prSet/>
      <dgm:spPr/>
      <dgm:t>
        <a:bodyPr/>
        <a:lstStyle/>
        <a:p>
          <a:endParaRPr lang="id-ID"/>
        </a:p>
      </dgm:t>
    </dgm:pt>
    <dgm:pt modelId="{6ECB9374-0B2D-4731-8C39-C1D8E4CA51A0}" type="sibTrans" cxnId="{A5F586FF-0473-4194-8711-0D186AA4CB83}">
      <dgm:prSet/>
      <dgm:spPr/>
      <dgm:t>
        <a:bodyPr/>
        <a:lstStyle/>
        <a:p>
          <a:endParaRPr lang="id-ID"/>
        </a:p>
      </dgm:t>
    </dgm:pt>
    <dgm:pt modelId="{003A53A8-54F1-450B-A58D-FE3D87724437}" type="pres">
      <dgm:prSet presAssocID="{007B2873-6B79-4D17-A6C1-486A6A2E672D}" presName="CompostProcess" presStyleCnt="0">
        <dgm:presLayoutVars>
          <dgm:dir/>
          <dgm:resizeHandles val="exact"/>
        </dgm:presLayoutVars>
      </dgm:prSet>
      <dgm:spPr/>
    </dgm:pt>
    <dgm:pt modelId="{EF86CCC2-29D4-4E17-89C1-926082F434E5}" type="pres">
      <dgm:prSet presAssocID="{007B2873-6B79-4D17-A6C1-486A6A2E672D}" presName="arrow" presStyleLbl="bgShp" presStyleIdx="0" presStyleCnt="1"/>
      <dgm:spPr/>
    </dgm:pt>
    <dgm:pt modelId="{625EC122-D005-45C4-AC31-A8275D8B8CAE}" type="pres">
      <dgm:prSet presAssocID="{007B2873-6B79-4D17-A6C1-486A6A2E672D}" presName="linearProcess" presStyleCnt="0"/>
      <dgm:spPr/>
    </dgm:pt>
    <dgm:pt modelId="{C1231D8B-AB63-4845-B6B2-D577783941AD}" type="pres">
      <dgm:prSet presAssocID="{D41B9685-5834-4CEE-A0C3-F724FEDA2C35}" presName="textNode" presStyleLbl="node1" presStyleIdx="0" presStyleCnt="3">
        <dgm:presLayoutVars>
          <dgm:bulletEnabled val="1"/>
        </dgm:presLayoutVars>
      </dgm:prSet>
      <dgm:spPr/>
      <dgm:t>
        <a:bodyPr/>
        <a:lstStyle/>
        <a:p>
          <a:endParaRPr lang="id-ID"/>
        </a:p>
      </dgm:t>
    </dgm:pt>
    <dgm:pt modelId="{7769AEC1-6A3D-4447-97F7-4636B94C72D2}" type="pres">
      <dgm:prSet presAssocID="{FDBE2721-2F48-4F33-91E6-55651A314621}" presName="sibTrans" presStyleCnt="0"/>
      <dgm:spPr/>
    </dgm:pt>
    <dgm:pt modelId="{1A549633-B0AC-489B-A50A-CE10BBA3F9EC}" type="pres">
      <dgm:prSet presAssocID="{735F0D13-3C95-49D9-BBF2-3B81C46DB019}" presName="textNode" presStyleLbl="node1" presStyleIdx="1" presStyleCnt="3">
        <dgm:presLayoutVars>
          <dgm:bulletEnabled val="1"/>
        </dgm:presLayoutVars>
      </dgm:prSet>
      <dgm:spPr/>
      <dgm:t>
        <a:bodyPr/>
        <a:lstStyle/>
        <a:p>
          <a:endParaRPr lang="id-ID"/>
        </a:p>
      </dgm:t>
    </dgm:pt>
    <dgm:pt modelId="{97F548F4-5E43-4EEF-B4EF-8785AD917745}" type="pres">
      <dgm:prSet presAssocID="{6AF790DA-B754-4214-B603-93FF9931B2DD}" presName="sibTrans" presStyleCnt="0"/>
      <dgm:spPr/>
    </dgm:pt>
    <dgm:pt modelId="{868B9258-9BA0-4909-BDD7-840EDF456417}" type="pres">
      <dgm:prSet presAssocID="{006A4D9F-5F36-414E-816E-C1F6F477CC16}" presName="textNode" presStyleLbl="node1" presStyleIdx="2" presStyleCnt="3">
        <dgm:presLayoutVars>
          <dgm:bulletEnabled val="1"/>
        </dgm:presLayoutVars>
      </dgm:prSet>
      <dgm:spPr/>
      <dgm:t>
        <a:bodyPr/>
        <a:lstStyle/>
        <a:p>
          <a:endParaRPr lang="id-ID"/>
        </a:p>
      </dgm:t>
    </dgm:pt>
  </dgm:ptLst>
  <dgm:cxnLst>
    <dgm:cxn modelId="{961205C8-C4EE-4648-ACE6-B8F9950111EA}" type="presOf" srcId="{006A4D9F-5F36-414E-816E-C1F6F477CC16}" destId="{868B9258-9BA0-4909-BDD7-840EDF456417}" srcOrd="0" destOrd="0" presId="urn:microsoft.com/office/officeart/2005/8/layout/hProcess9"/>
    <dgm:cxn modelId="{BB862E57-8B2D-4DA1-99FF-63263F53818A}" srcId="{007B2873-6B79-4D17-A6C1-486A6A2E672D}" destId="{735F0D13-3C95-49D9-BBF2-3B81C46DB019}" srcOrd="1" destOrd="0" parTransId="{9049817A-8F93-4C29-AC72-212FDEF6F745}" sibTransId="{6AF790DA-B754-4214-B603-93FF9931B2DD}"/>
    <dgm:cxn modelId="{0C3F9329-599A-4C7C-B8CB-53D384F0A9CD}" type="presOf" srcId="{735F0D13-3C95-49D9-BBF2-3B81C46DB019}" destId="{1A549633-B0AC-489B-A50A-CE10BBA3F9EC}" srcOrd="0" destOrd="0" presId="urn:microsoft.com/office/officeart/2005/8/layout/hProcess9"/>
    <dgm:cxn modelId="{8F2DAAF9-60A1-4B73-A633-27E26F23F799}" type="presOf" srcId="{D41B9685-5834-4CEE-A0C3-F724FEDA2C35}" destId="{C1231D8B-AB63-4845-B6B2-D577783941AD}" srcOrd="0" destOrd="0" presId="urn:microsoft.com/office/officeart/2005/8/layout/hProcess9"/>
    <dgm:cxn modelId="{A5F586FF-0473-4194-8711-0D186AA4CB83}" srcId="{007B2873-6B79-4D17-A6C1-486A6A2E672D}" destId="{006A4D9F-5F36-414E-816E-C1F6F477CC16}" srcOrd="2" destOrd="0" parTransId="{8DAC2EE5-79E9-4313-A822-2B2A0ECA90F2}" sibTransId="{6ECB9374-0B2D-4731-8C39-C1D8E4CA51A0}"/>
    <dgm:cxn modelId="{6AD6B994-EAA9-4318-ADF3-33DD3D7DBD81}" type="presOf" srcId="{007B2873-6B79-4D17-A6C1-486A6A2E672D}" destId="{003A53A8-54F1-450B-A58D-FE3D87724437}" srcOrd="0" destOrd="0" presId="urn:microsoft.com/office/officeart/2005/8/layout/hProcess9"/>
    <dgm:cxn modelId="{5C4C4947-D784-493A-98FD-9E1B6A01607F}" srcId="{007B2873-6B79-4D17-A6C1-486A6A2E672D}" destId="{D41B9685-5834-4CEE-A0C3-F724FEDA2C35}" srcOrd="0" destOrd="0" parTransId="{1E499E9E-4F7E-4674-80F2-60E58FA528CC}" sibTransId="{FDBE2721-2F48-4F33-91E6-55651A314621}"/>
    <dgm:cxn modelId="{25899D00-8720-45F8-AE6B-1BB180E5F2C9}" type="presParOf" srcId="{003A53A8-54F1-450B-A58D-FE3D87724437}" destId="{EF86CCC2-29D4-4E17-89C1-926082F434E5}" srcOrd="0" destOrd="0" presId="urn:microsoft.com/office/officeart/2005/8/layout/hProcess9"/>
    <dgm:cxn modelId="{5FB144C9-AA5F-44A1-82B8-00FF2D04CD8D}" type="presParOf" srcId="{003A53A8-54F1-450B-A58D-FE3D87724437}" destId="{625EC122-D005-45C4-AC31-A8275D8B8CAE}" srcOrd="1" destOrd="0" presId="urn:microsoft.com/office/officeart/2005/8/layout/hProcess9"/>
    <dgm:cxn modelId="{013F0820-42D1-4528-A118-560001B4A2DF}" type="presParOf" srcId="{625EC122-D005-45C4-AC31-A8275D8B8CAE}" destId="{C1231D8B-AB63-4845-B6B2-D577783941AD}" srcOrd="0" destOrd="0" presId="urn:microsoft.com/office/officeart/2005/8/layout/hProcess9"/>
    <dgm:cxn modelId="{A04ADC76-CDB5-4C95-8251-698AC3C95367}" type="presParOf" srcId="{625EC122-D005-45C4-AC31-A8275D8B8CAE}" destId="{7769AEC1-6A3D-4447-97F7-4636B94C72D2}" srcOrd="1" destOrd="0" presId="urn:microsoft.com/office/officeart/2005/8/layout/hProcess9"/>
    <dgm:cxn modelId="{19BF9E2E-D2E4-4207-AF48-BD522DE604CA}" type="presParOf" srcId="{625EC122-D005-45C4-AC31-A8275D8B8CAE}" destId="{1A549633-B0AC-489B-A50A-CE10BBA3F9EC}" srcOrd="2" destOrd="0" presId="urn:microsoft.com/office/officeart/2005/8/layout/hProcess9"/>
    <dgm:cxn modelId="{95E02BBF-696D-4248-81F8-94E8A24067CB}" type="presParOf" srcId="{625EC122-D005-45C4-AC31-A8275D8B8CAE}" destId="{97F548F4-5E43-4EEF-B4EF-8785AD917745}" srcOrd="3" destOrd="0" presId="urn:microsoft.com/office/officeart/2005/8/layout/hProcess9"/>
    <dgm:cxn modelId="{E90248A7-5672-4016-A87B-D2E587BA511C}" type="presParOf" srcId="{625EC122-D005-45C4-AC31-A8275D8B8CAE}" destId="{868B9258-9BA0-4909-BDD7-840EDF45641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6CCC2-29D4-4E17-89C1-926082F434E5}">
      <dsp:nvSpPr>
        <dsp:cNvPr id="0" name=""/>
        <dsp:cNvSpPr/>
      </dsp:nvSpPr>
      <dsp:spPr>
        <a:xfrm>
          <a:off x="599466" y="0"/>
          <a:ext cx="6793954" cy="4552280"/>
        </a:xfrm>
        <a:prstGeom prst="rightArrow">
          <a:avLst/>
        </a:prstGeom>
        <a:solidFill>
          <a:schemeClr val="accent2">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C1231D8B-AB63-4845-B6B2-D577783941AD}">
      <dsp:nvSpPr>
        <dsp:cNvPr id="0" name=""/>
        <dsp:cNvSpPr/>
      </dsp:nvSpPr>
      <dsp:spPr>
        <a:xfrm>
          <a:off x="4597" y="1365683"/>
          <a:ext cx="2565222" cy="1820912"/>
        </a:xfrm>
        <a:prstGeom prst="roundRect">
          <a:avLst/>
        </a:prstGeom>
        <a:solidFill>
          <a:schemeClr val="accent2">
            <a:hueOff val="0"/>
            <a:satOff val="0"/>
            <a:lumOff val="0"/>
            <a:alphaOff val="0"/>
          </a:schemeClr>
        </a:solidFill>
        <a:ln>
          <a:noFill/>
        </a:ln>
        <a:effectLst>
          <a:outerShdw blurRad="39999" dist="23000" algn="bl" rotWithShape="0">
            <a:srgbClr val="000000">
              <a:alpha val="4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d-ID" sz="2800" kern="1200" dirty="0" smtClean="0"/>
            <a:t>Pembahasan 2 D</a:t>
          </a:r>
          <a:endParaRPr lang="id-ID" sz="2800" kern="1200" dirty="0"/>
        </a:p>
      </dsp:txBody>
      <dsp:txXfrm>
        <a:off x="93487" y="1454573"/>
        <a:ext cx="2387442" cy="1643132"/>
      </dsp:txXfrm>
    </dsp:sp>
    <dsp:sp modelId="{1A549633-B0AC-489B-A50A-CE10BBA3F9EC}">
      <dsp:nvSpPr>
        <dsp:cNvPr id="0" name=""/>
        <dsp:cNvSpPr/>
      </dsp:nvSpPr>
      <dsp:spPr>
        <a:xfrm>
          <a:off x="2713832" y="1365683"/>
          <a:ext cx="2565222" cy="1820912"/>
        </a:xfrm>
        <a:prstGeom prst="roundRect">
          <a:avLst/>
        </a:prstGeom>
        <a:solidFill>
          <a:schemeClr val="accent2">
            <a:hueOff val="5259187"/>
            <a:satOff val="-30948"/>
            <a:lumOff val="1178"/>
            <a:alphaOff val="0"/>
          </a:schemeClr>
        </a:solidFill>
        <a:ln>
          <a:noFill/>
        </a:ln>
        <a:effectLst>
          <a:outerShdw blurRad="39999" dist="23000" algn="bl" rotWithShape="0">
            <a:srgbClr val="000000">
              <a:alpha val="4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d-ID" sz="2800" kern="1200" dirty="0" smtClean="0"/>
            <a:t>Pembahasan 3D</a:t>
          </a:r>
          <a:endParaRPr lang="id-ID" sz="2800" kern="1200" dirty="0"/>
        </a:p>
      </dsp:txBody>
      <dsp:txXfrm>
        <a:off x="2802722" y="1454573"/>
        <a:ext cx="2387442" cy="1643132"/>
      </dsp:txXfrm>
    </dsp:sp>
    <dsp:sp modelId="{868B9258-9BA0-4909-BDD7-840EDF456417}">
      <dsp:nvSpPr>
        <dsp:cNvPr id="0" name=""/>
        <dsp:cNvSpPr/>
      </dsp:nvSpPr>
      <dsp:spPr>
        <a:xfrm>
          <a:off x="5423067" y="1365683"/>
          <a:ext cx="2565222" cy="1820912"/>
        </a:xfrm>
        <a:prstGeom prst="roundRect">
          <a:avLst/>
        </a:prstGeom>
        <a:solidFill>
          <a:schemeClr val="accent2">
            <a:hueOff val="10518374"/>
            <a:satOff val="-61895"/>
            <a:lumOff val="2355"/>
            <a:alphaOff val="0"/>
          </a:schemeClr>
        </a:solidFill>
        <a:ln>
          <a:noFill/>
        </a:ln>
        <a:effectLst>
          <a:outerShdw blurRad="39999" dist="23000" algn="bl" rotWithShape="0">
            <a:srgbClr val="000000">
              <a:alpha val="4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d-ID" sz="2800" kern="1200" dirty="0" smtClean="0"/>
            <a:t>Final Project</a:t>
          </a:r>
          <a:endParaRPr lang="id-ID" sz="2800" kern="1200" dirty="0"/>
        </a:p>
      </dsp:txBody>
      <dsp:txXfrm>
        <a:off x="5511957" y="1454573"/>
        <a:ext cx="2387442" cy="164313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259504-6D80-43A2-B30E-9E66AAA9C904}" type="datetimeFigureOut">
              <a:rPr lang="id-ID" smtClean="0"/>
              <a:t>29/01/2016</a:t>
            </a:fld>
            <a:endParaRPr lang="id-ID"/>
          </a:p>
        </p:txBody>
      </p:sp>
      <p:sp>
        <p:nvSpPr>
          <p:cNvPr id="5" name="Footer Placeholder 4"/>
          <p:cNvSpPr>
            <a:spLocks noGrp="1"/>
          </p:cNvSpPr>
          <p:nvPr>
            <p:ph type="ftr" sz="quarter" idx="11"/>
          </p:nvPr>
        </p:nvSpPr>
        <p:spPr/>
        <p:txBody>
          <a:bodyPr/>
          <a:lstStyle/>
          <a:p>
            <a:endParaRPr lang="id-ID"/>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4635636-6012-48C2-837E-D6A6E25B9056}"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259504-6D80-43A2-B30E-9E66AAA9C904}" type="datetimeFigureOut">
              <a:rPr lang="id-ID" smtClean="0"/>
              <a:t>29/01/2016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4635636-6012-48C2-837E-D6A6E25B9056}"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259504-6D80-43A2-B30E-9E66AAA9C904}" type="datetimeFigureOut">
              <a:rPr lang="id-ID" smtClean="0"/>
              <a:t>29/01/2016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4635636-6012-48C2-837E-D6A6E25B9056}"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259504-6D80-43A2-B30E-9E66AAA9C904}" type="datetimeFigureOut">
              <a:rPr lang="id-ID" smtClean="0"/>
              <a:t>29/01/2016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4635636-6012-48C2-837E-D6A6E25B9056}"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5259504-6D80-43A2-B30E-9E66AAA9C904}" type="datetimeFigureOut">
              <a:rPr lang="id-ID" smtClean="0"/>
              <a:t>29/01/2016</a:t>
            </a:fld>
            <a:endParaRPr lang="id-ID"/>
          </a:p>
        </p:txBody>
      </p:sp>
      <p:sp>
        <p:nvSpPr>
          <p:cNvPr id="8" name="Slide Number Placeholder 7"/>
          <p:cNvSpPr>
            <a:spLocks noGrp="1"/>
          </p:cNvSpPr>
          <p:nvPr>
            <p:ph type="sldNum" sz="quarter" idx="11"/>
          </p:nvPr>
        </p:nvSpPr>
        <p:spPr/>
        <p:txBody>
          <a:bodyPr/>
          <a:lstStyle/>
          <a:p>
            <a:fld id="{C4635636-6012-48C2-837E-D6A6E25B9056}" type="slidenum">
              <a:rPr lang="id-ID" smtClean="0"/>
              <a:t>‹#›</a:t>
            </a:fld>
            <a:endParaRPr lang="id-ID"/>
          </a:p>
        </p:txBody>
      </p:sp>
      <p:sp>
        <p:nvSpPr>
          <p:cNvPr id="9" name="Footer Placeholder 8"/>
          <p:cNvSpPr>
            <a:spLocks noGrp="1"/>
          </p:cNvSpPr>
          <p:nvPr>
            <p:ph type="ftr" sz="quarter" idx="12"/>
          </p:nvPr>
        </p:nvSpPr>
        <p:spPr/>
        <p:txBody>
          <a:bodyPr/>
          <a:lstStyle/>
          <a:p>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259504-6D80-43A2-B30E-9E66AAA9C904}" type="datetimeFigureOut">
              <a:rPr lang="id-ID" smtClean="0"/>
              <a:t>29/01/2016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4635636-6012-48C2-837E-D6A6E25B9056}"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259504-6D80-43A2-B30E-9E66AAA9C904}" type="datetimeFigureOut">
              <a:rPr lang="id-ID" smtClean="0"/>
              <a:t>29/01/2016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C4635636-6012-48C2-837E-D6A6E25B9056}"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259504-6D80-43A2-B30E-9E66AAA9C904}" type="datetimeFigureOut">
              <a:rPr lang="id-ID" smtClean="0"/>
              <a:t>29/01/2016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C4635636-6012-48C2-837E-D6A6E25B9056}"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259504-6D80-43A2-B30E-9E66AAA9C904}" type="datetimeFigureOut">
              <a:rPr lang="id-ID" smtClean="0"/>
              <a:t>29/01/2016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C4635636-6012-48C2-837E-D6A6E25B9056}"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259504-6D80-43A2-B30E-9E66AAA9C904}" type="datetimeFigureOut">
              <a:rPr lang="id-ID" smtClean="0"/>
              <a:t>29/01/2016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4635636-6012-48C2-837E-D6A6E25B9056}" type="slidenum">
              <a:rPr lang="id-ID" smtClean="0"/>
              <a:t>‹#›</a:t>
            </a:fld>
            <a:endParaRPr lang="id-ID"/>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259504-6D80-43A2-B30E-9E66AAA9C904}" type="datetimeFigureOut">
              <a:rPr lang="id-ID" smtClean="0"/>
              <a:t>29/01/2016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4635636-6012-48C2-837E-D6A6E25B9056}" type="slidenum">
              <a:rPr lang="id-ID" smtClean="0"/>
              <a:t>‹#›</a:t>
            </a:fld>
            <a:endParaRPr lang="id-ID"/>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A5259504-6D80-43A2-B30E-9E66AAA9C904}" type="datetimeFigureOut">
              <a:rPr lang="id-ID" smtClean="0"/>
              <a:t>29/01/2016</a:t>
            </a:fld>
            <a:endParaRPr lang="id-ID"/>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id-ID"/>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C4635636-6012-48C2-837E-D6A6E25B9056}" type="slidenum">
              <a:rPr lang="id-ID" smtClean="0"/>
              <a:t>‹#›</a:t>
            </a:fld>
            <a:endParaRPr lang="id-ID"/>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APRESIASI SENI	</a:t>
            </a:r>
            <a:endParaRPr lang="id-ID" dirty="0"/>
          </a:p>
        </p:txBody>
      </p:sp>
      <p:sp>
        <p:nvSpPr>
          <p:cNvPr id="3" name="Subtitle 2"/>
          <p:cNvSpPr>
            <a:spLocks noGrp="1"/>
          </p:cNvSpPr>
          <p:nvPr>
            <p:ph type="subTitle" idx="1"/>
          </p:nvPr>
        </p:nvSpPr>
        <p:spPr/>
        <p:txBody>
          <a:bodyPr/>
          <a:lstStyle/>
          <a:p>
            <a:r>
              <a:rPr lang="id-ID" dirty="0" smtClean="0"/>
              <a:t>Ismail Alif Siregar M.A</a:t>
            </a:r>
            <a:endParaRPr lang="id-ID" dirty="0"/>
          </a:p>
        </p:txBody>
      </p:sp>
    </p:spTree>
    <p:extLst>
      <p:ext uri="{BB962C8B-B14F-4D97-AF65-F5344CB8AC3E}">
        <p14:creationId xmlns:p14="http://schemas.microsoft.com/office/powerpoint/2010/main" val="2788598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PERKULIAHAN</a:t>
            </a:r>
            <a:endParaRPr lang="id-ID" dirty="0"/>
          </a:p>
        </p:txBody>
      </p:sp>
      <p:graphicFrame>
        <p:nvGraphicFramePr>
          <p:cNvPr id="5" name="Diagram 4"/>
          <p:cNvGraphicFramePr/>
          <p:nvPr>
            <p:extLst>
              <p:ext uri="{D42A27DB-BD31-4B8C-83A1-F6EECF244321}">
                <p14:modId xmlns:p14="http://schemas.microsoft.com/office/powerpoint/2010/main" val="3643267315"/>
              </p:ext>
            </p:extLst>
          </p:nvPr>
        </p:nvGraphicFramePr>
        <p:xfrm>
          <a:off x="683568" y="1397000"/>
          <a:ext cx="7992888" cy="455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4037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APA HUBUNGANNYA SAMA GUE?</a:t>
            </a:r>
            <a:endParaRPr lang="id-ID"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700808"/>
            <a:ext cx="6329616"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0222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3933056"/>
            <a:ext cx="5012495" cy="268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id-ID" dirty="0" smtClean="0"/>
              <a:t>KITA DIKELILINGI SENI APLIKATIF</a:t>
            </a:r>
            <a:endParaRPr lang="id-ID"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880828"/>
            <a:ext cx="4104456" cy="2052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3474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APLIKASI SENI PADA IT</a:t>
            </a:r>
            <a:endParaRPr lang="id-ID"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46957" y="1600201"/>
            <a:ext cx="4277401" cy="240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968156"/>
            <a:ext cx="4015755" cy="2889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1575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SENI MEMBUAT KITA NYAMAN</a:t>
            </a:r>
            <a:endParaRPr lang="id-ID"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496958"/>
            <a:ext cx="5737860" cy="2567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547093"/>
            <a:ext cx="4562872" cy="3034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1237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147248" cy="903630"/>
          </a:xfrm>
        </p:spPr>
        <p:txBody>
          <a:bodyPr>
            <a:normAutofit/>
          </a:bodyPr>
          <a:lstStyle/>
          <a:p>
            <a:r>
              <a:rPr lang="id-ID" sz="3200" dirty="0"/>
              <a:t>The Attraction of Beauty</a:t>
            </a:r>
          </a:p>
        </p:txBody>
      </p:sp>
      <p:sp>
        <p:nvSpPr>
          <p:cNvPr id="3" name="Content Placeholder 2"/>
          <p:cNvSpPr>
            <a:spLocks noGrp="1"/>
          </p:cNvSpPr>
          <p:nvPr>
            <p:ph idx="1"/>
          </p:nvPr>
        </p:nvSpPr>
        <p:spPr>
          <a:xfrm>
            <a:off x="179512" y="1196752"/>
            <a:ext cx="4680520" cy="4929411"/>
          </a:xfrm>
        </p:spPr>
        <p:txBody>
          <a:bodyPr>
            <a:noAutofit/>
          </a:bodyPr>
          <a:lstStyle/>
          <a:p>
            <a:r>
              <a:rPr lang="en-US" sz="1600" dirty="0"/>
              <a:t>"what is beautiful is good" was first systematically studied by Dion, </a:t>
            </a:r>
            <a:r>
              <a:rPr lang="en-US" sz="1600" dirty="0" err="1"/>
              <a:t>Berscheid</a:t>
            </a:r>
            <a:r>
              <a:rPr lang="en-US" sz="1600" dirty="0"/>
              <a:t>, and </a:t>
            </a:r>
            <a:r>
              <a:rPr lang="en-US" sz="1600" dirty="0" err="1"/>
              <a:t>Walster</a:t>
            </a:r>
            <a:r>
              <a:rPr lang="en-US" sz="1600" dirty="0"/>
              <a:t> in </a:t>
            </a:r>
            <a:r>
              <a:rPr lang="en-US" sz="1600" dirty="0" smtClean="0"/>
              <a:t>1972</a:t>
            </a:r>
            <a:r>
              <a:rPr lang="id-ID" sz="1600" dirty="0" smtClean="0"/>
              <a:t>. </a:t>
            </a:r>
            <a:r>
              <a:rPr lang="en-US" sz="1600" dirty="0"/>
              <a:t>The researchers asked both male and female college students to look at pictures of men and women who were either good-looking, average, or below-average. The students were then asked to give their impression of the individuals' personalities from the photos</a:t>
            </a:r>
            <a:r>
              <a:rPr lang="en-US" sz="1600" dirty="0" smtClean="0"/>
              <a:t>.</a:t>
            </a:r>
            <a:endParaRPr lang="id-ID" sz="1600" dirty="0" smtClean="0"/>
          </a:p>
          <a:p>
            <a:r>
              <a:rPr lang="en-US" sz="1600" dirty="0"/>
              <a:t>Students' responses to Dion and associates indicated that the good-looking photographed individuals were indeed seen as more attractive. In addition, beautiful people were judged by the students to have more socially desirable personalities. They were also assumed to have better jobs and be better relationship partners. Later meta-analysis by Feingold (1992) supports these findings as well. Across numerous studies, he found that good-looking people were seen as more sociable, dominant, sexually warm, mentally healthy, intelligent, and socially skilled.</a:t>
            </a:r>
            <a:endParaRPr lang="id-ID" sz="16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796573"/>
            <a:ext cx="3588302" cy="3588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63905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119</TotalTime>
  <Words>194</Words>
  <Application>Microsoft Office PowerPoint</Application>
  <PresentationFormat>On-screen Show (4:3)</PresentationFormat>
  <Paragraphs>13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Essential</vt:lpstr>
      <vt:lpstr>APRESIASI SENI </vt:lpstr>
      <vt:lpstr>PERKULIAHAN</vt:lpstr>
      <vt:lpstr>APA HUBUNGANNYA SAMA GUE?</vt:lpstr>
      <vt:lpstr>KITA DIKELILINGI SENI APLIKATIF</vt:lpstr>
      <vt:lpstr>APLIKASI SENI PADA IT</vt:lpstr>
      <vt:lpstr>SENI MEMBUAT KITA NYAMAN</vt:lpstr>
      <vt:lpstr>The Attraction of Beauty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APRESIASI SENI</dc:title>
  <dc:creator>dear.rina</dc:creator>
  <cp:lastModifiedBy>dear.rina</cp:lastModifiedBy>
  <cp:revision>15</cp:revision>
  <dcterms:created xsi:type="dcterms:W3CDTF">2015-09-21T09:07:36Z</dcterms:created>
  <dcterms:modified xsi:type="dcterms:W3CDTF">2016-01-29T09:35:42Z</dcterms:modified>
</cp:coreProperties>
</file>